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2" r:id="rId1"/>
  </p:sldMasterIdLst>
  <p:notesMasterIdLst>
    <p:notesMasterId r:id="rId13"/>
  </p:notesMasterIdLst>
  <p:sldIdLst>
    <p:sldId id="256" r:id="rId2"/>
    <p:sldId id="261" r:id="rId3"/>
    <p:sldId id="265" r:id="rId4"/>
    <p:sldId id="258" r:id="rId5"/>
    <p:sldId id="263" r:id="rId6"/>
    <p:sldId id="292" r:id="rId7"/>
    <p:sldId id="293" r:id="rId8"/>
    <p:sldId id="294" r:id="rId9"/>
    <p:sldId id="264" r:id="rId10"/>
    <p:sldId id="291" r:id="rId11"/>
    <p:sldId id="295" r:id="rId12"/>
  </p:sldIdLst>
  <p:sldSz cx="9144000" cy="5143500" type="screen16x9"/>
  <p:notesSz cx="6858000" cy="9144000"/>
  <p:embeddedFontLst>
    <p:embeddedFont>
      <p:font typeface="Lato" panose="020B0604020202020204" charset="0"/>
      <p:regular r:id="rId14"/>
      <p:bold r:id="rId15"/>
      <p:italic r:id="rId16"/>
      <p:boldItalic r:id="rId17"/>
    </p:embeddedFont>
    <p:embeddedFont>
      <p:font typeface="Lilita One" panose="020B0604020202020204" charset="0"/>
      <p:regular r:id="rId18"/>
    </p:embeddedFont>
    <p:embeddedFont>
      <p:font typeface="Anaheim" panose="020B0604020202020204" charset="0"/>
      <p:regular r:id="rId19"/>
      <p:bold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F71AA44-3B73-8EA0-949F-16A1F80CA082}" v="5" dt="2025-04-15T16:36:33.461"/>
    <p1510:client id="{8A808477-1054-DF6E-4887-3E612701FBED}" v="67" dt="2025-04-15T16:00:22.782"/>
    <p1510:client id="{A1C6E07C-BD57-E1DA-A9A4-91DA1E13DC6C}" v="415" dt="2025-04-15T17:51:26.763"/>
    <p1510:client id="{B8AE8F61-633C-4F83-61F3-63DDFA90CD22}" v="101" dt="2025-04-15T19:36:09.292"/>
  </p1510:revLst>
</p1510:revInfo>
</file>

<file path=ppt/tableStyles.xml><?xml version="1.0" encoding="utf-8"?>
<a:tblStyleLst xmlns:a="http://schemas.openxmlformats.org/drawingml/2006/main" def="{EF089505-913B-480B-80E3-8036361FB73C}">
  <a:tblStyle styleId="{EF089505-913B-480B-80E3-8036361FB73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69613F7-F5B1-475E-B49D-1BC2017CE2A8}"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4" d="100"/>
          <a:sy n="144" d="100"/>
        </p:scale>
        <p:origin x="654" y="11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viewProps" Target="viewProps.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7"/>
        <p:cNvGrpSpPr/>
        <p:nvPr/>
      </p:nvGrpSpPr>
      <p:grpSpPr>
        <a:xfrm>
          <a:off x="0" y="0"/>
          <a:ext cx="0" cy="0"/>
          <a:chOff x="0" y="0"/>
          <a:chExt cx="0" cy="0"/>
        </a:xfrm>
      </p:grpSpPr>
      <p:sp>
        <p:nvSpPr>
          <p:cNvPr id="1238" name="Google Shape;1238;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9" name="Google Shape;1239;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23">
          <a:extLst>
            <a:ext uri="{FF2B5EF4-FFF2-40B4-BE49-F238E27FC236}">
              <a16:creationId xmlns:a16="http://schemas.microsoft.com/office/drawing/2014/main" id="{B0CE345F-B04B-497B-2D86-CA1F54644CCA}"/>
            </a:ext>
          </a:extLst>
        </p:cNvPr>
        <p:cNvGrpSpPr/>
        <p:nvPr/>
      </p:nvGrpSpPr>
      <p:grpSpPr>
        <a:xfrm>
          <a:off x="0" y="0"/>
          <a:ext cx="0" cy="0"/>
          <a:chOff x="0" y="0"/>
          <a:chExt cx="0" cy="0"/>
        </a:xfrm>
      </p:grpSpPr>
      <p:sp>
        <p:nvSpPr>
          <p:cNvPr id="4824" name="Google Shape;4824;g54dda1946d_6_322:notes">
            <a:extLst>
              <a:ext uri="{FF2B5EF4-FFF2-40B4-BE49-F238E27FC236}">
                <a16:creationId xmlns:a16="http://schemas.microsoft.com/office/drawing/2014/main" id="{53AB3127-08E0-883C-1FA8-A8CE4343AA0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25" name="Google Shape;4825;g54dda1946d_6_322:notes">
            <a:extLst>
              <a:ext uri="{FF2B5EF4-FFF2-40B4-BE49-F238E27FC236}">
                <a16:creationId xmlns:a16="http://schemas.microsoft.com/office/drawing/2014/main" id="{531FD4E8-EA9D-322B-4408-C5A986B37C7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262682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23">
          <a:extLst>
            <a:ext uri="{FF2B5EF4-FFF2-40B4-BE49-F238E27FC236}">
              <a16:creationId xmlns:a16="http://schemas.microsoft.com/office/drawing/2014/main" id="{B0CE345F-B04B-497B-2D86-CA1F54644CCA}"/>
            </a:ext>
          </a:extLst>
        </p:cNvPr>
        <p:cNvGrpSpPr/>
        <p:nvPr/>
      </p:nvGrpSpPr>
      <p:grpSpPr>
        <a:xfrm>
          <a:off x="0" y="0"/>
          <a:ext cx="0" cy="0"/>
          <a:chOff x="0" y="0"/>
          <a:chExt cx="0" cy="0"/>
        </a:xfrm>
      </p:grpSpPr>
      <p:sp>
        <p:nvSpPr>
          <p:cNvPr id="4824" name="Google Shape;4824;g54dda1946d_6_322:notes">
            <a:extLst>
              <a:ext uri="{FF2B5EF4-FFF2-40B4-BE49-F238E27FC236}">
                <a16:creationId xmlns:a16="http://schemas.microsoft.com/office/drawing/2014/main" id="{53AB3127-08E0-883C-1FA8-A8CE4343AA0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25" name="Google Shape;4825;g54dda1946d_6_322:notes">
            <a:extLst>
              <a:ext uri="{FF2B5EF4-FFF2-40B4-BE49-F238E27FC236}">
                <a16:creationId xmlns:a16="http://schemas.microsoft.com/office/drawing/2014/main" id="{531FD4E8-EA9D-322B-4408-C5A986B37C7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516727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6"/>
        <p:cNvGrpSpPr/>
        <p:nvPr/>
      </p:nvGrpSpPr>
      <p:grpSpPr>
        <a:xfrm>
          <a:off x="0" y="0"/>
          <a:ext cx="0" cy="0"/>
          <a:chOff x="0" y="0"/>
          <a:chExt cx="0" cy="0"/>
        </a:xfrm>
      </p:grpSpPr>
      <p:sp>
        <p:nvSpPr>
          <p:cNvPr id="4537" name="Google Shape;4537;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8" name="Google Shape;4538;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8"/>
        <p:cNvGrpSpPr/>
        <p:nvPr/>
      </p:nvGrpSpPr>
      <p:grpSpPr>
        <a:xfrm>
          <a:off x="0" y="0"/>
          <a:ext cx="0" cy="0"/>
          <a:chOff x="0" y="0"/>
          <a:chExt cx="0" cy="0"/>
        </a:xfrm>
      </p:grpSpPr>
      <p:sp>
        <p:nvSpPr>
          <p:cNvPr id="4859" name="Google Shape;4859;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60" name="Google Shape;4860;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0"/>
        <p:cNvGrpSpPr/>
        <p:nvPr/>
      </p:nvGrpSpPr>
      <p:grpSpPr>
        <a:xfrm>
          <a:off x="0" y="0"/>
          <a:ext cx="0" cy="0"/>
          <a:chOff x="0" y="0"/>
          <a:chExt cx="0" cy="0"/>
        </a:xfrm>
      </p:grpSpPr>
      <p:sp>
        <p:nvSpPr>
          <p:cNvPr id="3211" name="Google Shape;3211;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2" name="Google Shape;3212;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75"/>
        <p:cNvGrpSpPr/>
        <p:nvPr/>
      </p:nvGrpSpPr>
      <p:grpSpPr>
        <a:xfrm>
          <a:off x="0" y="0"/>
          <a:ext cx="0" cy="0"/>
          <a:chOff x="0" y="0"/>
          <a:chExt cx="0" cy="0"/>
        </a:xfrm>
      </p:grpSpPr>
      <p:sp>
        <p:nvSpPr>
          <p:cNvPr id="4776" name="Google Shape;4776;g2134f0a669f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7" name="Google Shape;4777;g2134f0a669f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75">
          <a:extLst>
            <a:ext uri="{FF2B5EF4-FFF2-40B4-BE49-F238E27FC236}">
              <a16:creationId xmlns:a16="http://schemas.microsoft.com/office/drawing/2014/main" id="{3ED99091-D217-46EC-1878-3AC4F687400E}"/>
            </a:ext>
          </a:extLst>
        </p:cNvPr>
        <p:cNvGrpSpPr/>
        <p:nvPr/>
      </p:nvGrpSpPr>
      <p:grpSpPr>
        <a:xfrm>
          <a:off x="0" y="0"/>
          <a:ext cx="0" cy="0"/>
          <a:chOff x="0" y="0"/>
          <a:chExt cx="0" cy="0"/>
        </a:xfrm>
      </p:grpSpPr>
      <p:sp>
        <p:nvSpPr>
          <p:cNvPr id="4776" name="Google Shape;4776;g2134f0a669f_0_59:notes">
            <a:extLst>
              <a:ext uri="{FF2B5EF4-FFF2-40B4-BE49-F238E27FC236}">
                <a16:creationId xmlns:a16="http://schemas.microsoft.com/office/drawing/2014/main" id="{594968AE-45A3-6624-6457-36ACBC46E60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7" name="Google Shape;4777;g2134f0a669f_0_59:notes">
            <a:extLst>
              <a:ext uri="{FF2B5EF4-FFF2-40B4-BE49-F238E27FC236}">
                <a16:creationId xmlns:a16="http://schemas.microsoft.com/office/drawing/2014/main" id="{2EF0C6F1-3521-1E11-C3AF-3DEA41489A6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701538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75">
          <a:extLst>
            <a:ext uri="{FF2B5EF4-FFF2-40B4-BE49-F238E27FC236}">
              <a16:creationId xmlns:a16="http://schemas.microsoft.com/office/drawing/2014/main" id="{16794B0F-9276-B642-6092-6D439F05E120}"/>
            </a:ext>
          </a:extLst>
        </p:cNvPr>
        <p:cNvGrpSpPr/>
        <p:nvPr/>
      </p:nvGrpSpPr>
      <p:grpSpPr>
        <a:xfrm>
          <a:off x="0" y="0"/>
          <a:ext cx="0" cy="0"/>
          <a:chOff x="0" y="0"/>
          <a:chExt cx="0" cy="0"/>
        </a:xfrm>
      </p:grpSpPr>
      <p:sp>
        <p:nvSpPr>
          <p:cNvPr id="4776" name="Google Shape;4776;g2134f0a669f_0_59:notes">
            <a:extLst>
              <a:ext uri="{FF2B5EF4-FFF2-40B4-BE49-F238E27FC236}">
                <a16:creationId xmlns:a16="http://schemas.microsoft.com/office/drawing/2014/main" id="{CB843D95-3D87-BCA6-6D37-82DE9E876C0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7" name="Google Shape;4777;g2134f0a669f_0_59:notes">
            <a:extLst>
              <a:ext uri="{FF2B5EF4-FFF2-40B4-BE49-F238E27FC236}">
                <a16:creationId xmlns:a16="http://schemas.microsoft.com/office/drawing/2014/main" id="{CBE9B321-017A-45A8-17D0-DDB145323E9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800284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75">
          <a:extLst>
            <a:ext uri="{FF2B5EF4-FFF2-40B4-BE49-F238E27FC236}">
              <a16:creationId xmlns:a16="http://schemas.microsoft.com/office/drawing/2014/main" id="{DACF528E-6FC7-72C4-9D34-FF04EF208D88}"/>
            </a:ext>
          </a:extLst>
        </p:cNvPr>
        <p:cNvGrpSpPr/>
        <p:nvPr/>
      </p:nvGrpSpPr>
      <p:grpSpPr>
        <a:xfrm>
          <a:off x="0" y="0"/>
          <a:ext cx="0" cy="0"/>
          <a:chOff x="0" y="0"/>
          <a:chExt cx="0" cy="0"/>
        </a:xfrm>
      </p:grpSpPr>
      <p:sp>
        <p:nvSpPr>
          <p:cNvPr id="4776" name="Google Shape;4776;g2134f0a669f_0_59:notes">
            <a:extLst>
              <a:ext uri="{FF2B5EF4-FFF2-40B4-BE49-F238E27FC236}">
                <a16:creationId xmlns:a16="http://schemas.microsoft.com/office/drawing/2014/main" id="{78397762-6F07-82C2-4A38-13B5DA7E147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7" name="Google Shape;4777;g2134f0a669f_0_59:notes">
            <a:extLst>
              <a:ext uri="{FF2B5EF4-FFF2-40B4-BE49-F238E27FC236}">
                <a16:creationId xmlns:a16="http://schemas.microsoft.com/office/drawing/2014/main" id="{6456E059-1A84-E796-71FF-1C6FEBFD083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033496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23"/>
        <p:cNvGrpSpPr/>
        <p:nvPr/>
      </p:nvGrpSpPr>
      <p:grpSpPr>
        <a:xfrm>
          <a:off x="0" y="0"/>
          <a:ext cx="0" cy="0"/>
          <a:chOff x="0" y="0"/>
          <a:chExt cx="0" cy="0"/>
        </a:xfrm>
      </p:grpSpPr>
      <p:sp>
        <p:nvSpPr>
          <p:cNvPr id="4824" name="Google Shape;4824;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25" name="Google Shape;4825;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1" y="0"/>
            <a:ext cx="9144003" cy="5143501"/>
            <a:chOff x="-1" y="0"/>
            <a:chExt cx="9144003" cy="5143501"/>
          </a:xfrm>
        </p:grpSpPr>
        <p:pic>
          <p:nvPicPr>
            <p:cNvPr id="10" name="Google Shape;10;p2"/>
            <p:cNvPicPr preferRelativeResize="0"/>
            <p:nvPr/>
          </p:nvPicPr>
          <p:blipFill>
            <a:blip r:embed="rId2">
              <a:alphaModFix amt="23000"/>
            </a:blip>
            <a:stretch>
              <a:fillRect/>
            </a:stretch>
          </p:blipFill>
          <p:spPr>
            <a:xfrm>
              <a:off x="-1" y="0"/>
              <a:ext cx="9144003" cy="5143501"/>
            </a:xfrm>
            <a:prstGeom prst="rect">
              <a:avLst/>
            </a:prstGeom>
            <a:noFill/>
            <a:ln>
              <a:noFill/>
            </a:ln>
          </p:spPr>
        </p:pic>
        <p:sp>
          <p:nvSpPr>
            <p:cNvPr id="11" name="Google Shape;11;p2"/>
            <p:cNvSpPr/>
            <p:nvPr/>
          </p:nvSpPr>
          <p:spPr>
            <a:xfrm>
              <a:off x="256150" y="265200"/>
              <a:ext cx="8622600" cy="4613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Google Shape;12;p2"/>
          <p:cNvSpPr txBox="1">
            <a:spLocks noGrp="1"/>
          </p:cNvSpPr>
          <p:nvPr>
            <p:ph type="ctrTitle"/>
          </p:nvPr>
        </p:nvSpPr>
        <p:spPr>
          <a:xfrm>
            <a:off x="713225" y="1353312"/>
            <a:ext cx="4608300" cy="1791000"/>
          </a:xfrm>
          <a:prstGeom prst="rect">
            <a:avLst/>
          </a:prstGeom>
        </p:spPr>
        <p:txBody>
          <a:bodyPr spcFirstLastPara="1" wrap="square" lIns="91425" tIns="91425" rIns="91425" bIns="91425" anchor="t" anchorCtr="0">
            <a:noAutofit/>
          </a:bodyPr>
          <a:lstStyle>
            <a:lvl1pPr lvl="0">
              <a:spcBef>
                <a:spcPts val="0"/>
              </a:spcBef>
              <a:spcAft>
                <a:spcPts val="0"/>
              </a:spcAft>
              <a:buClr>
                <a:srgbClr val="191919"/>
              </a:buClr>
              <a:buSzPts val="5200"/>
              <a:buNone/>
              <a:defRPr sz="5700" b="1"/>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3" name="Google Shape;13;p2"/>
          <p:cNvSpPr txBox="1">
            <a:spLocks noGrp="1"/>
          </p:cNvSpPr>
          <p:nvPr>
            <p:ph type="subTitle" idx="1"/>
          </p:nvPr>
        </p:nvSpPr>
        <p:spPr>
          <a:xfrm>
            <a:off x="792900" y="3422550"/>
            <a:ext cx="4363800" cy="365700"/>
          </a:xfrm>
          <a:prstGeom prst="rect">
            <a:avLst/>
          </a:prstGeom>
          <a:solidFill>
            <a:schemeClr val="accent6"/>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44"/>
        <p:cNvGrpSpPr/>
        <p:nvPr/>
      </p:nvGrpSpPr>
      <p:grpSpPr>
        <a:xfrm>
          <a:off x="0" y="0"/>
          <a:ext cx="0" cy="0"/>
          <a:chOff x="0" y="0"/>
          <a:chExt cx="0" cy="0"/>
        </a:xfrm>
      </p:grpSpPr>
      <p:grpSp>
        <p:nvGrpSpPr>
          <p:cNvPr id="545" name="Google Shape;545;p11"/>
          <p:cNvGrpSpPr/>
          <p:nvPr/>
        </p:nvGrpSpPr>
        <p:grpSpPr>
          <a:xfrm>
            <a:off x="-1" y="0"/>
            <a:ext cx="9144003" cy="5143501"/>
            <a:chOff x="-1" y="0"/>
            <a:chExt cx="9144003" cy="5143501"/>
          </a:xfrm>
        </p:grpSpPr>
        <p:pic>
          <p:nvPicPr>
            <p:cNvPr id="546" name="Google Shape;546;p11"/>
            <p:cNvPicPr preferRelativeResize="0"/>
            <p:nvPr/>
          </p:nvPicPr>
          <p:blipFill>
            <a:blip r:embed="rId2">
              <a:alphaModFix amt="23000"/>
            </a:blip>
            <a:stretch>
              <a:fillRect/>
            </a:stretch>
          </p:blipFill>
          <p:spPr>
            <a:xfrm>
              <a:off x="-1" y="0"/>
              <a:ext cx="9144003" cy="5143501"/>
            </a:xfrm>
            <a:prstGeom prst="rect">
              <a:avLst/>
            </a:prstGeom>
            <a:noFill/>
            <a:ln>
              <a:noFill/>
            </a:ln>
          </p:spPr>
        </p:pic>
        <p:sp>
          <p:nvSpPr>
            <p:cNvPr id="547" name="Google Shape;547;p11"/>
            <p:cNvSpPr/>
            <p:nvPr/>
          </p:nvSpPr>
          <p:spPr>
            <a:xfrm>
              <a:off x="256150" y="265200"/>
              <a:ext cx="8622600" cy="4613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8" name="Google Shape;548;p11"/>
          <p:cNvSpPr txBox="1">
            <a:spLocks noGrp="1"/>
          </p:cNvSpPr>
          <p:nvPr>
            <p:ph type="title" hasCustomPrompt="1"/>
          </p:nvPr>
        </p:nvSpPr>
        <p:spPr>
          <a:xfrm>
            <a:off x="1117025" y="1595500"/>
            <a:ext cx="5250000" cy="1232100"/>
          </a:xfrm>
          <a:prstGeom prst="rect">
            <a:avLst/>
          </a:prstGeom>
        </p:spPr>
        <p:txBody>
          <a:bodyPr spcFirstLastPara="1" wrap="square" lIns="91425" tIns="91425" rIns="91425" bIns="91425" anchor="ctr" anchorCtr="0">
            <a:noAutofit/>
          </a:bodyPr>
          <a:lstStyle>
            <a:lvl1pPr lvl="0" algn="ctr">
              <a:spcBef>
                <a:spcPts val="0"/>
              </a:spcBef>
              <a:spcAft>
                <a:spcPts val="0"/>
              </a:spcAft>
              <a:buSzPts val="9600"/>
              <a:buNone/>
              <a:defRPr sz="7200">
                <a:solidFill>
                  <a:schemeClr val="accent2"/>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49" name="Google Shape;549;p11"/>
          <p:cNvSpPr txBox="1">
            <a:spLocks noGrp="1"/>
          </p:cNvSpPr>
          <p:nvPr>
            <p:ph type="subTitle" idx="1"/>
          </p:nvPr>
        </p:nvSpPr>
        <p:spPr>
          <a:xfrm>
            <a:off x="1303475" y="3021775"/>
            <a:ext cx="4952100" cy="365700"/>
          </a:xfrm>
          <a:prstGeom prst="rect">
            <a:avLst/>
          </a:prstGeom>
          <a:solidFill>
            <a:schemeClr val="accent6"/>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55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551"/>
        <p:cNvGrpSpPr/>
        <p:nvPr/>
      </p:nvGrpSpPr>
      <p:grpSpPr>
        <a:xfrm>
          <a:off x="0" y="0"/>
          <a:ext cx="0" cy="0"/>
          <a:chOff x="0" y="0"/>
          <a:chExt cx="0" cy="0"/>
        </a:xfrm>
      </p:grpSpPr>
      <p:grpSp>
        <p:nvGrpSpPr>
          <p:cNvPr id="552" name="Google Shape;552;p13"/>
          <p:cNvGrpSpPr/>
          <p:nvPr/>
        </p:nvGrpSpPr>
        <p:grpSpPr>
          <a:xfrm>
            <a:off x="-1" y="0"/>
            <a:ext cx="9144003" cy="5143501"/>
            <a:chOff x="-1" y="0"/>
            <a:chExt cx="9144003" cy="5143501"/>
          </a:xfrm>
        </p:grpSpPr>
        <p:pic>
          <p:nvPicPr>
            <p:cNvPr id="553" name="Google Shape;553;p13"/>
            <p:cNvPicPr preferRelativeResize="0"/>
            <p:nvPr/>
          </p:nvPicPr>
          <p:blipFill>
            <a:blip r:embed="rId2">
              <a:alphaModFix amt="23000"/>
            </a:blip>
            <a:stretch>
              <a:fillRect/>
            </a:stretch>
          </p:blipFill>
          <p:spPr>
            <a:xfrm>
              <a:off x="-1" y="0"/>
              <a:ext cx="9144003" cy="5143501"/>
            </a:xfrm>
            <a:prstGeom prst="rect">
              <a:avLst/>
            </a:prstGeom>
            <a:noFill/>
            <a:ln>
              <a:noFill/>
            </a:ln>
          </p:spPr>
        </p:pic>
        <p:sp>
          <p:nvSpPr>
            <p:cNvPr id="554" name="Google Shape;554;p13"/>
            <p:cNvSpPr/>
            <p:nvPr/>
          </p:nvSpPr>
          <p:spPr>
            <a:xfrm>
              <a:off x="256150" y="265200"/>
              <a:ext cx="8622600" cy="4613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5" name="Google Shape;555;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56" name="Google Shape;556;p13"/>
          <p:cNvSpPr txBox="1">
            <a:spLocks noGrp="1"/>
          </p:cNvSpPr>
          <p:nvPr>
            <p:ph type="subTitle" idx="1"/>
          </p:nvPr>
        </p:nvSpPr>
        <p:spPr>
          <a:xfrm>
            <a:off x="720000" y="3047393"/>
            <a:ext cx="2305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57" name="Google Shape;557;p13"/>
          <p:cNvSpPr txBox="1">
            <a:spLocks noGrp="1"/>
          </p:cNvSpPr>
          <p:nvPr>
            <p:ph type="subTitle" idx="2"/>
          </p:nvPr>
        </p:nvSpPr>
        <p:spPr>
          <a:xfrm>
            <a:off x="3419271" y="3047393"/>
            <a:ext cx="2305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58" name="Google Shape;558;p13"/>
          <p:cNvSpPr txBox="1">
            <a:spLocks noGrp="1"/>
          </p:cNvSpPr>
          <p:nvPr>
            <p:ph type="subTitle" idx="3"/>
          </p:nvPr>
        </p:nvSpPr>
        <p:spPr>
          <a:xfrm>
            <a:off x="6118549" y="3047393"/>
            <a:ext cx="2305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59" name="Google Shape;559;p13"/>
          <p:cNvSpPr txBox="1">
            <a:spLocks noGrp="1"/>
          </p:cNvSpPr>
          <p:nvPr>
            <p:ph type="title" idx="4" hasCustomPrompt="1"/>
          </p:nvPr>
        </p:nvSpPr>
        <p:spPr>
          <a:xfrm>
            <a:off x="720000" y="1913925"/>
            <a:ext cx="1147500" cy="7038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6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0" name="Google Shape;560;p13"/>
          <p:cNvSpPr txBox="1">
            <a:spLocks noGrp="1"/>
          </p:cNvSpPr>
          <p:nvPr>
            <p:ph type="title" idx="5" hasCustomPrompt="1"/>
          </p:nvPr>
        </p:nvSpPr>
        <p:spPr>
          <a:xfrm>
            <a:off x="3419275" y="1913925"/>
            <a:ext cx="1147500" cy="7038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6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1" name="Google Shape;561;p13"/>
          <p:cNvSpPr txBox="1">
            <a:spLocks noGrp="1"/>
          </p:cNvSpPr>
          <p:nvPr>
            <p:ph type="title" idx="6" hasCustomPrompt="1"/>
          </p:nvPr>
        </p:nvSpPr>
        <p:spPr>
          <a:xfrm>
            <a:off x="6118550" y="1913925"/>
            <a:ext cx="1147500" cy="7038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6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2" name="Google Shape;562;p13"/>
          <p:cNvSpPr txBox="1">
            <a:spLocks noGrp="1"/>
          </p:cNvSpPr>
          <p:nvPr>
            <p:ph type="subTitle" idx="7"/>
          </p:nvPr>
        </p:nvSpPr>
        <p:spPr>
          <a:xfrm>
            <a:off x="720000" y="2715512"/>
            <a:ext cx="23055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a:solidFill>
                  <a:schemeClr val="dk1"/>
                </a:solidFill>
                <a:latin typeface="Lilita One"/>
                <a:ea typeface="Lilita One"/>
                <a:cs typeface="Lilita One"/>
                <a:sym typeface="Lilita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63" name="Google Shape;563;p13"/>
          <p:cNvSpPr txBox="1">
            <a:spLocks noGrp="1"/>
          </p:cNvSpPr>
          <p:nvPr>
            <p:ph type="subTitle" idx="8"/>
          </p:nvPr>
        </p:nvSpPr>
        <p:spPr>
          <a:xfrm>
            <a:off x="3419271" y="2715512"/>
            <a:ext cx="23055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a:solidFill>
                  <a:schemeClr val="dk1"/>
                </a:solidFill>
                <a:latin typeface="Lilita One"/>
                <a:ea typeface="Lilita One"/>
                <a:cs typeface="Lilita One"/>
                <a:sym typeface="Lilita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64" name="Google Shape;564;p13"/>
          <p:cNvSpPr txBox="1">
            <a:spLocks noGrp="1"/>
          </p:cNvSpPr>
          <p:nvPr>
            <p:ph type="subTitle" idx="9"/>
          </p:nvPr>
        </p:nvSpPr>
        <p:spPr>
          <a:xfrm>
            <a:off x="6118549" y="2715512"/>
            <a:ext cx="23055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a:solidFill>
                  <a:schemeClr val="dk1"/>
                </a:solidFill>
                <a:latin typeface="Lilita One"/>
                <a:ea typeface="Lilita One"/>
                <a:cs typeface="Lilita One"/>
                <a:sym typeface="Lilita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565" name="Google Shape;565;p13"/>
          <p:cNvGrpSpPr/>
          <p:nvPr/>
        </p:nvGrpSpPr>
        <p:grpSpPr>
          <a:xfrm>
            <a:off x="6705923" y="4604010"/>
            <a:ext cx="830894" cy="591536"/>
            <a:chOff x="7088023" y="1297048"/>
            <a:chExt cx="830894" cy="591536"/>
          </a:xfrm>
        </p:grpSpPr>
        <p:sp>
          <p:nvSpPr>
            <p:cNvPr id="566" name="Google Shape;566;p13"/>
            <p:cNvSpPr/>
            <p:nvPr/>
          </p:nvSpPr>
          <p:spPr>
            <a:xfrm>
              <a:off x="7101379" y="1303020"/>
              <a:ext cx="802475" cy="547740"/>
            </a:xfrm>
            <a:custGeom>
              <a:avLst/>
              <a:gdLst/>
              <a:ahLst/>
              <a:cxnLst/>
              <a:rect l="l" t="t" r="r" b="b"/>
              <a:pathLst>
                <a:path w="2824" h="1926" extrusionOk="0">
                  <a:moveTo>
                    <a:pt x="915" y="88"/>
                  </a:moveTo>
                  <a:cubicBezTo>
                    <a:pt x="694" y="176"/>
                    <a:pt x="749" y="282"/>
                    <a:pt x="545" y="397"/>
                  </a:cubicBezTo>
                  <a:cubicBezTo>
                    <a:pt x="318" y="528"/>
                    <a:pt x="272" y="733"/>
                    <a:pt x="195" y="931"/>
                  </a:cubicBezTo>
                  <a:cubicBezTo>
                    <a:pt x="158" y="1017"/>
                    <a:pt x="54" y="1146"/>
                    <a:pt x="0" y="1246"/>
                  </a:cubicBezTo>
                  <a:lnTo>
                    <a:pt x="1187" y="1925"/>
                  </a:lnTo>
                  <a:cubicBezTo>
                    <a:pt x="1234" y="1923"/>
                    <a:pt x="1279" y="1921"/>
                    <a:pt x="1314" y="1915"/>
                  </a:cubicBezTo>
                  <a:lnTo>
                    <a:pt x="1680" y="1858"/>
                  </a:lnTo>
                  <a:cubicBezTo>
                    <a:pt x="1723" y="1817"/>
                    <a:pt x="1866" y="1772"/>
                    <a:pt x="1926" y="1729"/>
                  </a:cubicBezTo>
                  <a:cubicBezTo>
                    <a:pt x="2036" y="1649"/>
                    <a:pt x="2177" y="1647"/>
                    <a:pt x="2341" y="1592"/>
                  </a:cubicBezTo>
                  <a:cubicBezTo>
                    <a:pt x="2388" y="1575"/>
                    <a:pt x="2433" y="1502"/>
                    <a:pt x="2472" y="1543"/>
                  </a:cubicBezTo>
                  <a:cubicBezTo>
                    <a:pt x="2644" y="1473"/>
                    <a:pt x="2818" y="1383"/>
                    <a:pt x="2818" y="1340"/>
                  </a:cubicBezTo>
                  <a:cubicBezTo>
                    <a:pt x="2824" y="886"/>
                    <a:pt x="2478" y="569"/>
                    <a:pt x="2181" y="293"/>
                  </a:cubicBezTo>
                  <a:cubicBezTo>
                    <a:pt x="2016" y="139"/>
                    <a:pt x="1717" y="80"/>
                    <a:pt x="1498" y="31"/>
                  </a:cubicBezTo>
                  <a:cubicBezTo>
                    <a:pt x="1343" y="0"/>
                    <a:pt x="987" y="59"/>
                    <a:pt x="915" y="8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13"/>
            <p:cNvSpPr/>
            <p:nvPr/>
          </p:nvSpPr>
          <p:spPr>
            <a:xfrm>
              <a:off x="7101379" y="1317524"/>
              <a:ext cx="449545" cy="533236"/>
            </a:xfrm>
            <a:custGeom>
              <a:avLst/>
              <a:gdLst/>
              <a:ahLst/>
              <a:cxnLst/>
              <a:rect l="l" t="t" r="r" b="b"/>
              <a:pathLst>
                <a:path w="1582" h="1875" extrusionOk="0">
                  <a:moveTo>
                    <a:pt x="915" y="37"/>
                  </a:moveTo>
                  <a:cubicBezTo>
                    <a:pt x="694" y="125"/>
                    <a:pt x="749" y="231"/>
                    <a:pt x="545" y="346"/>
                  </a:cubicBezTo>
                  <a:cubicBezTo>
                    <a:pt x="318" y="477"/>
                    <a:pt x="272" y="682"/>
                    <a:pt x="195" y="880"/>
                  </a:cubicBezTo>
                  <a:cubicBezTo>
                    <a:pt x="158" y="966"/>
                    <a:pt x="54" y="1095"/>
                    <a:pt x="0" y="1195"/>
                  </a:cubicBezTo>
                  <a:lnTo>
                    <a:pt x="1187" y="1874"/>
                  </a:lnTo>
                  <a:cubicBezTo>
                    <a:pt x="1234" y="1872"/>
                    <a:pt x="1279" y="1870"/>
                    <a:pt x="1314" y="1864"/>
                  </a:cubicBezTo>
                  <a:lnTo>
                    <a:pt x="1566" y="1823"/>
                  </a:lnTo>
                  <a:cubicBezTo>
                    <a:pt x="1582" y="1786"/>
                    <a:pt x="1580" y="1737"/>
                    <a:pt x="1551" y="1680"/>
                  </a:cubicBezTo>
                  <a:cubicBezTo>
                    <a:pt x="1508" y="1594"/>
                    <a:pt x="1478" y="1269"/>
                    <a:pt x="1365" y="1277"/>
                  </a:cubicBezTo>
                  <a:cubicBezTo>
                    <a:pt x="1345" y="1271"/>
                    <a:pt x="1351" y="1179"/>
                    <a:pt x="1351" y="1162"/>
                  </a:cubicBezTo>
                  <a:cubicBezTo>
                    <a:pt x="1351" y="1040"/>
                    <a:pt x="1259" y="1195"/>
                    <a:pt x="1146" y="1220"/>
                  </a:cubicBezTo>
                  <a:cubicBezTo>
                    <a:pt x="1079" y="1236"/>
                    <a:pt x="962" y="1244"/>
                    <a:pt x="921" y="1197"/>
                  </a:cubicBezTo>
                  <a:cubicBezTo>
                    <a:pt x="731" y="999"/>
                    <a:pt x="1445" y="990"/>
                    <a:pt x="1353" y="849"/>
                  </a:cubicBezTo>
                  <a:cubicBezTo>
                    <a:pt x="1306" y="780"/>
                    <a:pt x="1173" y="821"/>
                    <a:pt x="1095" y="815"/>
                  </a:cubicBezTo>
                  <a:cubicBezTo>
                    <a:pt x="1095" y="784"/>
                    <a:pt x="1117" y="663"/>
                    <a:pt x="1054" y="665"/>
                  </a:cubicBezTo>
                  <a:cubicBezTo>
                    <a:pt x="987" y="671"/>
                    <a:pt x="813" y="780"/>
                    <a:pt x="856" y="688"/>
                  </a:cubicBezTo>
                  <a:cubicBezTo>
                    <a:pt x="872" y="655"/>
                    <a:pt x="925" y="612"/>
                    <a:pt x="913" y="583"/>
                  </a:cubicBezTo>
                  <a:cubicBezTo>
                    <a:pt x="892" y="540"/>
                    <a:pt x="759" y="606"/>
                    <a:pt x="759" y="522"/>
                  </a:cubicBezTo>
                  <a:cubicBezTo>
                    <a:pt x="790" y="493"/>
                    <a:pt x="917" y="397"/>
                    <a:pt x="856" y="369"/>
                  </a:cubicBezTo>
                  <a:cubicBezTo>
                    <a:pt x="800" y="344"/>
                    <a:pt x="770" y="330"/>
                    <a:pt x="788" y="268"/>
                  </a:cubicBezTo>
                  <a:cubicBezTo>
                    <a:pt x="819" y="164"/>
                    <a:pt x="884" y="37"/>
                    <a:pt x="1050" y="0"/>
                  </a:cubicBezTo>
                  <a:cubicBezTo>
                    <a:pt x="984" y="17"/>
                    <a:pt x="935" y="29"/>
                    <a:pt x="915" y="37"/>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3"/>
            <p:cNvSpPr/>
            <p:nvPr/>
          </p:nvSpPr>
          <p:spPr>
            <a:xfrm>
              <a:off x="7096832" y="1490150"/>
              <a:ext cx="382767" cy="360041"/>
            </a:xfrm>
            <a:custGeom>
              <a:avLst/>
              <a:gdLst/>
              <a:ahLst/>
              <a:cxnLst/>
              <a:rect l="l" t="t" r="r" b="b"/>
              <a:pathLst>
                <a:path w="1347" h="1266" extrusionOk="0">
                  <a:moveTo>
                    <a:pt x="315" y="1"/>
                  </a:moveTo>
                  <a:cubicBezTo>
                    <a:pt x="272" y="87"/>
                    <a:pt x="243" y="181"/>
                    <a:pt x="209" y="271"/>
                  </a:cubicBezTo>
                  <a:cubicBezTo>
                    <a:pt x="172" y="357"/>
                    <a:pt x="68" y="486"/>
                    <a:pt x="12" y="586"/>
                  </a:cubicBezTo>
                  <a:cubicBezTo>
                    <a:pt x="0" y="969"/>
                    <a:pt x="728" y="1265"/>
                    <a:pt x="1199" y="1265"/>
                  </a:cubicBezTo>
                  <a:cubicBezTo>
                    <a:pt x="1240" y="1263"/>
                    <a:pt x="1279" y="1261"/>
                    <a:pt x="1311" y="1257"/>
                  </a:cubicBezTo>
                  <a:cubicBezTo>
                    <a:pt x="1268" y="1226"/>
                    <a:pt x="1238" y="1200"/>
                    <a:pt x="1256" y="1181"/>
                  </a:cubicBezTo>
                  <a:cubicBezTo>
                    <a:pt x="1346" y="1098"/>
                    <a:pt x="765" y="1214"/>
                    <a:pt x="1025" y="960"/>
                  </a:cubicBezTo>
                  <a:cubicBezTo>
                    <a:pt x="1074" y="915"/>
                    <a:pt x="1209" y="711"/>
                    <a:pt x="1003" y="836"/>
                  </a:cubicBezTo>
                  <a:cubicBezTo>
                    <a:pt x="829" y="940"/>
                    <a:pt x="704" y="868"/>
                    <a:pt x="704" y="729"/>
                  </a:cubicBezTo>
                  <a:cubicBezTo>
                    <a:pt x="704" y="580"/>
                    <a:pt x="516" y="895"/>
                    <a:pt x="516" y="600"/>
                  </a:cubicBezTo>
                  <a:cubicBezTo>
                    <a:pt x="516" y="496"/>
                    <a:pt x="4" y="725"/>
                    <a:pt x="254" y="324"/>
                  </a:cubicBezTo>
                  <a:cubicBezTo>
                    <a:pt x="352" y="167"/>
                    <a:pt x="364" y="240"/>
                    <a:pt x="321" y="107"/>
                  </a:cubicBezTo>
                  <a:cubicBezTo>
                    <a:pt x="311" y="75"/>
                    <a:pt x="311" y="38"/>
                    <a:pt x="3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3"/>
            <p:cNvSpPr/>
            <p:nvPr/>
          </p:nvSpPr>
          <p:spPr>
            <a:xfrm>
              <a:off x="7503754" y="1559542"/>
              <a:ext cx="141513" cy="108354"/>
            </a:xfrm>
            <a:custGeom>
              <a:avLst/>
              <a:gdLst/>
              <a:ahLst/>
              <a:cxnLst/>
              <a:rect l="l" t="t" r="r" b="b"/>
              <a:pathLst>
                <a:path w="498" h="381" extrusionOk="0">
                  <a:moveTo>
                    <a:pt x="260" y="0"/>
                  </a:moveTo>
                  <a:cubicBezTo>
                    <a:pt x="215" y="56"/>
                    <a:pt x="178" y="86"/>
                    <a:pt x="135" y="125"/>
                  </a:cubicBezTo>
                  <a:cubicBezTo>
                    <a:pt x="98" y="164"/>
                    <a:pt x="47" y="180"/>
                    <a:pt x="27" y="215"/>
                  </a:cubicBezTo>
                  <a:cubicBezTo>
                    <a:pt x="0" y="258"/>
                    <a:pt x="123" y="381"/>
                    <a:pt x="162" y="381"/>
                  </a:cubicBezTo>
                  <a:cubicBezTo>
                    <a:pt x="260" y="381"/>
                    <a:pt x="287" y="330"/>
                    <a:pt x="358" y="307"/>
                  </a:cubicBezTo>
                  <a:cubicBezTo>
                    <a:pt x="387" y="297"/>
                    <a:pt x="469" y="254"/>
                    <a:pt x="481" y="234"/>
                  </a:cubicBezTo>
                  <a:cubicBezTo>
                    <a:pt x="497" y="209"/>
                    <a:pt x="479" y="180"/>
                    <a:pt x="456" y="166"/>
                  </a:cubicBezTo>
                  <a:cubicBezTo>
                    <a:pt x="436" y="154"/>
                    <a:pt x="428" y="144"/>
                    <a:pt x="407" y="125"/>
                  </a:cubicBezTo>
                  <a:cubicBezTo>
                    <a:pt x="375" y="94"/>
                    <a:pt x="375" y="80"/>
                    <a:pt x="358" y="52"/>
                  </a:cubicBezTo>
                  <a:cubicBezTo>
                    <a:pt x="334" y="13"/>
                    <a:pt x="311" y="19"/>
                    <a:pt x="260" y="0"/>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3"/>
            <p:cNvSpPr/>
            <p:nvPr/>
          </p:nvSpPr>
          <p:spPr>
            <a:xfrm>
              <a:off x="7438681" y="1507214"/>
              <a:ext cx="47171" cy="21614"/>
            </a:xfrm>
            <a:custGeom>
              <a:avLst/>
              <a:gdLst/>
              <a:ahLst/>
              <a:cxnLst/>
              <a:rect l="l" t="t" r="r" b="b"/>
              <a:pathLst>
                <a:path w="166" h="76" extrusionOk="0">
                  <a:moveTo>
                    <a:pt x="61" y="15"/>
                  </a:moveTo>
                  <a:cubicBezTo>
                    <a:pt x="43" y="23"/>
                    <a:pt x="41" y="27"/>
                    <a:pt x="31" y="35"/>
                  </a:cubicBezTo>
                  <a:cubicBezTo>
                    <a:pt x="0" y="60"/>
                    <a:pt x="33" y="49"/>
                    <a:pt x="59" y="66"/>
                  </a:cubicBezTo>
                  <a:cubicBezTo>
                    <a:pt x="70" y="70"/>
                    <a:pt x="76" y="72"/>
                    <a:pt x="90" y="72"/>
                  </a:cubicBezTo>
                  <a:cubicBezTo>
                    <a:pt x="102" y="72"/>
                    <a:pt x="106" y="76"/>
                    <a:pt x="113" y="70"/>
                  </a:cubicBezTo>
                  <a:cubicBezTo>
                    <a:pt x="115" y="68"/>
                    <a:pt x="121" y="68"/>
                    <a:pt x="123" y="68"/>
                  </a:cubicBezTo>
                  <a:cubicBezTo>
                    <a:pt x="125" y="64"/>
                    <a:pt x="125" y="60"/>
                    <a:pt x="127" y="58"/>
                  </a:cubicBezTo>
                  <a:cubicBezTo>
                    <a:pt x="137" y="47"/>
                    <a:pt x="143" y="39"/>
                    <a:pt x="149" y="27"/>
                  </a:cubicBezTo>
                  <a:cubicBezTo>
                    <a:pt x="153" y="23"/>
                    <a:pt x="166" y="8"/>
                    <a:pt x="160" y="6"/>
                  </a:cubicBezTo>
                  <a:cubicBezTo>
                    <a:pt x="153" y="0"/>
                    <a:pt x="115" y="2"/>
                    <a:pt x="104" y="2"/>
                  </a:cubicBezTo>
                  <a:cubicBezTo>
                    <a:pt x="94" y="2"/>
                    <a:pt x="86" y="2"/>
                    <a:pt x="82" y="6"/>
                  </a:cubicBezTo>
                  <a:cubicBezTo>
                    <a:pt x="70" y="8"/>
                    <a:pt x="57" y="15"/>
                    <a:pt x="61" y="15"/>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3"/>
            <p:cNvSpPr/>
            <p:nvPr/>
          </p:nvSpPr>
          <p:spPr>
            <a:xfrm>
              <a:off x="7352011" y="1430997"/>
              <a:ext cx="66494" cy="32705"/>
            </a:xfrm>
            <a:custGeom>
              <a:avLst/>
              <a:gdLst/>
              <a:ahLst/>
              <a:cxnLst/>
              <a:rect l="l" t="t" r="r" b="b"/>
              <a:pathLst>
                <a:path w="234" h="115" extrusionOk="0">
                  <a:moveTo>
                    <a:pt x="53" y="0"/>
                  </a:moveTo>
                  <a:cubicBezTo>
                    <a:pt x="41" y="12"/>
                    <a:pt x="0" y="39"/>
                    <a:pt x="19" y="51"/>
                  </a:cubicBezTo>
                  <a:lnTo>
                    <a:pt x="60" y="80"/>
                  </a:lnTo>
                  <a:cubicBezTo>
                    <a:pt x="78" y="92"/>
                    <a:pt x="92" y="115"/>
                    <a:pt x="125" y="115"/>
                  </a:cubicBezTo>
                  <a:cubicBezTo>
                    <a:pt x="152" y="115"/>
                    <a:pt x="190" y="92"/>
                    <a:pt x="201" y="82"/>
                  </a:cubicBezTo>
                  <a:cubicBezTo>
                    <a:pt x="233" y="53"/>
                    <a:pt x="184" y="41"/>
                    <a:pt x="156" y="29"/>
                  </a:cubicBezTo>
                  <a:cubicBezTo>
                    <a:pt x="121" y="10"/>
                    <a:pt x="105" y="0"/>
                    <a:pt x="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3"/>
            <p:cNvSpPr/>
            <p:nvPr/>
          </p:nvSpPr>
          <p:spPr>
            <a:xfrm>
              <a:off x="7344907" y="1397723"/>
              <a:ext cx="24722" cy="27017"/>
            </a:xfrm>
            <a:custGeom>
              <a:avLst/>
              <a:gdLst/>
              <a:ahLst/>
              <a:cxnLst/>
              <a:rect l="l" t="t" r="r" b="b"/>
              <a:pathLst>
                <a:path w="87" h="95" extrusionOk="0">
                  <a:moveTo>
                    <a:pt x="76" y="3"/>
                  </a:moveTo>
                  <a:cubicBezTo>
                    <a:pt x="74" y="3"/>
                    <a:pt x="46" y="3"/>
                    <a:pt x="42" y="5"/>
                  </a:cubicBezTo>
                  <a:cubicBezTo>
                    <a:pt x="33" y="7"/>
                    <a:pt x="33" y="11"/>
                    <a:pt x="27" y="13"/>
                  </a:cubicBezTo>
                  <a:cubicBezTo>
                    <a:pt x="17" y="15"/>
                    <a:pt x="13" y="17"/>
                    <a:pt x="11" y="25"/>
                  </a:cubicBezTo>
                  <a:cubicBezTo>
                    <a:pt x="7" y="31"/>
                    <a:pt x="1" y="33"/>
                    <a:pt x="3" y="42"/>
                  </a:cubicBezTo>
                  <a:lnTo>
                    <a:pt x="5" y="62"/>
                  </a:lnTo>
                  <a:cubicBezTo>
                    <a:pt x="5" y="74"/>
                    <a:pt x="33" y="74"/>
                    <a:pt x="46" y="78"/>
                  </a:cubicBezTo>
                  <a:cubicBezTo>
                    <a:pt x="54" y="82"/>
                    <a:pt x="74" y="95"/>
                    <a:pt x="82" y="84"/>
                  </a:cubicBezTo>
                  <a:cubicBezTo>
                    <a:pt x="87" y="70"/>
                    <a:pt x="78" y="1"/>
                    <a:pt x="76" y="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3"/>
            <p:cNvSpPr/>
            <p:nvPr/>
          </p:nvSpPr>
          <p:spPr>
            <a:xfrm>
              <a:off x="7197142" y="1599642"/>
              <a:ext cx="93489" cy="39815"/>
            </a:xfrm>
            <a:custGeom>
              <a:avLst/>
              <a:gdLst/>
              <a:ahLst/>
              <a:cxnLst/>
              <a:rect l="l" t="t" r="r" b="b"/>
              <a:pathLst>
                <a:path w="329" h="140" extrusionOk="0">
                  <a:moveTo>
                    <a:pt x="5" y="11"/>
                  </a:moveTo>
                  <a:cubicBezTo>
                    <a:pt x="5" y="13"/>
                    <a:pt x="1" y="62"/>
                    <a:pt x="5" y="70"/>
                  </a:cubicBezTo>
                  <a:cubicBezTo>
                    <a:pt x="13" y="82"/>
                    <a:pt x="23" y="82"/>
                    <a:pt x="30" y="93"/>
                  </a:cubicBezTo>
                  <a:cubicBezTo>
                    <a:pt x="36" y="111"/>
                    <a:pt x="42" y="121"/>
                    <a:pt x="73" y="123"/>
                  </a:cubicBezTo>
                  <a:cubicBezTo>
                    <a:pt x="93" y="125"/>
                    <a:pt x="101" y="140"/>
                    <a:pt x="126" y="140"/>
                  </a:cubicBezTo>
                  <a:lnTo>
                    <a:pt x="204" y="140"/>
                  </a:lnTo>
                  <a:cubicBezTo>
                    <a:pt x="251" y="140"/>
                    <a:pt x="251" y="95"/>
                    <a:pt x="269" y="72"/>
                  </a:cubicBezTo>
                  <a:cubicBezTo>
                    <a:pt x="279" y="60"/>
                    <a:pt x="328" y="25"/>
                    <a:pt x="291" y="13"/>
                  </a:cubicBezTo>
                  <a:cubicBezTo>
                    <a:pt x="265" y="1"/>
                    <a:pt x="3" y="9"/>
                    <a:pt x="5" y="1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3"/>
            <p:cNvSpPr/>
            <p:nvPr/>
          </p:nvSpPr>
          <p:spPr>
            <a:xfrm>
              <a:off x="7338087" y="1686381"/>
              <a:ext cx="47739" cy="46072"/>
            </a:xfrm>
            <a:custGeom>
              <a:avLst/>
              <a:gdLst/>
              <a:ahLst/>
              <a:cxnLst/>
              <a:rect l="l" t="t" r="r" b="b"/>
              <a:pathLst>
                <a:path w="168" h="162" extrusionOk="0">
                  <a:moveTo>
                    <a:pt x="168" y="35"/>
                  </a:moveTo>
                  <a:cubicBezTo>
                    <a:pt x="149" y="25"/>
                    <a:pt x="109" y="0"/>
                    <a:pt x="92" y="13"/>
                  </a:cubicBezTo>
                  <a:lnTo>
                    <a:pt x="55" y="41"/>
                  </a:lnTo>
                  <a:cubicBezTo>
                    <a:pt x="37" y="54"/>
                    <a:pt x="0" y="64"/>
                    <a:pt x="4" y="86"/>
                  </a:cubicBezTo>
                  <a:cubicBezTo>
                    <a:pt x="4" y="105"/>
                    <a:pt x="39" y="131"/>
                    <a:pt x="51" y="137"/>
                  </a:cubicBezTo>
                  <a:cubicBezTo>
                    <a:pt x="92" y="162"/>
                    <a:pt x="113" y="127"/>
                    <a:pt x="131" y="107"/>
                  </a:cubicBezTo>
                  <a:cubicBezTo>
                    <a:pt x="149" y="82"/>
                    <a:pt x="168" y="72"/>
                    <a:pt x="168" y="3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3"/>
            <p:cNvSpPr/>
            <p:nvPr/>
          </p:nvSpPr>
          <p:spPr>
            <a:xfrm>
              <a:off x="7303703" y="1600210"/>
              <a:ext cx="24722" cy="40953"/>
            </a:xfrm>
            <a:custGeom>
              <a:avLst/>
              <a:gdLst/>
              <a:ahLst/>
              <a:cxnLst/>
              <a:rect l="l" t="t" r="r" b="b"/>
              <a:pathLst>
                <a:path w="87" h="144" extrusionOk="0">
                  <a:moveTo>
                    <a:pt x="86" y="7"/>
                  </a:moveTo>
                  <a:cubicBezTo>
                    <a:pt x="82" y="7"/>
                    <a:pt x="56" y="1"/>
                    <a:pt x="49" y="3"/>
                  </a:cubicBezTo>
                  <a:cubicBezTo>
                    <a:pt x="43" y="7"/>
                    <a:pt x="43" y="11"/>
                    <a:pt x="35" y="13"/>
                  </a:cubicBezTo>
                  <a:cubicBezTo>
                    <a:pt x="25" y="17"/>
                    <a:pt x="17" y="19"/>
                    <a:pt x="17" y="31"/>
                  </a:cubicBezTo>
                  <a:cubicBezTo>
                    <a:pt x="15" y="41"/>
                    <a:pt x="7" y="44"/>
                    <a:pt x="7" y="54"/>
                  </a:cubicBezTo>
                  <a:lnTo>
                    <a:pt x="4" y="89"/>
                  </a:lnTo>
                  <a:cubicBezTo>
                    <a:pt x="0" y="109"/>
                    <a:pt x="29" y="111"/>
                    <a:pt x="43" y="119"/>
                  </a:cubicBezTo>
                  <a:cubicBezTo>
                    <a:pt x="49" y="123"/>
                    <a:pt x="68" y="144"/>
                    <a:pt x="78" y="132"/>
                  </a:cubicBezTo>
                  <a:cubicBezTo>
                    <a:pt x="86" y="119"/>
                    <a:pt x="86" y="7"/>
                    <a:pt x="86" y="7"/>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3"/>
            <p:cNvSpPr/>
            <p:nvPr/>
          </p:nvSpPr>
          <p:spPr>
            <a:xfrm>
              <a:off x="7825711" y="1518305"/>
              <a:ext cx="93205" cy="90437"/>
            </a:xfrm>
            <a:custGeom>
              <a:avLst/>
              <a:gdLst/>
              <a:ahLst/>
              <a:cxnLst/>
              <a:rect l="l" t="t" r="r" b="b"/>
              <a:pathLst>
                <a:path w="328" h="318" extrusionOk="0">
                  <a:moveTo>
                    <a:pt x="328" y="133"/>
                  </a:moveTo>
                  <a:lnTo>
                    <a:pt x="177" y="0"/>
                  </a:lnTo>
                  <a:lnTo>
                    <a:pt x="1" y="88"/>
                  </a:lnTo>
                  <a:lnTo>
                    <a:pt x="84" y="317"/>
                  </a:lnTo>
                  <a:lnTo>
                    <a:pt x="320" y="299"/>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3"/>
            <p:cNvSpPr/>
            <p:nvPr/>
          </p:nvSpPr>
          <p:spPr>
            <a:xfrm>
              <a:off x="7794453" y="1662492"/>
              <a:ext cx="105993" cy="84749"/>
            </a:xfrm>
            <a:custGeom>
              <a:avLst/>
              <a:gdLst/>
              <a:ahLst/>
              <a:cxnLst/>
              <a:rect l="l" t="t" r="r" b="b"/>
              <a:pathLst>
                <a:path w="373" h="298" extrusionOk="0">
                  <a:moveTo>
                    <a:pt x="372" y="154"/>
                  </a:moveTo>
                  <a:lnTo>
                    <a:pt x="225" y="0"/>
                  </a:lnTo>
                  <a:lnTo>
                    <a:pt x="0" y="41"/>
                  </a:lnTo>
                  <a:lnTo>
                    <a:pt x="49" y="262"/>
                  </a:lnTo>
                  <a:lnTo>
                    <a:pt x="327" y="29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3"/>
            <p:cNvSpPr/>
            <p:nvPr/>
          </p:nvSpPr>
          <p:spPr>
            <a:xfrm>
              <a:off x="7731085" y="1480481"/>
              <a:ext cx="118212" cy="90437"/>
            </a:xfrm>
            <a:custGeom>
              <a:avLst/>
              <a:gdLst/>
              <a:ahLst/>
              <a:cxnLst/>
              <a:rect l="l" t="t" r="r" b="b"/>
              <a:pathLst>
                <a:path w="416" h="318" extrusionOk="0">
                  <a:moveTo>
                    <a:pt x="45" y="41"/>
                  </a:moveTo>
                  <a:lnTo>
                    <a:pt x="252" y="0"/>
                  </a:lnTo>
                  <a:lnTo>
                    <a:pt x="415" y="160"/>
                  </a:lnTo>
                  <a:lnTo>
                    <a:pt x="252" y="317"/>
                  </a:lnTo>
                  <a:lnTo>
                    <a:pt x="0" y="18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13"/>
            <p:cNvSpPr/>
            <p:nvPr/>
          </p:nvSpPr>
          <p:spPr>
            <a:xfrm>
              <a:off x="7681072" y="1661355"/>
              <a:ext cx="107129" cy="133949"/>
            </a:xfrm>
            <a:custGeom>
              <a:avLst/>
              <a:gdLst/>
              <a:ahLst/>
              <a:cxnLst/>
              <a:rect l="l" t="t" r="r" b="b"/>
              <a:pathLst>
                <a:path w="377" h="471" extrusionOk="0">
                  <a:moveTo>
                    <a:pt x="192" y="0"/>
                  </a:moveTo>
                  <a:lnTo>
                    <a:pt x="0" y="185"/>
                  </a:lnTo>
                  <a:lnTo>
                    <a:pt x="47" y="471"/>
                  </a:lnTo>
                  <a:lnTo>
                    <a:pt x="330" y="414"/>
                  </a:lnTo>
                  <a:lnTo>
                    <a:pt x="377" y="6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13"/>
            <p:cNvSpPr/>
            <p:nvPr/>
          </p:nvSpPr>
          <p:spPr>
            <a:xfrm>
              <a:off x="7750124" y="1662492"/>
              <a:ext cx="102583" cy="86455"/>
            </a:xfrm>
            <a:custGeom>
              <a:avLst/>
              <a:gdLst/>
              <a:ahLst/>
              <a:cxnLst/>
              <a:rect l="l" t="t" r="r" b="b"/>
              <a:pathLst>
                <a:path w="361" h="304" extrusionOk="0">
                  <a:moveTo>
                    <a:pt x="213" y="303"/>
                  </a:moveTo>
                  <a:lnTo>
                    <a:pt x="9" y="213"/>
                  </a:lnTo>
                  <a:lnTo>
                    <a:pt x="1" y="13"/>
                  </a:lnTo>
                  <a:lnTo>
                    <a:pt x="258" y="0"/>
                  </a:lnTo>
                  <a:lnTo>
                    <a:pt x="361" y="23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3"/>
            <p:cNvSpPr/>
            <p:nvPr/>
          </p:nvSpPr>
          <p:spPr>
            <a:xfrm>
              <a:off x="7497218" y="1795019"/>
              <a:ext cx="96899" cy="93565"/>
            </a:xfrm>
            <a:custGeom>
              <a:avLst/>
              <a:gdLst/>
              <a:ahLst/>
              <a:cxnLst/>
              <a:rect l="l" t="t" r="r" b="b"/>
              <a:pathLst>
                <a:path w="341" h="329" extrusionOk="0">
                  <a:moveTo>
                    <a:pt x="142" y="1"/>
                  </a:moveTo>
                  <a:lnTo>
                    <a:pt x="334" y="99"/>
                  </a:lnTo>
                  <a:lnTo>
                    <a:pt x="340" y="316"/>
                  </a:lnTo>
                  <a:lnTo>
                    <a:pt x="99" y="328"/>
                  </a:lnTo>
                  <a:lnTo>
                    <a:pt x="1" y="8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3"/>
            <p:cNvSpPr/>
            <p:nvPr/>
          </p:nvSpPr>
          <p:spPr>
            <a:xfrm>
              <a:off x="7414811" y="1776534"/>
              <a:ext cx="116507" cy="104372"/>
            </a:xfrm>
            <a:custGeom>
              <a:avLst/>
              <a:gdLst/>
              <a:ahLst/>
              <a:cxnLst/>
              <a:rect l="l" t="t" r="r" b="b"/>
              <a:pathLst>
                <a:path w="410" h="367" extrusionOk="0">
                  <a:moveTo>
                    <a:pt x="25" y="91"/>
                  </a:moveTo>
                  <a:lnTo>
                    <a:pt x="240" y="0"/>
                  </a:lnTo>
                  <a:lnTo>
                    <a:pt x="409" y="170"/>
                  </a:lnTo>
                  <a:lnTo>
                    <a:pt x="266" y="367"/>
                  </a:lnTo>
                  <a:lnTo>
                    <a:pt x="0" y="215"/>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13"/>
            <p:cNvSpPr/>
            <p:nvPr/>
          </p:nvSpPr>
          <p:spPr>
            <a:xfrm>
              <a:off x="7361104" y="1732168"/>
              <a:ext cx="97468" cy="92428"/>
            </a:xfrm>
            <a:custGeom>
              <a:avLst/>
              <a:gdLst/>
              <a:ahLst/>
              <a:cxnLst/>
              <a:rect l="l" t="t" r="r" b="b"/>
              <a:pathLst>
                <a:path w="343" h="325" extrusionOk="0">
                  <a:moveTo>
                    <a:pt x="142" y="1"/>
                  </a:moveTo>
                  <a:lnTo>
                    <a:pt x="334" y="97"/>
                  </a:lnTo>
                  <a:lnTo>
                    <a:pt x="343" y="314"/>
                  </a:lnTo>
                  <a:lnTo>
                    <a:pt x="111" y="324"/>
                  </a:lnTo>
                  <a:lnTo>
                    <a:pt x="93" y="318"/>
                  </a:lnTo>
                  <a:lnTo>
                    <a:pt x="1" y="79"/>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13"/>
            <p:cNvSpPr/>
            <p:nvPr/>
          </p:nvSpPr>
          <p:spPr>
            <a:xfrm>
              <a:off x="7322742" y="1759755"/>
              <a:ext cx="87522" cy="68823"/>
            </a:xfrm>
            <a:custGeom>
              <a:avLst/>
              <a:gdLst/>
              <a:ahLst/>
              <a:cxnLst/>
              <a:rect l="l" t="t" r="r" b="b"/>
              <a:pathLst>
                <a:path w="308" h="242" extrusionOk="0">
                  <a:moveTo>
                    <a:pt x="1" y="90"/>
                  </a:moveTo>
                  <a:lnTo>
                    <a:pt x="85" y="0"/>
                  </a:lnTo>
                  <a:lnTo>
                    <a:pt x="308" y="39"/>
                  </a:lnTo>
                  <a:lnTo>
                    <a:pt x="267" y="242"/>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13"/>
            <p:cNvSpPr/>
            <p:nvPr/>
          </p:nvSpPr>
          <p:spPr>
            <a:xfrm>
              <a:off x="7431008" y="1799854"/>
              <a:ext cx="57685" cy="47494"/>
            </a:xfrm>
            <a:custGeom>
              <a:avLst/>
              <a:gdLst/>
              <a:ahLst/>
              <a:cxnLst/>
              <a:rect l="l" t="t" r="r" b="b"/>
              <a:pathLst>
                <a:path w="203" h="167" extrusionOk="0">
                  <a:moveTo>
                    <a:pt x="84" y="166"/>
                  </a:moveTo>
                  <a:lnTo>
                    <a:pt x="199" y="117"/>
                  </a:lnTo>
                  <a:lnTo>
                    <a:pt x="203" y="9"/>
                  </a:lnTo>
                  <a:lnTo>
                    <a:pt x="60" y="0"/>
                  </a:lnTo>
                  <a:lnTo>
                    <a:pt x="0" y="12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13"/>
            <p:cNvSpPr/>
            <p:nvPr/>
          </p:nvSpPr>
          <p:spPr>
            <a:xfrm>
              <a:off x="7242040" y="1442657"/>
              <a:ext cx="86385" cy="86740"/>
            </a:xfrm>
            <a:custGeom>
              <a:avLst/>
              <a:gdLst/>
              <a:ahLst/>
              <a:cxnLst/>
              <a:rect l="l" t="t" r="r" b="b"/>
              <a:pathLst>
                <a:path w="304" h="305" extrusionOk="0">
                  <a:moveTo>
                    <a:pt x="303" y="145"/>
                  </a:moveTo>
                  <a:lnTo>
                    <a:pt x="178" y="305"/>
                  </a:lnTo>
                  <a:lnTo>
                    <a:pt x="1" y="266"/>
                  </a:lnTo>
                  <a:lnTo>
                    <a:pt x="50" y="37"/>
                  </a:lnTo>
                  <a:lnTo>
                    <a:pt x="275" y="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13"/>
            <p:cNvSpPr/>
            <p:nvPr/>
          </p:nvSpPr>
          <p:spPr>
            <a:xfrm>
              <a:off x="7269319" y="1451757"/>
              <a:ext cx="96331" cy="86455"/>
            </a:xfrm>
            <a:custGeom>
              <a:avLst/>
              <a:gdLst/>
              <a:ahLst/>
              <a:cxnLst/>
              <a:rect l="l" t="t" r="r" b="b"/>
              <a:pathLst>
                <a:path w="339" h="304" extrusionOk="0">
                  <a:moveTo>
                    <a:pt x="338" y="152"/>
                  </a:moveTo>
                  <a:lnTo>
                    <a:pt x="201" y="304"/>
                  </a:lnTo>
                  <a:lnTo>
                    <a:pt x="1" y="257"/>
                  </a:lnTo>
                  <a:lnTo>
                    <a:pt x="46" y="30"/>
                  </a:lnTo>
                  <a:lnTo>
                    <a:pt x="3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3"/>
            <p:cNvSpPr/>
            <p:nvPr/>
          </p:nvSpPr>
          <p:spPr>
            <a:xfrm>
              <a:off x="7269888" y="1427868"/>
              <a:ext cx="78145" cy="95840"/>
            </a:xfrm>
            <a:custGeom>
              <a:avLst/>
              <a:gdLst/>
              <a:ahLst/>
              <a:cxnLst/>
              <a:rect l="l" t="t" r="r" b="b"/>
              <a:pathLst>
                <a:path w="275" h="337" extrusionOk="0">
                  <a:moveTo>
                    <a:pt x="70" y="308"/>
                  </a:moveTo>
                  <a:lnTo>
                    <a:pt x="1" y="142"/>
                  </a:lnTo>
                  <a:lnTo>
                    <a:pt x="111" y="1"/>
                  </a:lnTo>
                  <a:lnTo>
                    <a:pt x="275" y="126"/>
                  </a:lnTo>
                  <a:lnTo>
                    <a:pt x="203" y="33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3"/>
            <p:cNvSpPr/>
            <p:nvPr/>
          </p:nvSpPr>
          <p:spPr>
            <a:xfrm>
              <a:off x="7315636" y="1371845"/>
              <a:ext cx="92637" cy="78777"/>
            </a:xfrm>
            <a:custGeom>
              <a:avLst/>
              <a:gdLst/>
              <a:ahLst/>
              <a:cxnLst/>
              <a:rect l="l" t="t" r="r" b="b"/>
              <a:pathLst>
                <a:path w="326" h="277" extrusionOk="0">
                  <a:moveTo>
                    <a:pt x="1" y="111"/>
                  </a:moveTo>
                  <a:lnTo>
                    <a:pt x="154" y="0"/>
                  </a:lnTo>
                  <a:lnTo>
                    <a:pt x="326" y="78"/>
                  </a:lnTo>
                  <a:lnTo>
                    <a:pt x="234" y="276"/>
                  </a:lnTo>
                  <a:lnTo>
                    <a:pt x="3" y="25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3"/>
            <p:cNvSpPr/>
            <p:nvPr/>
          </p:nvSpPr>
          <p:spPr>
            <a:xfrm>
              <a:off x="7486136" y="1429859"/>
              <a:ext cx="53707" cy="87308"/>
            </a:xfrm>
            <a:custGeom>
              <a:avLst/>
              <a:gdLst/>
              <a:ahLst/>
              <a:cxnLst/>
              <a:rect l="l" t="t" r="r" b="b"/>
              <a:pathLst>
                <a:path w="189" h="307" extrusionOk="0">
                  <a:moveTo>
                    <a:pt x="93" y="307"/>
                  </a:moveTo>
                  <a:lnTo>
                    <a:pt x="1" y="211"/>
                  </a:lnTo>
                  <a:lnTo>
                    <a:pt x="31" y="6"/>
                  </a:lnTo>
                  <a:lnTo>
                    <a:pt x="175" y="0"/>
                  </a:lnTo>
                  <a:lnTo>
                    <a:pt x="189" y="235"/>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3"/>
            <p:cNvSpPr/>
            <p:nvPr/>
          </p:nvSpPr>
          <p:spPr>
            <a:xfrm>
              <a:off x="7347748" y="1438960"/>
              <a:ext cx="88090" cy="81905"/>
            </a:xfrm>
            <a:custGeom>
              <a:avLst/>
              <a:gdLst/>
              <a:ahLst/>
              <a:cxnLst/>
              <a:rect l="l" t="t" r="r" b="b"/>
              <a:pathLst>
                <a:path w="310" h="288" extrusionOk="0">
                  <a:moveTo>
                    <a:pt x="148" y="287"/>
                  </a:moveTo>
                  <a:lnTo>
                    <a:pt x="310" y="181"/>
                  </a:lnTo>
                  <a:lnTo>
                    <a:pt x="271" y="1"/>
                  </a:lnTo>
                  <a:lnTo>
                    <a:pt x="42" y="19"/>
                  </a:lnTo>
                  <a:lnTo>
                    <a:pt x="1" y="238"/>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3"/>
            <p:cNvSpPr/>
            <p:nvPr/>
          </p:nvSpPr>
          <p:spPr>
            <a:xfrm>
              <a:off x="7492103" y="1297048"/>
              <a:ext cx="92637" cy="89868"/>
            </a:xfrm>
            <a:custGeom>
              <a:avLst/>
              <a:gdLst/>
              <a:ahLst/>
              <a:cxnLst/>
              <a:rect l="l" t="t" r="r" b="b"/>
              <a:pathLst>
                <a:path w="326" h="316" extrusionOk="0">
                  <a:moveTo>
                    <a:pt x="326" y="197"/>
                  </a:moveTo>
                  <a:lnTo>
                    <a:pt x="227" y="21"/>
                  </a:lnTo>
                  <a:lnTo>
                    <a:pt x="15" y="1"/>
                  </a:lnTo>
                  <a:lnTo>
                    <a:pt x="0" y="218"/>
                  </a:lnTo>
                  <a:lnTo>
                    <a:pt x="250" y="316"/>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13"/>
            <p:cNvSpPr/>
            <p:nvPr/>
          </p:nvSpPr>
          <p:spPr>
            <a:xfrm>
              <a:off x="7585025" y="1334872"/>
              <a:ext cx="101446" cy="95271"/>
            </a:xfrm>
            <a:custGeom>
              <a:avLst/>
              <a:gdLst/>
              <a:ahLst/>
              <a:cxnLst/>
              <a:rect l="l" t="t" r="r" b="b"/>
              <a:pathLst>
                <a:path w="357" h="335" extrusionOk="0">
                  <a:moveTo>
                    <a:pt x="357" y="195"/>
                  </a:moveTo>
                  <a:lnTo>
                    <a:pt x="258" y="21"/>
                  </a:lnTo>
                  <a:lnTo>
                    <a:pt x="46" y="1"/>
                  </a:lnTo>
                  <a:lnTo>
                    <a:pt x="1" y="334"/>
                  </a:lnTo>
                  <a:lnTo>
                    <a:pt x="281" y="31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13"/>
            <p:cNvSpPr/>
            <p:nvPr/>
          </p:nvSpPr>
          <p:spPr>
            <a:xfrm>
              <a:off x="7127522" y="1473940"/>
              <a:ext cx="85817" cy="110344"/>
            </a:xfrm>
            <a:custGeom>
              <a:avLst/>
              <a:gdLst/>
              <a:ahLst/>
              <a:cxnLst/>
              <a:rect l="l" t="t" r="r" b="b"/>
              <a:pathLst>
                <a:path w="302" h="388" extrusionOk="0">
                  <a:moveTo>
                    <a:pt x="301" y="76"/>
                  </a:moveTo>
                  <a:lnTo>
                    <a:pt x="291" y="277"/>
                  </a:lnTo>
                  <a:lnTo>
                    <a:pt x="105" y="387"/>
                  </a:lnTo>
                  <a:lnTo>
                    <a:pt x="0" y="197"/>
                  </a:lnTo>
                  <a:lnTo>
                    <a:pt x="180" y="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13"/>
            <p:cNvSpPr/>
            <p:nvPr/>
          </p:nvSpPr>
          <p:spPr>
            <a:xfrm>
              <a:off x="7278128" y="1324918"/>
              <a:ext cx="92069" cy="78208"/>
            </a:xfrm>
            <a:custGeom>
              <a:avLst/>
              <a:gdLst/>
              <a:ahLst/>
              <a:cxnLst/>
              <a:rect l="l" t="t" r="r" b="b"/>
              <a:pathLst>
                <a:path w="324" h="275" extrusionOk="0">
                  <a:moveTo>
                    <a:pt x="0" y="107"/>
                  </a:moveTo>
                  <a:lnTo>
                    <a:pt x="154" y="1"/>
                  </a:lnTo>
                  <a:lnTo>
                    <a:pt x="324" y="79"/>
                  </a:lnTo>
                  <a:lnTo>
                    <a:pt x="232" y="275"/>
                  </a:lnTo>
                  <a:lnTo>
                    <a:pt x="2" y="25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13"/>
            <p:cNvSpPr/>
            <p:nvPr/>
          </p:nvSpPr>
          <p:spPr>
            <a:xfrm>
              <a:off x="7251417" y="1457161"/>
              <a:ext cx="68767" cy="52613"/>
            </a:xfrm>
            <a:custGeom>
              <a:avLst/>
              <a:gdLst/>
              <a:ahLst/>
              <a:cxnLst/>
              <a:rect l="l" t="t" r="r" b="b"/>
              <a:pathLst>
                <a:path w="242" h="185" extrusionOk="0">
                  <a:moveTo>
                    <a:pt x="242" y="115"/>
                  </a:moveTo>
                  <a:lnTo>
                    <a:pt x="129" y="184"/>
                  </a:lnTo>
                  <a:lnTo>
                    <a:pt x="0" y="125"/>
                  </a:lnTo>
                  <a:lnTo>
                    <a:pt x="66" y="0"/>
                  </a:lnTo>
                  <a:lnTo>
                    <a:pt x="238" y="2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13"/>
            <p:cNvSpPr/>
            <p:nvPr/>
          </p:nvSpPr>
          <p:spPr>
            <a:xfrm>
              <a:off x="7088023" y="1621255"/>
              <a:ext cx="54275" cy="88730"/>
            </a:xfrm>
            <a:custGeom>
              <a:avLst/>
              <a:gdLst/>
              <a:ahLst/>
              <a:cxnLst/>
              <a:rect l="l" t="t" r="r" b="b"/>
              <a:pathLst>
                <a:path w="191" h="312" extrusionOk="0">
                  <a:moveTo>
                    <a:pt x="96" y="311"/>
                  </a:moveTo>
                  <a:lnTo>
                    <a:pt x="0" y="217"/>
                  </a:lnTo>
                  <a:lnTo>
                    <a:pt x="35" y="12"/>
                  </a:lnTo>
                  <a:lnTo>
                    <a:pt x="178" y="0"/>
                  </a:lnTo>
                  <a:lnTo>
                    <a:pt x="191" y="238"/>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13"/>
            <p:cNvSpPr/>
            <p:nvPr/>
          </p:nvSpPr>
          <p:spPr>
            <a:xfrm>
              <a:off x="7182649" y="1706573"/>
              <a:ext cx="101446" cy="94703"/>
            </a:xfrm>
            <a:custGeom>
              <a:avLst/>
              <a:gdLst/>
              <a:ahLst/>
              <a:cxnLst/>
              <a:rect l="l" t="t" r="r" b="b"/>
              <a:pathLst>
                <a:path w="357" h="333" extrusionOk="0">
                  <a:moveTo>
                    <a:pt x="357" y="197"/>
                  </a:moveTo>
                  <a:lnTo>
                    <a:pt x="259" y="21"/>
                  </a:lnTo>
                  <a:lnTo>
                    <a:pt x="44" y="1"/>
                  </a:lnTo>
                  <a:lnTo>
                    <a:pt x="1" y="332"/>
                  </a:lnTo>
                  <a:lnTo>
                    <a:pt x="277" y="314"/>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599"/>
        <p:cNvGrpSpPr/>
        <p:nvPr/>
      </p:nvGrpSpPr>
      <p:grpSpPr>
        <a:xfrm>
          <a:off x="0" y="0"/>
          <a:ext cx="0" cy="0"/>
          <a:chOff x="0" y="0"/>
          <a:chExt cx="0" cy="0"/>
        </a:xfrm>
      </p:grpSpPr>
      <p:grpSp>
        <p:nvGrpSpPr>
          <p:cNvPr id="600" name="Google Shape;600;p14"/>
          <p:cNvGrpSpPr/>
          <p:nvPr/>
        </p:nvGrpSpPr>
        <p:grpSpPr>
          <a:xfrm>
            <a:off x="-1" y="0"/>
            <a:ext cx="9144003" cy="5143501"/>
            <a:chOff x="-1" y="0"/>
            <a:chExt cx="9144003" cy="5143501"/>
          </a:xfrm>
        </p:grpSpPr>
        <p:pic>
          <p:nvPicPr>
            <p:cNvPr id="601" name="Google Shape;601;p14"/>
            <p:cNvPicPr preferRelativeResize="0"/>
            <p:nvPr/>
          </p:nvPicPr>
          <p:blipFill>
            <a:blip r:embed="rId2">
              <a:alphaModFix amt="23000"/>
            </a:blip>
            <a:stretch>
              <a:fillRect/>
            </a:stretch>
          </p:blipFill>
          <p:spPr>
            <a:xfrm>
              <a:off x="-1" y="0"/>
              <a:ext cx="9144003" cy="5143501"/>
            </a:xfrm>
            <a:prstGeom prst="rect">
              <a:avLst/>
            </a:prstGeom>
            <a:noFill/>
            <a:ln>
              <a:noFill/>
            </a:ln>
          </p:spPr>
        </p:pic>
        <p:sp>
          <p:nvSpPr>
            <p:cNvPr id="602" name="Google Shape;602;p14"/>
            <p:cNvSpPr/>
            <p:nvPr/>
          </p:nvSpPr>
          <p:spPr>
            <a:xfrm>
              <a:off x="256150" y="265200"/>
              <a:ext cx="8622600" cy="4613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3" name="Google Shape;603;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2">
  <p:cSld name="CUSTOM_10_1">
    <p:spTree>
      <p:nvGrpSpPr>
        <p:cNvPr id="1" name="Shape 604"/>
        <p:cNvGrpSpPr/>
        <p:nvPr/>
      </p:nvGrpSpPr>
      <p:grpSpPr>
        <a:xfrm>
          <a:off x="0" y="0"/>
          <a:ext cx="0" cy="0"/>
          <a:chOff x="0" y="0"/>
          <a:chExt cx="0" cy="0"/>
        </a:xfrm>
      </p:grpSpPr>
      <p:grpSp>
        <p:nvGrpSpPr>
          <p:cNvPr id="605" name="Google Shape;605;p15"/>
          <p:cNvGrpSpPr/>
          <p:nvPr/>
        </p:nvGrpSpPr>
        <p:grpSpPr>
          <a:xfrm>
            <a:off x="-1" y="0"/>
            <a:ext cx="9144003" cy="5143501"/>
            <a:chOff x="-1" y="0"/>
            <a:chExt cx="9144003" cy="5143501"/>
          </a:xfrm>
        </p:grpSpPr>
        <p:pic>
          <p:nvPicPr>
            <p:cNvPr id="606" name="Google Shape;606;p15"/>
            <p:cNvPicPr preferRelativeResize="0"/>
            <p:nvPr/>
          </p:nvPicPr>
          <p:blipFill>
            <a:blip r:embed="rId2">
              <a:alphaModFix amt="23000"/>
            </a:blip>
            <a:stretch>
              <a:fillRect/>
            </a:stretch>
          </p:blipFill>
          <p:spPr>
            <a:xfrm>
              <a:off x="-1" y="0"/>
              <a:ext cx="9144003" cy="5143501"/>
            </a:xfrm>
            <a:prstGeom prst="rect">
              <a:avLst/>
            </a:prstGeom>
            <a:noFill/>
            <a:ln>
              <a:noFill/>
            </a:ln>
          </p:spPr>
        </p:pic>
        <p:sp>
          <p:nvSpPr>
            <p:cNvPr id="607" name="Google Shape;607;p15"/>
            <p:cNvSpPr/>
            <p:nvPr/>
          </p:nvSpPr>
          <p:spPr>
            <a:xfrm>
              <a:off x="256150" y="265200"/>
              <a:ext cx="8622600" cy="4613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8" name="Google Shape;608;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3">
  <p:cSld name="CUSTOM_10_1_1">
    <p:spTree>
      <p:nvGrpSpPr>
        <p:cNvPr id="1" name="Shape 609"/>
        <p:cNvGrpSpPr/>
        <p:nvPr/>
      </p:nvGrpSpPr>
      <p:grpSpPr>
        <a:xfrm>
          <a:off x="0" y="0"/>
          <a:ext cx="0" cy="0"/>
          <a:chOff x="0" y="0"/>
          <a:chExt cx="0" cy="0"/>
        </a:xfrm>
      </p:grpSpPr>
      <p:grpSp>
        <p:nvGrpSpPr>
          <p:cNvPr id="610" name="Google Shape;610;p16"/>
          <p:cNvGrpSpPr/>
          <p:nvPr/>
        </p:nvGrpSpPr>
        <p:grpSpPr>
          <a:xfrm>
            <a:off x="-1" y="0"/>
            <a:ext cx="9144003" cy="5143501"/>
            <a:chOff x="-1" y="0"/>
            <a:chExt cx="9144003" cy="5143501"/>
          </a:xfrm>
        </p:grpSpPr>
        <p:pic>
          <p:nvPicPr>
            <p:cNvPr id="611" name="Google Shape;611;p16"/>
            <p:cNvPicPr preferRelativeResize="0"/>
            <p:nvPr/>
          </p:nvPicPr>
          <p:blipFill>
            <a:blip r:embed="rId2">
              <a:alphaModFix amt="23000"/>
            </a:blip>
            <a:stretch>
              <a:fillRect/>
            </a:stretch>
          </p:blipFill>
          <p:spPr>
            <a:xfrm>
              <a:off x="-1" y="0"/>
              <a:ext cx="9144003" cy="5143501"/>
            </a:xfrm>
            <a:prstGeom prst="rect">
              <a:avLst/>
            </a:prstGeom>
            <a:noFill/>
            <a:ln>
              <a:noFill/>
            </a:ln>
          </p:spPr>
        </p:pic>
        <p:sp>
          <p:nvSpPr>
            <p:cNvPr id="612" name="Google Shape;612;p16"/>
            <p:cNvSpPr/>
            <p:nvPr/>
          </p:nvSpPr>
          <p:spPr>
            <a:xfrm>
              <a:off x="256150" y="265200"/>
              <a:ext cx="8622600" cy="4613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3" name="Google Shape;613;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614"/>
        <p:cNvGrpSpPr/>
        <p:nvPr/>
      </p:nvGrpSpPr>
      <p:grpSpPr>
        <a:xfrm>
          <a:off x="0" y="0"/>
          <a:ext cx="0" cy="0"/>
          <a:chOff x="0" y="0"/>
          <a:chExt cx="0" cy="0"/>
        </a:xfrm>
      </p:grpSpPr>
      <p:grpSp>
        <p:nvGrpSpPr>
          <p:cNvPr id="615" name="Google Shape;615;p17"/>
          <p:cNvGrpSpPr/>
          <p:nvPr/>
        </p:nvGrpSpPr>
        <p:grpSpPr>
          <a:xfrm>
            <a:off x="-1" y="0"/>
            <a:ext cx="9144003" cy="5143501"/>
            <a:chOff x="-1" y="0"/>
            <a:chExt cx="9144003" cy="5143501"/>
          </a:xfrm>
        </p:grpSpPr>
        <p:pic>
          <p:nvPicPr>
            <p:cNvPr id="616" name="Google Shape;616;p17"/>
            <p:cNvPicPr preferRelativeResize="0"/>
            <p:nvPr/>
          </p:nvPicPr>
          <p:blipFill>
            <a:blip r:embed="rId2">
              <a:alphaModFix amt="23000"/>
            </a:blip>
            <a:stretch>
              <a:fillRect/>
            </a:stretch>
          </p:blipFill>
          <p:spPr>
            <a:xfrm>
              <a:off x="-1" y="0"/>
              <a:ext cx="9144003" cy="5143501"/>
            </a:xfrm>
            <a:prstGeom prst="rect">
              <a:avLst/>
            </a:prstGeom>
            <a:noFill/>
            <a:ln>
              <a:noFill/>
            </a:ln>
          </p:spPr>
        </p:pic>
        <p:sp>
          <p:nvSpPr>
            <p:cNvPr id="617" name="Google Shape;617;p17"/>
            <p:cNvSpPr/>
            <p:nvPr/>
          </p:nvSpPr>
          <p:spPr>
            <a:xfrm>
              <a:off x="256150" y="265200"/>
              <a:ext cx="8622600" cy="4613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8" name="Google Shape;618;p17"/>
          <p:cNvSpPr txBox="1">
            <a:spLocks noGrp="1"/>
          </p:cNvSpPr>
          <p:nvPr>
            <p:ph type="title"/>
          </p:nvPr>
        </p:nvSpPr>
        <p:spPr>
          <a:xfrm>
            <a:off x="3957400" y="3159825"/>
            <a:ext cx="3960300" cy="542700"/>
          </a:xfrm>
          <a:prstGeom prst="rect">
            <a:avLst/>
          </a:prstGeom>
          <a:solidFill>
            <a:schemeClr val="accent6"/>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r" rtl="0">
              <a:spcBef>
                <a:spcPts val="0"/>
              </a:spcBef>
              <a:spcAft>
                <a:spcPts val="0"/>
              </a:spcAft>
              <a:buSzPts val="3000"/>
              <a:buNone/>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619" name="Google Shape;619;p17"/>
          <p:cNvSpPr txBox="1">
            <a:spLocks noGrp="1"/>
          </p:cNvSpPr>
          <p:nvPr>
            <p:ph type="subTitle" idx="1"/>
          </p:nvPr>
        </p:nvSpPr>
        <p:spPr>
          <a:xfrm>
            <a:off x="1226400" y="1126425"/>
            <a:ext cx="6691200" cy="18633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sz="30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620"/>
        <p:cNvGrpSpPr/>
        <p:nvPr/>
      </p:nvGrpSpPr>
      <p:grpSpPr>
        <a:xfrm>
          <a:off x="0" y="0"/>
          <a:ext cx="0" cy="0"/>
          <a:chOff x="0" y="0"/>
          <a:chExt cx="0" cy="0"/>
        </a:xfrm>
      </p:grpSpPr>
      <p:grpSp>
        <p:nvGrpSpPr>
          <p:cNvPr id="621" name="Google Shape;621;p18"/>
          <p:cNvGrpSpPr/>
          <p:nvPr/>
        </p:nvGrpSpPr>
        <p:grpSpPr>
          <a:xfrm>
            <a:off x="-1" y="0"/>
            <a:ext cx="9144003" cy="5143501"/>
            <a:chOff x="-1" y="0"/>
            <a:chExt cx="9144003" cy="5143501"/>
          </a:xfrm>
        </p:grpSpPr>
        <p:pic>
          <p:nvPicPr>
            <p:cNvPr id="622" name="Google Shape;622;p18"/>
            <p:cNvPicPr preferRelativeResize="0"/>
            <p:nvPr/>
          </p:nvPicPr>
          <p:blipFill>
            <a:blip r:embed="rId2">
              <a:alphaModFix amt="23000"/>
            </a:blip>
            <a:stretch>
              <a:fillRect/>
            </a:stretch>
          </p:blipFill>
          <p:spPr>
            <a:xfrm>
              <a:off x="-1" y="0"/>
              <a:ext cx="9144003" cy="5143501"/>
            </a:xfrm>
            <a:prstGeom prst="rect">
              <a:avLst/>
            </a:prstGeom>
            <a:noFill/>
            <a:ln>
              <a:noFill/>
            </a:ln>
          </p:spPr>
        </p:pic>
        <p:sp>
          <p:nvSpPr>
            <p:cNvPr id="623" name="Google Shape;623;p18"/>
            <p:cNvSpPr/>
            <p:nvPr/>
          </p:nvSpPr>
          <p:spPr>
            <a:xfrm>
              <a:off x="256150" y="265200"/>
              <a:ext cx="8622600" cy="4613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4" name="Google Shape;624;p18"/>
          <p:cNvSpPr txBox="1">
            <a:spLocks noGrp="1"/>
          </p:cNvSpPr>
          <p:nvPr>
            <p:ph type="title"/>
          </p:nvPr>
        </p:nvSpPr>
        <p:spPr>
          <a:xfrm>
            <a:off x="1101000" y="1341625"/>
            <a:ext cx="3387600" cy="17907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25" name="Google Shape;625;p18"/>
          <p:cNvSpPr txBox="1">
            <a:spLocks noGrp="1"/>
          </p:cNvSpPr>
          <p:nvPr>
            <p:ph type="subTitle" idx="1"/>
          </p:nvPr>
        </p:nvSpPr>
        <p:spPr>
          <a:xfrm>
            <a:off x="1101000" y="3132225"/>
            <a:ext cx="3387600" cy="868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26" name="Google Shape;626;p18"/>
          <p:cNvSpPr>
            <a:spLocks noGrp="1"/>
          </p:cNvSpPr>
          <p:nvPr>
            <p:ph type="pic" idx="2"/>
          </p:nvPr>
        </p:nvSpPr>
        <p:spPr>
          <a:xfrm>
            <a:off x="5273100" y="533875"/>
            <a:ext cx="3307500" cy="4075800"/>
          </a:xfrm>
          <a:prstGeom prst="rect">
            <a:avLst/>
          </a:prstGeom>
          <a:noFill/>
          <a:ln w="19050" cap="flat" cmpd="sng">
            <a:solidFill>
              <a:schemeClr val="dk1"/>
            </a:solidFill>
            <a:prstDash val="solid"/>
            <a:round/>
            <a:headEnd type="none" w="sm" len="sm"/>
            <a:tailEnd type="none" w="sm" len="sm"/>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627"/>
        <p:cNvGrpSpPr/>
        <p:nvPr/>
      </p:nvGrpSpPr>
      <p:grpSpPr>
        <a:xfrm>
          <a:off x="0" y="0"/>
          <a:ext cx="0" cy="0"/>
          <a:chOff x="0" y="0"/>
          <a:chExt cx="0" cy="0"/>
        </a:xfrm>
      </p:grpSpPr>
      <p:grpSp>
        <p:nvGrpSpPr>
          <p:cNvPr id="628" name="Google Shape;628;p19"/>
          <p:cNvGrpSpPr/>
          <p:nvPr/>
        </p:nvGrpSpPr>
        <p:grpSpPr>
          <a:xfrm>
            <a:off x="-1" y="0"/>
            <a:ext cx="9144003" cy="5143501"/>
            <a:chOff x="-1" y="0"/>
            <a:chExt cx="9144003" cy="5143501"/>
          </a:xfrm>
        </p:grpSpPr>
        <p:pic>
          <p:nvPicPr>
            <p:cNvPr id="629" name="Google Shape;629;p19"/>
            <p:cNvPicPr preferRelativeResize="0"/>
            <p:nvPr/>
          </p:nvPicPr>
          <p:blipFill>
            <a:blip r:embed="rId2">
              <a:alphaModFix amt="23000"/>
            </a:blip>
            <a:stretch>
              <a:fillRect/>
            </a:stretch>
          </p:blipFill>
          <p:spPr>
            <a:xfrm>
              <a:off x="-1" y="0"/>
              <a:ext cx="9144003" cy="5143501"/>
            </a:xfrm>
            <a:prstGeom prst="rect">
              <a:avLst/>
            </a:prstGeom>
            <a:noFill/>
            <a:ln>
              <a:noFill/>
            </a:ln>
          </p:spPr>
        </p:pic>
        <p:sp>
          <p:nvSpPr>
            <p:cNvPr id="630" name="Google Shape;630;p19"/>
            <p:cNvSpPr/>
            <p:nvPr/>
          </p:nvSpPr>
          <p:spPr>
            <a:xfrm>
              <a:off x="256150" y="265200"/>
              <a:ext cx="8622600" cy="4613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1" name="Google Shape;631;p19"/>
          <p:cNvSpPr txBox="1">
            <a:spLocks noGrp="1"/>
          </p:cNvSpPr>
          <p:nvPr>
            <p:ph type="title"/>
          </p:nvPr>
        </p:nvSpPr>
        <p:spPr>
          <a:xfrm>
            <a:off x="922075" y="1409325"/>
            <a:ext cx="3361800" cy="1063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32" name="Google Shape;632;p19"/>
          <p:cNvSpPr txBox="1">
            <a:spLocks noGrp="1"/>
          </p:cNvSpPr>
          <p:nvPr>
            <p:ph type="subTitle" idx="1"/>
          </p:nvPr>
        </p:nvSpPr>
        <p:spPr>
          <a:xfrm>
            <a:off x="922075" y="2472525"/>
            <a:ext cx="3361800" cy="805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2">
  <p:cSld name="CUSTOM_4_1">
    <p:spTree>
      <p:nvGrpSpPr>
        <p:cNvPr id="1" name="Shape 633"/>
        <p:cNvGrpSpPr/>
        <p:nvPr/>
      </p:nvGrpSpPr>
      <p:grpSpPr>
        <a:xfrm>
          <a:off x="0" y="0"/>
          <a:ext cx="0" cy="0"/>
          <a:chOff x="0" y="0"/>
          <a:chExt cx="0" cy="0"/>
        </a:xfrm>
      </p:grpSpPr>
      <p:grpSp>
        <p:nvGrpSpPr>
          <p:cNvPr id="634" name="Google Shape;634;p20"/>
          <p:cNvGrpSpPr/>
          <p:nvPr/>
        </p:nvGrpSpPr>
        <p:grpSpPr>
          <a:xfrm>
            <a:off x="-1" y="0"/>
            <a:ext cx="9144003" cy="5143501"/>
            <a:chOff x="-1" y="0"/>
            <a:chExt cx="9144003" cy="5143501"/>
          </a:xfrm>
        </p:grpSpPr>
        <p:pic>
          <p:nvPicPr>
            <p:cNvPr id="635" name="Google Shape;635;p20"/>
            <p:cNvPicPr preferRelativeResize="0"/>
            <p:nvPr/>
          </p:nvPicPr>
          <p:blipFill>
            <a:blip r:embed="rId2">
              <a:alphaModFix amt="23000"/>
            </a:blip>
            <a:stretch>
              <a:fillRect/>
            </a:stretch>
          </p:blipFill>
          <p:spPr>
            <a:xfrm>
              <a:off x="-1" y="0"/>
              <a:ext cx="9144003" cy="5143501"/>
            </a:xfrm>
            <a:prstGeom prst="rect">
              <a:avLst/>
            </a:prstGeom>
            <a:noFill/>
            <a:ln>
              <a:noFill/>
            </a:ln>
          </p:spPr>
        </p:pic>
        <p:sp>
          <p:nvSpPr>
            <p:cNvPr id="636" name="Google Shape;636;p20"/>
            <p:cNvSpPr/>
            <p:nvPr/>
          </p:nvSpPr>
          <p:spPr>
            <a:xfrm>
              <a:off x="256150" y="265200"/>
              <a:ext cx="8622600" cy="4613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7" name="Google Shape;637;p20"/>
          <p:cNvSpPr txBox="1">
            <a:spLocks noGrp="1"/>
          </p:cNvSpPr>
          <p:nvPr>
            <p:ph type="title"/>
          </p:nvPr>
        </p:nvSpPr>
        <p:spPr>
          <a:xfrm>
            <a:off x="4505501" y="1811250"/>
            <a:ext cx="3429300" cy="750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38" name="Google Shape;638;p20"/>
          <p:cNvSpPr txBox="1">
            <a:spLocks noGrp="1"/>
          </p:cNvSpPr>
          <p:nvPr>
            <p:ph type="subTitle" idx="1"/>
          </p:nvPr>
        </p:nvSpPr>
        <p:spPr>
          <a:xfrm>
            <a:off x="4505548" y="2562000"/>
            <a:ext cx="3429300" cy="865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
        <p:cNvGrpSpPr/>
        <p:nvPr/>
      </p:nvGrpSpPr>
      <p:grpSpPr>
        <a:xfrm>
          <a:off x="0" y="0"/>
          <a:ext cx="0" cy="0"/>
          <a:chOff x="0" y="0"/>
          <a:chExt cx="0" cy="0"/>
        </a:xfrm>
      </p:grpSpPr>
      <p:grpSp>
        <p:nvGrpSpPr>
          <p:cNvPr id="15" name="Google Shape;15;p3"/>
          <p:cNvGrpSpPr/>
          <p:nvPr/>
        </p:nvGrpSpPr>
        <p:grpSpPr>
          <a:xfrm>
            <a:off x="-1" y="0"/>
            <a:ext cx="9144003" cy="5143501"/>
            <a:chOff x="-1" y="0"/>
            <a:chExt cx="9144003" cy="5143501"/>
          </a:xfrm>
        </p:grpSpPr>
        <p:pic>
          <p:nvPicPr>
            <p:cNvPr id="16" name="Google Shape;16;p3"/>
            <p:cNvPicPr preferRelativeResize="0"/>
            <p:nvPr/>
          </p:nvPicPr>
          <p:blipFill>
            <a:blip r:embed="rId2">
              <a:alphaModFix amt="23000"/>
            </a:blip>
            <a:stretch>
              <a:fillRect/>
            </a:stretch>
          </p:blipFill>
          <p:spPr>
            <a:xfrm>
              <a:off x="-1" y="0"/>
              <a:ext cx="9144003" cy="5143501"/>
            </a:xfrm>
            <a:prstGeom prst="rect">
              <a:avLst/>
            </a:prstGeom>
            <a:noFill/>
            <a:ln>
              <a:noFill/>
            </a:ln>
          </p:spPr>
        </p:pic>
        <p:sp>
          <p:nvSpPr>
            <p:cNvPr id="17" name="Google Shape;17;p3"/>
            <p:cNvSpPr/>
            <p:nvPr/>
          </p:nvSpPr>
          <p:spPr>
            <a:xfrm>
              <a:off x="256150" y="265200"/>
              <a:ext cx="8622600" cy="4613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 name="Google Shape;18;p3"/>
          <p:cNvSpPr txBox="1">
            <a:spLocks noGrp="1"/>
          </p:cNvSpPr>
          <p:nvPr>
            <p:ph type="title"/>
          </p:nvPr>
        </p:nvSpPr>
        <p:spPr>
          <a:xfrm>
            <a:off x="1062900" y="2537800"/>
            <a:ext cx="4187400" cy="9771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9" name="Google Shape;19;p3"/>
          <p:cNvSpPr txBox="1">
            <a:spLocks noGrp="1"/>
          </p:cNvSpPr>
          <p:nvPr>
            <p:ph type="title" idx="2" hasCustomPrompt="1"/>
          </p:nvPr>
        </p:nvSpPr>
        <p:spPr>
          <a:xfrm>
            <a:off x="1062900" y="1089125"/>
            <a:ext cx="1652100" cy="14772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10000">
                <a:solidFill>
                  <a:schemeClr val="accen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0" name="Google Shape;20;p3"/>
          <p:cNvSpPr txBox="1">
            <a:spLocks noGrp="1"/>
          </p:cNvSpPr>
          <p:nvPr>
            <p:ph type="subTitle" idx="1"/>
          </p:nvPr>
        </p:nvSpPr>
        <p:spPr>
          <a:xfrm>
            <a:off x="1062900" y="3513125"/>
            <a:ext cx="4187400" cy="365700"/>
          </a:xfrm>
          <a:prstGeom prst="rect">
            <a:avLst/>
          </a:prstGeom>
          <a:solidFill>
            <a:schemeClr val="accent6"/>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3">
  <p:cSld name="CUSTOM_4_1_2">
    <p:spTree>
      <p:nvGrpSpPr>
        <p:cNvPr id="1" name="Shape 639"/>
        <p:cNvGrpSpPr/>
        <p:nvPr/>
      </p:nvGrpSpPr>
      <p:grpSpPr>
        <a:xfrm>
          <a:off x="0" y="0"/>
          <a:ext cx="0" cy="0"/>
          <a:chOff x="0" y="0"/>
          <a:chExt cx="0" cy="0"/>
        </a:xfrm>
      </p:grpSpPr>
      <p:grpSp>
        <p:nvGrpSpPr>
          <p:cNvPr id="640" name="Google Shape;640;p21"/>
          <p:cNvGrpSpPr/>
          <p:nvPr/>
        </p:nvGrpSpPr>
        <p:grpSpPr>
          <a:xfrm>
            <a:off x="-1" y="0"/>
            <a:ext cx="9144003" cy="5143501"/>
            <a:chOff x="-1" y="0"/>
            <a:chExt cx="9144003" cy="5143501"/>
          </a:xfrm>
        </p:grpSpPr>
        <p:pic>
          <p:nvPicPr>
            <p:cNvPr id="641" name="Google Shape;641;p21"/>
            <p:cNvPicPr preferRelativeResize="0"/>
            <p:nvPr/>
          </p:nvPicPr>
          <p:blipFill>
            <a:blip r:embed="rId2">
              <a:alphaModFix amt="23000"/>
            </a:blip>
            <a:stretch>
              <a:fillRect/>
            </a:stretch>
          </p:blipFill>
          <p:spPr>
            <a:xfrm>
              <a:off x="-1" y="0"/>
              <a:ext cx="9144003" cy="5143501"/>
            </a:xfrm>
            <a:prstGeom prst="rect">
              <a:avLst/>
            </a:prstGeom>
            <a:noFill/>
            <a:ln>
              <a:noFill/>
            </a:ln>
          </p:spPr>
        </p:pic>
        <p:sp>
          <p:nvSpPr>
            <p:cNvPr id="642" name="Google Shape;642;p21"/>
            <p:cNvSpPr/>
            <p:nvPr/>
          </p:nvSpPr>
          <p:spPr>
            <a:xfrm>
              <a:off x="256150" y="265200"/>
              <a:ext cx="8622600" cy="4613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3" name="Google Shape;643;p21"/>
          <p:cNvSpPr txBox="1">
            <a:spLocks noGrp="1"/>
          </p:cNvSpPr>
          <p:nvPr>
            <p:ph type="title"/>
          </p:nvPr>
        </p:nvSpPr>
        <p:spPr>
          <a:xfrm>
            <a:off x="1381300" y="1862900"/>
            <a:ext cx="3603600" cy="61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44" name="Google Shape;644;p21"/>
          <p:cNvSpPr txBox="1">
            <a:spLocks noGrp="1"/>
          </p:cNvSpPr>
          <p:nvPr>
            <p:ph type="subTitle" idx="1"/>
          </p:nvPr>
        </p:nvSpPr>
        <p:spPr>
          <a:xfrm>
            <a:off x="1381300" y="2475425"/>
            <a:ext cx="3603600" cy="805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ext 4">
  <p:cSld name="CUSTOM_4_1_1">
    <p:spTree>
      <p:nvGrpSpPr>
        <p:cNvPr id="1" name="Shape 645"/>
        <p:cNvGrpSpPr/>
        <p:nvPr/>
      </p:nvGrpSpPr>
      <p:grpSpPr>
        <a:xfrm>
          <a:off x="0" y="0"/>
          <a:ext cx="0" cy="0"/>
          <a:chOff x="0" y="0"/>
          <a:chExt cx="0" cy="0"/>
        </a:xfrm>
      </p:grpSpPr>
      <p:grpSp>
        <p:nvGrpSpPr>
          <p:cNvPr id="646" name="Google Shape;646;p22"/>
          <p:cNvGrpSpPr/>
          <p:nvPr/>
        </p:nvGrpSpPr>
        <p:grpSpPr>
          <a:xfrm>
            <a:off x="-1" y="0"/>
            <a:ext cx="9144003" cy="5143501"/>
            <a:chOff x="-1" y="0"/>
            <a:chExt cx="9144003" cy="5143501"/>
          </a:xfrm>
        </p:grpSpPr>
        <p:pic>
          <p:nvPicPr>
            <p:cNvPr id="647" name="Google Shape;647;p22"/>
            <p:cNvPicPr preferRelativeResize="0"/>
            <p:nvPr/>
          </p:nvPicPr>
          <p:blipFill>
            <a:blip r:embed="rId2">
              <a:alphaModFix amt="23000"/>
            </a:blip>
            <a:stretch>
              <a:fillRect/>
            </a:stretch>
          </p:blipFill>
          <p:spPr>
            <a:xfrm>
              <a:off x="-1" y="0"/>
              <a:ext cx="9144003" cy="5143501"/>
            </a:xfrm>
            <a:prstGeom prst="rect">
              <a:avLst/>
            </a:prstGeom>
            <a:noFill/>
            <a:ln>
              <a:noFill/>
            </a:ln>
          </p:spPr>
        </p:pic>
        <p:sp>
          <p:nvSpPr>
            <p:cNvPr id="648" name="Google Shape;648;p22"/>
            <p:cNvSpPr/>
            <p:nvPr/>
          </p:nvSpPr>
          <p:spPr>
            <a:xfrm>
              <a:off x="256150" y="265200"/>
              <a:ext cx="8622600" cy="4613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 name="Google Shape;649;p22"/>
          <p:cNvGrpSpPr/>
          <p:nvPr/>
        </p:nvGrpSpPr>
        <p:grpSpPr>
          <a:xfrm>
            <a:off x="7285898" y="4858985"/>
            <a:ext cx="830894" cy="591536"/>
            <a:chOff x="7088023" y="1297048"/>
            <a:chExt cx="830894" cy="591536"/>
          </a:xfrm>
        </p:grpSpPr>
        <p:sp>
          <p:nvSpPr>
            <p:cNvPr id="650" name="Google Shape;650;p22"/>
            <p:cNvSpPr/>
            <p:nvPr/>
          </p:nvSpPr>
          <p:spPr>
            <a:xfrm>
              <a:off x="7101379" y="1303020"/>
              <a:ext cx="802475" cy="547740"/>
            </a:xfrm>
            <a:custGeom>
              <a:avLst/>
              <a:gdLst/>
              <a:ahLst/>
              <a:cxnLst/>
              <a:rect l="l" t="t" r="r" b="b"/>
              <a:pathLst>
                <a:path w="2824" h="1926" extrusionOk="0">
                  <a:moveTo>
                    <a:pt x="915" y="88"/>
                  </a:moveTo>
                  <a:cubicBezTo>
                    <a:pt x="694" y="176"/>
                    <a:pt x="749" y="282"/>
                    <a:pt x="545" y="397"/>
                  </a:cubicBezTo>
                  <a:cubicBezTo>
                    <a:pt x="318" y="528"/>
                    <a:pt x="272" y="733"/>
                    <a:pt x="195" y="931"/>
                  </a:cubicBezTo>
                  <a:cubicBezTo>
                    <a:pt x="158" y="1017"/>
                    <a:pt x="54" y="1146"/>
                    <a:pt x="0" y="1246"/>
                  </a:cubicBezTo>
                  <a:lnTo>
                    <a:pt x="1187" y="1925"/>
                  </a:lnTo>
                  <a:cubicBezTo>
                    <a:pt x="1234" y="1923"/>
                    <a:pt x="1279" y="1921"/>
                    <a:pt x="1314" y="1915"/>
                  </a:cubicBezTo>
                  <a:lnTo>
                    <a:pt x="1680" y="1858"/>
                  </a:lnTo>
                  <a:cubicBezTo>
                    <a:pt x="1723" y="1817"/>
                    <a:pt x="1866" y="1772"/>
                    <a:pt x="1926" y="1729"/>
                  </a:cubicBezTo>
                  <a:cubicBezTo>
                    <a:pt x="2036" y="1649"/>
                    <a:pt x="2177" y="1647"/>
                    <a:pt x="2341" y="1592"/>
                  </a:cubicBezTo>
                  <a:cubicBezTo>
                    <a:pt x="2388" y="1575"/>
                    <a:pt x="2433" y="1502"/>
                    <a:pt x="2472" y="1543"/>
                  </a:cubicBezTo>
                  <a:cubicBezTo>
                    <a:pt x="2644" y="1473"/>
                    <a:pt x="2818" y="1383"/>
                    <a:pt x="2818" y="1340"/>
                  </a:cubicBezTo>
                  <a:cubicBezTo>
                    <a:pt x="2824" y="886"/>
                    <a:pt x="2478" y="569"/>
                    <a:pt x="2181" y="293"/>
                  </a:cubicBezTo>
                  <a:cubicBezTo>
                    <a:pt x="2016" y="139"/>
                    <a:pt x="1717" y="80"/>
                    <a:pt x="1498" y="31"/>
                  </a:cubicBezTo>
                  <a:cubicBezTo>
                    <a:pt x="1343" y="0"/>
                    <a:pt x="987" y="59"/>
                    <a:pt x="915" y="8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2"/>
            <p:cNvSpPr/>
            <p:nvPr/>
          </p:nvSpPr>
          <p:spPr>
            <a:xfrm>
              <a:off x="7101379" y="1317524"/>
              <a:ext cx="449545" cy="533236"/>
            </a:xfrm>
            <a:custGeom>
              <a:avLst/>
              <a:gdLst/>
              <a:ahLst/>
              <a:cxnLst/>
              <a:rect l="l" t="t" r="r" b="b"/>
              <a:pathLst>
                <a:path w="1582" h="1875" extrusionOk="0">
                  <a:moveTo>
                    <a:pt x="915" y="37"/>
                  </a:moveTo>
                  <a:cubicBezTo>
                    <a:pt x="694" y="125"/>
                    <a:pt x="749" y="231"/>
                    <a:pt x="545" y="346"/>
                  </a:cubicBezTo>
                  <a:cubicBezTo>
                    <a:pt x="318" y="477"/>
                    <a:pt x="272" y="682"/>
                    <a:pt x="195" y="880"/>
                  </a:cubicBezTo>
                  <a:cubicBezTo>
                    <a:pt x="158" y="966"/>
                    <a:pt x="54" y="1095"/>
                    <a:pt x="0" y="1195"/>
                  </a:cubicBezTo>
                  <a:lnTo>
                    <a:pt x="1187" y="1874"/>
                  </a:lnTo>
                  <a:cubicBezTo>
                    <a:pt x="1234" y="1872"/>
                    <a:pt x="1279" y="1870"/>
                    <a:pt x="1314" y="1864"/>
                  </a:cubicBezTo>
                  <a:lnTo>
                    <a:pt x="1566" y="1823"/>
                  </a:lnTo>
                  <a:cubicBezTo>
                    <a:pt x="1582" y="1786"/>
                    <a:pt x="1580" y="1737"/>
                    <a:pt x="1551" y="1680"/>
                  </a:cubicBezTo>
                  <a:cubicBezTo>
                    <a:pt x="1508" y="1594"/>
                    <a:pt x="1478" y="1269"/>
                    <a:pt x="1365" y="1277"/>
                  </a:cubicBezTo>
                  <a:cubicBezTo>
                    <a:pt x="1345" y="1271"/>
                    <a:pt x="1351" y="1179"/>
                    <a:pt x="1351" y="1162"/>
                  </a:cubicBezTo>
                  <a:cubicBezTo>
                    <a:pt x="1351" y="1040"/>
                    <a:pt x="1259" y="1195"/>
                    <a:pt x="1146" y="1220"/>
                  </a:cubicBezTo>
                  <a:cubicBezTo>
                    <a:pt x="1079" y="1236"/>
                    <a:pt x="962" y="1244"/>
                    <a:pt x="921" y="1197"/>
                  </a:cubicBezTo>
                  <a:cubicBezTo>
                    <a:pt x="731" y="999"/>
                    <a:pt x="1445" y="990"/>
                    <a:pt x="1353" y="849"/>
                  </a:cubicBezTo>
                  <a:cubicBezTo>
                    <a:pt x="1306" y="780"/>
                    <a:pt x="1173" y="821"/>
                    <a:pt x="1095" y="815"/>
                  </a:cubicBezTo>
                  <a:cubicBezTo>
                    <a:pt x="1095" y="784"/>
                    <a:pt x="1117" y="663"/>
                    <a:pt x="1054" y="665"/>
                  </a:cubicBezTo>
                  <a:cubicBezTo>
                    <a:pt x="987" y="671"/>
                    <a:pt x="813" y="780"/>
                    <a:pt x="856" y="688"/>
                  </a:cubicBezTo>
                  <a:cubicBezTo>
                    <a:pt x="872" y="655"/>
                    <a:pt x="925" y="612"/>
                    <a:pt x="913" y="583"/>
                  </a:cubicBezTo>
                  <a:cubicBezTo>
                    <a:pt x="892" y="540"/>
                    <a:pt x="759" y="606"/>
                    <a:pt x="759" y="522"/>
                  </a:cubicBezTo>
                  <a:cubicBezTo>
                    <a:pt x="790" y="493"/>
                    <a:pt x="917" y="397"/>
                    <a:pt x="856" y="369"/>
                  </a:cubicBezTo>
                  <a:cubicBezTo>
                    <a:pt x="800" y="344"/>
                    <a:pt x="770" y="330"/>
                    <a:pt x="788" y="268"/>
                  </a:cubicBezTo>
                  <a:cubicBezTo>
                    <a:pt x="819" y="164"/>
                    <a:pt x="884" y="37"/>
                    <a:pt x="1050" y="0"/>
                  </a:cubicBezTo>
                  <a:cubicBezTo>
                    <a:pt x="984" y="17"/>
                    <a:pt x="935" y="29"/>
                    <a:pt x="915" y="37"/>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2"/>
            <p:cNvSpPr/>
            <p:nvPr/>
          </p:nvSpPr>
          <p:spPr>
            <a:xfrm>
              <a:off x="7096832" y="1490150"/>
              <a:ext cx="382767" cy="360041"/>
            </a:xfrm>
            <a:custGeom>
              <a:avLst/>
              <a:gdLst/>
              <a:ahLst/>
              <a:cxnLst/>
              <a:rect l="l" t="t" r="r" b="b"/>
              <a:pathLst>
                <a:path w="1347" h="1266" extrusionOk="0">
                  <a:moveTo>
                    <a:pt x="315" y="1"/>
                  </a:moveTo>
                  <a:cubicBezTo>
                    <a:pt x="272" y="87"/>
                    <a:pt x="243" y="181"/>
                    <a:pt x="209" y="271"/>
                  </a:cubicBezTo>
                  <a:cubicBezTo>
                    <a:pt x="172" y="357"/>
                    <a:pt x="68" y="486"/>
                    <a:pt x="12" y="586"/>
                  </a:cubicBezTo>
                  <a:cubicBezTo>
                    <a:pt x="0" y="969"/>
                    <a:pt x="728" y="1265"/>
                    <a:pt x="1199" y="1265"/>
                  </a:cubicBezTo>
                  <a:cubicBezTo>
                    <a:pt x="1240" y="1263"/>
                    <a:pt x="1279" y="1261"/>
                    <a:pt x="1311" y="1257"/>
                  </a:cubicBezTo>
                  <a:cubicBezTo>
                    <a:pt x="1268" y="1226"/>
                    <a:pt x="1238" y="1200"/>
                    <a:pt x="1256" y="1181"/>
                  </a:cubicBezTo>
                  <a:cubicBezTo>
                    <a:pt x="1346" y="1098"/>
                    <a:pt x="765" y="1214"/>
                    <a:pt x="1025" y="960"/>
                  </a:cubicBezTo>
                  <a:cubicBezTo>
                    <a:pt x="1074" y="915"/>
                    <a:pt x="1209" y="711"/>
                    <a:pt x="1003" y="836"/>
                  </a:cubicBezTo>
                  <a:cubicBezTo>
                    <a:pt x="829" y="940"/>
                    <a:pt x="704" y="868"/>
                    <a:pt x="704" y="729"/>
                  </a:cubicBezTo>
                  <a:cubicBezTo>
                    <a:pt x="704" y="580"/>
                    <a:pt x="516" y="895"/>
                    <a:pt x="516" y="600"/>
                  </a:cubicBezTo>
                  <a:cubicBezTo>
                    <a:pt x="516" y="496"/>
                    <a:pt x="4" y="725"/>
                    <a:pt x="254" y="324"/>
                  </a:cubicBezTo>
                  <a:cubicBezTo>
                    <a:pt x="352" y="167"/>
                    <a:pt x="364" y="240"/>
                    <a:pt x="321" y="107"/>
                  </a:cubicBezTo>
                  <a:cubicBezTo>
                    <a:pt x="311" y="75"/>
                    <a:pt x="311" y="38"/>
                    <a:pt x="3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2"/>
            <p:cNvSpPr/>
            <p:nvPr/>
          </p:nvSpPr>
          <p:spPr>
            <a:xfrm>
              <a:off x="7503754" y="1559542"/>
              <a:ext cx="141513" cy="108354"/>
            </a:xfrm>
            <a:custGeom>
              <a:avLst/>
              <a:gdLst/>
              <a:ahLst/>
              <a:cxnLst/>
              <a:rect l="l" t="t" r="r" b="b"/>
              <a:pathLst>
                <a:path w="498" h="381" extrusionOk="0">
                  <a:moveTo>
                    <a:pt x="260" y="0"/>
                  </a:moveTo>
                  <a:cubicBezTo>
                    <a:pt x="215" y="56"/>
                    <a:pt x="178" y="86"/>
                    <a:pt x="135" y="125"/>
                  </a:cubicBezTo>
                  <a:cubicBezTo>
                    <a:pt x="98" y="164"/>
                    <a:pt x="47" y="180"/>
                    <a:pt x="27" y="215"/>
                  </a:cubicBezTo>
                  <a:cubicBezTo>
                    <a:pt x="0" y="258"/>
                    <a:pt x="123" y="381"/>
                    <a:pt x="162" y="381"/>
                  </a:cubicBezTo>
                  <a:cubicBezTo>
                    <a:pt x="260" y="381"/>
                    <a:pt x="287" y="330"/>
                    <a:pt x="358" y="307"/>
                  </a:cubicBezTo>
                  <a:cubicBezTo>
                    <a:pt x="387" y="297"/>
                    <a:pt x="469" y="254"/>
                    <a:pt x="481" y="234"/>
                  </a:cubicBezTo>
                  <a:cubicBezTo>
                    <a:pt x="497" y="209"/>
                    <a:pt x="479" y="180"/>
                    <a:pt x="456" y="166"/>
                  </a:cubicBezTo>
                  <a:cubicBezTo>
                    <a:pt x="436" y="154"/>
                    <a:pt x="428" y="144"/>
                    <a:pt x="407" y="125"/>
                  </a:cubicBezTo>
                  <a:cubicBezTo>
                    <a:pt x="375" y="94"/>
                    <a:pt x="375" y="80"/>
                    <a:pt x="358" y="52"/>
                  </a:cubicBezTo>
                  <a:cubicBezTo>
                    <a:pt x="334" y="13"/>
                    <a:pt x="311" y="19"/>
                    <a:pt x="260" y="0"/>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2"/>
            <p:cNvSpPr/>
            <p:nvPr/>
          </p:nvSpPr>
          <p:spPr>
            <a:xfrm>
              <a:off x="7438681" y="1507214"/>
              <a:ext cx="47171" cy="21614"/>
            </a:xfrm>
            <a:custGeom>
              <a:avLst/>
              <a:gdLst/>
              <a:ahLst/>
              <a:cxnLst/>
              <a:rect l="l" t="t" r="r" b="b"/>
              <a:pathLst>
                <a:path w="166" h="76" extrusionOk="0">
                  <a:moveTo>
                    <a:pt x="61" y="15"/>
                  </a:moveTo>
                  <a:cubicBezTo>
                    <a:pt x="43" y="23"/>
                    <a:pt x="41" y="27"/>
                    <a:pt x="31" y="35"/>
                  </a:cubicBezTo>
                  <a:cubicBezTo>
                    <a:pt x="0" y="60"/>
                    <a:pt x="33" y="49"/>
                    <a:pt x="59" y="66"/>
                  </a:cubicBezTo>
                  <a:cubicBezTo>
                    <a:pt x="70" y="70"/>
                    <a:pt x="76" y="72"/>
                    <a:pt x="90" y="72"/>
                  </a:cubicBezTo>
                  <a:cubicBezTo>
                    <a:pt x="102" y="72"/>
                    <a:pt x="106" y="76"/>
                    <a:pt x="113" y="70"/>
                  </a:cubicBezTo>
                  <a:cubicBezTo>
                    <a:pt x="115" y="68"/>
                    <a:pt x="121" y="68"/>
                    <a:pt x="123" y="68"/>
                  </a:cubicBezTo>
                  <a:cubicBezTo>
                    <a:pt x="125" y="64"/>
                    <a:pt x="125" y="60"/>
                    <a:pt x="127" y="58"/>
                  </a:cubicBezTo>
                  <a:cubicBezTo>
                    <a:pt x="137" y="47"/>
                    <a:pt x="143" y="39"/>
                    <a:pt x="149" y="27"/>
                  </a:cubicBezTo>
                  <a:cubicBezTo>
                    <a:pt x="153" y="23"/>
                    <a:pt x="166" y="8"/>
                    <a:pt x="160" y="6"/>
                  </a:cubicBezTo>
                  <a:cubicBezTo>
                    <a:pt x="153" y="0"/>
                    <a:pt x="115" y="2"/>
                    <a:pt x="104" y="2"/>
                  </a:cubicBezTo>
                  <a:cubicBezTo>
                    <a:pt x="94" y="2"/>
                    <a:pt x="86" y="2"/>
                    <a:pt x="82" y="6"/>
                  </a:cubicBezTo>
                  <a:cubicBezTo>
                    <a:pt x="70" y="8"/>
                    <a:pt x="57" y="15"/>
                    <a:pt x="61" y="15"/>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2"/>
            <p:cNvSpPr/>
            <p:nvPr/>
          </p:nvSpPr>
          <p:spPr>
            <a:xfrm>
              <a:off x="7352011" y="1430997"/>
              <a:ext cx="66494" cy="32705"/>
            </a:xfrm>
            <a:custGeom>
              <a:avLst/>
              <a:gdLst/>
              <a:ahLst/>
              <a:cxnLst/>
              <a:rect l="l" t="t" r="r" b="b"/>
              <a:pathLst>
                <a:path w="234" h="115" extrusionOk="0">
                  <a:moveTo>
                    <a:pt x="53" y="0"/>
                  </a:moveTo>
                  <a:cubicBezTo>
                    <a:pt x="41" y="12"/>
                    <a:pt x="0" y="39"/>
                    <a:pt x="19" y="51"/>
                  </a:cubicBezTo>
                  <a:lnTo>
                    <a:pt x="60" y="80"/>
                  </a:lnTo>
                  <a:cubicBezTo>
                    <a:pt x="78" y="92"/>
                    <a:pt x="92" y="115"/>
                    <a:pt x="125" y="115"/>
                  </a:cubicBezTo>
                  <a:cubicBezTo>
                    <a:pt x="152" y="115"/>
                    <a:pt x="190" y="92"/>
                    <a:pt x="201" y="82"/>
                  </a:cubicBezTo>
                  <a:cubicBezTo>
                    <a:pt x="233" y="53"/>
                    <a:pt x="184" y="41"/>
                    <a:pt x="156" y="29"/>
                  </a:cubicBezTo>
                  <a:cubicBezTo>
                    <a:pt x="121" y="10"/>
                    <a:pt x="105" y="0"/>
                    <a:pt x="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2"/>
            <p:cNvSpPr/>
            <p:nvPr/>
          </p:nvSpPr>
          <p:spPr>
            <a:xfrm>
              <a:off x="7344907" y="1397723"/>
              <a:ext cx="24722" cy="27017"/>
            </a:xfrm>
            <a:custGeom>
              <a:avLst/>
              <a:gdLst/>
              <a:ahLst/>
              <a:cxnLst/>
              <a:rect l="l" t="t" r="r" b="b"/>
              <a:pathLst>
                <a:path w="87" h="95" extrusionOk="0">
                  <a:moveTo>
                    <a:pt x="76" y="3"/>
                  </a:moveTo>
                  <a:cubicBezTo>
                    <a:pt x="74" y="3"/>
                    <a:pt x="46" y="3"/>
                    <a:pt x="42" y="5"/>
                  </a:cubicBezTo>
                  <a:cubicBezTo>
                    <a:pt x="33" y="7"/>
                    <a:pt x="33" y="11"/>
                    <a:pt x="27" y="13"/>
                  </a:cubicBezTo>
                  <a:cubicBezTo>
                    <a:pt x="17" y="15"/>
                    <a:pt x="13" y="17"/>
                    <a:pt x="11" y="25"/>
                  </a:cubicBezTo>
                  <a:cubicBezTo>
                    <a:pt x="7" y="31"/>
                    <a:pt x="1" y="33"/>
                    <a:pt x="3" y="42"/>
                  </a:cubicBezTo>
                  <a:lnTo>
                    <a:pt x="5" y="62"/>
                  </a:lnTo>
                  <a:cubicBezTo>
                    <a:pt x="5" y="74"/>
                    <a:pt x="33" y="74"/>
                    <a:pt x="46" y="78"/>
                  </a:cubicBezTo>
                  <a:cubicBezTo>
                    <a:pt x="54" y="82"/>
                    <a:pt x="74" y="95"/>
                    <a:pt x="82" y="84"/>
                  </a:cubicBezTo>
                  <a:cubicBezTo>
                    <a:pt x="87" y="70"/>
                    <a:pt x="78" y="1"/>
                    <a:pt x="76" y="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2"/>
            <p:cNvSpPr/>
            <p:nvPr/>
          </p:nvSpPr>
          <p:spPr>
            <a:xfrm>
              <a:off x="7197142" y="1599642"/>
              <a:ext cx="93489" cy="39815"/>
            </a:xfrm>
            <a:custGeom>
              <a:avLst/>
              <a:gdLst/>
              <a:ahLst/>
              <a:cxnLst/>
              <a:rect l="l" t="t" r="r" b="b"/>
              <a:pathLst>
                <a:path w="329" h="140" extrusionOk="0">
                  <a:moveTo>
                    <a:pt x="5" y="11"/>
                  </a:moveTo>
                  <a:cubicBezTo>
                    <a:pt x="5" y="13"/>
                    <a:pt x="1" y="62"/>
                    <a:pt x="5" y="70"/>
                  </a:cubicBezTo>
                  <a:cubicBezTo>
                    <a:pt x="13" y="82"/>
                    <a:pt x="23" y="82"/>
                    <a:pt x="30" y="93"/>
                  </a:cubicBezTo>
                  <a:cubicBezTo>
                    <a:pt x="36" y="111"/>
                    <a:pt x="42" y="121"/>
                    <a:pt x="73" y="123"/>
                  </a:cubicBezTo>
                  <a:cubicBezTo>
                    <a:pt x="93" y="125"/>
                    <a:pt x="101" y="140"/>
                    <a:pt x="126" y="140"/>
                  </a:cubicBezTo>
                  <a:lnTo>
                    <a:pt x="204" y="140"/>
                  </a:lnTo>
                  <a:cubicBezTo>
                    <a:pt x="251" y="140"/>
                    <a:pt x="251" y="95"/>
                    <a:pt x="269" y="72"/>
                  </a:cubicBezTo>
                  <a:cubicBezTo>
                    <a:pt x="279" y="60"/>
                    <a:pt x="328" y="25"/>
                    <a:pt x="291" y="13"/>
                  </a:cubicBezTo>
                  <a:cubicBezTo>
                    <a:pt x="265" y="1"/>
                    <a:pt x="3" y="9"/>
                    <a:pt x="5" y="1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2"/>
            <p:cNvSpPr/>
            <p:nvPr/>
          </p:nvSpPr>
          <p:spPr>
            <a:xfrm>
              <a:off x="7338087" y="1686381"/>
              <a:ext cx="47739" cy="46072"/>
            </a:xfrm>
            <a:custGeom>
              <a:avLst/>
              <a:gdLst/>
              <a:ahLst/>
              <a:cxnLst/>
              <a:rect l="l" t="t" r="r" b="b"/>
              <a:pathLst>
                <a:path w="168" h="162" extrusionOk="0">
                  <a:moveTo>
                    <a:pt x="168" y="35"/>
                  </a:moveTo>
                  <a:cubicBezTo>
                    <a:pt x="149" y="25"/>
                    <a:pt x="109" y="0"/>
                    <a:pt x="92" y="13"/>
                  </a:cubicBezTo>
                  <a:lnTo>
                    <a:pt x="55" y="41"/>
                  </a:lnTo>
                  <a:cubicBezTo>
                    <a:pt x="37" y="54"/>
                    <a:pt x="0" y="64"/>
                    <a:pt x="4" y="86"/>
                  </a:cubicBezTo>
                  <a:cubicBezTo>
                    <a:pt x="4" y="105"/>
                    <a:pt x="39" y="131"/>
                    <a:pt x="51" y="137"/>
                  </a:cubicBezTo>
                  <a:cubicBezTo>
                    <a:pt x="92" y="162"/>
                    <a:pt x="113" y="127"/>
                    <a:pt x="131" y="107"/>
                  </a:cubicBezTo>
                  <a:cubicBezTo>
                    <a:pt x="149" y="82"/>
                    <a:pt x="168" y="72"/>
                    <a:pt x="168" y="3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2"/>
            <p:cNvSpPr/>
            <p:nvPr/>
          </p:nvSpPr>
          <p:spPr>
            <a:xfrm>
              <a:off x="7303703" y="1600210"/>
              <a:ext cx="24722" cy="40953"/>
            </a:xfrm>
            <a:custGeom>
              <a:avLst/>
              <a:gdLst/>
              <a:ahLst/>
              <a:cxnLst/>
              <a:rect l="l" t="t" r="r" b="b"/>
              <a:pathLst>
                <a:path w="87" h="144" extrusionOk="0">
                  <a:moveTo>
                    <a:pt x="86" y="7"/>
                  </a:moveTo>
                  <a:cubicBezTo>
                    <a:pt x="82" y="7"/>
                    <a:pt x="56" y="1"/>
                    <a:pt x="49" y="3"/>
                  </a:cubicBezTo>
                  <a:cubicBezTo>
                    <a:pt x="43" y="7"/>
                    <a:pt x="43" y="11"/>
                    <a:pt x="35" y="13"/>
                  </a:cubicBezTo>
                  <a:cubicBezTo>
                    <a:pt x="25" y="17"/>
                    <a:pt x="17" y="19"/>
                    <a:pt x="17" y="31"/>
                  </a:cubicBezTo>
                  <a:cubicBezTo>
                    <a:pt x="15" y="41"/>
                    <a:pt x="7" y="44"/>
                    <a:pt x="7" y="54"/>
                  </a:cubicBezTo>
                  <a:lnTo>
                    <a:pt x="4" y="89"/>
                  </a:lnTo>
                  <a:cubicBezTo>
                    <a:pt x="0" y="109"/>
                    <a:pt x="29" y="111"/>
                    <a:pt x="43" y="119"/>
                  </a:cubicBezTo>
                  <a:cubicBezTo>
                    <a:pt x="49" y="123"/>
                    <a:pt x="68" y="144"/>
                    <a:pt x="78" y="132"/>
                  </a:cubicBezTo>
                  <a:cubicBezTo>
                    <a:pt x="86" y="119"/>
                    <a:pt x="86" y="7"/>
                    <a:pt x="86" y="7"/>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2"/>
            <p:cNvSpPr/>
            <p:nvPr/>
          </p:nvSpPr>
          <p:spPr>
            <a:xfrm>
              <a:off x="7825711" y="1518305"/>
              <a:ext cx="93205" cy="90437"/>
            </a:xfrm>
            <a:custGeom>
              <a:avLst/>
              <a:gdLst/>
              <a:ahLst/>
              <a:cxnLst/>
              <a:rect l="l" t="t" r="r" b="b"/>
              <a:pathLst>
                <a:path w="328" h="318" extrusionOk="0">
                  <a:moveTo>
                    <a:pt x="328" y="133"/>
                  </a:moveTo>
                  <a:lnTo>
                    <a:pt x="177" y="0"/>
                  </a:lnTo>
                  <a:lnTo>
                    <a:pt x="1" y="88"/>
                  </a:lnTo>
                  <a:lnTo>
                    <a:pt x="84" y="317"/>
                  </a:lnTo>
                  <a:lnTo>
                    <a:pt x="320" y="299"/>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2"/>
            <p:cNvSpPr/>
            <p:nvPr/>
          </p:nvSpPr>
          <p:spPr>
            <a:xfrm>
              <a:off x="7794453" y="1662492"/>
              <a:ext cx="105993" cy="84749"/>
            </a:xfrm>
            <a:custGeom>
              <a:avLst/>
              <a:gdLst/>
              <a:ahLst/>
              <a:cxnLst/>
              <a:rect l="l" t="t" r="r" b="b"/>
              <a:pathLst>
                <a:path w="373" h="298" extrusionOk="0">
                  <a:moveTo>
                    <a:pt x="372" y="154"/>
                  </a:moveTo>
                  <a:lnTo>
                    <a:pt x="225" y="0"/>
                  </a:lnTo>
                  <a:lnTo>
                    <a:pt x="0" y="41"/>
                  </a:lnTo>
                  <a:lnTo>
                    <a:pt x="49" y="262"/>
                  </a:lnTo>
                  <a:lnTo>
                    <a:pt x="327" y="29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2"/>
            <p:cNvSpPr/>
            <p:nvPr/>
          </p:nvSpPr>
          <p:spPr>
            <a:xfrm>
              <a:off x="7731085" y="1480481"/>
              <a:ext cx="118212" cy="90437"/>
            </a:xfrm>
            <a:custGeom>
              <a:avLst/>
              <a:gdLst/>
              <a:ahLst/>
              <a:cxnLst/>
              <a:rect l="l" t="t" r="r" b="b"/>
              <a:pathLst>
                <a:path w="416" h="318" extrusionOk="0">
                  <a:moveTo>
                    <a:pt x="45" y="41"/>
                  </a:moveTo>
                  <a:lnTo>
                    <a:pt x="252" y="0"/>
                  </a:lnTo>
                  <a:lnTo>
                    <a:pt x="415" y="160"/>
                  </a:lnTo>
                  <a:lnTo>
                    <a:pt x="252" y="317"/>
                  </a:lnTo>
                  <a:lnTo>
                    <a:pt x="0" y="18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2"/>
            <p:cNvSpPr/>
            <p:nvPr/>
          </p:nvSpPr>
          <p:spPr>
            <a:xfrm>
              <a:off x="7681072" y="1661355"/>
              <a:ext cx="107129" cy="133949"/>
            </a:xfrm>
            <a:custGeom>
              <a:avLst/>
              <a:gdLst/>
              <a:ahLst/>
              <a:cxnLst/>
              <a:rect l="l" t="t" r="r" b="b"/>
              <a:pathLst>
                <a:path w="377" h="471" extrusionOk="0">
                  <a:moveTo>
                    <a:pt x="192" y="0"/>
                  </a:moveTo>
                  <a:lnTo>
                    <a:pt x="0" y="185"/>
                  </a:lnTo>
                  <a:lnTo>
                    <a:pt x="47" y="471"/>
                  </a:lnTo>
                  <a:lnTo>
                    <a:pt x="330" y="414"/>
                  </a:lnTo>
                  <a:lnTo>
                    <a:pt x="377" y="6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2"/>
            <p:cNvSpPr/>
            <p:nvPr/>
          </p:nvSpPr>
          <p:spPr>
            <a:xfrm>
              <a:off x="7750124" y="1662492"/>
              <a:ext cx="102583" cy="86455"/>
            </a:xfrm>
            <a:custGeom>
              <a:avLst/>
              <a:gdLst/>
              <a:ahLst/>
              <a:cxnLst/>
              <a:rect l="l" t="t" r="r" b="b"/>
              <a:pathLst>
                <a:path w="361" h="304" extrusionOk="0">
                  <a:moveTo>
                    <a:pt x="213" y="303"/>
                  </a:moveTo>
                  <a:lnTo>
                    <a:pt x="9" y="213"/>
                  </a:lnTo>
                  <a:lnTo>
                    <a:pt x="1" y="13"/>
                  </a:lnTo>
                  <a:lnTo>
                    <a:pt x="258" y="0"/>
                  </a:lnTo>
                  <a:lnTo>
                    <a:pt x="361" y="23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22"/>
            <p:cNvSpPr/>
            <p:nvPr/>
          </p:nvSpPr>
          <p:spPr>
            <a:xfrm>
              <a:off x="7497218" y="1795019"/>
              <a:ext cx="96899" cy="93565"/>
            </a:xfrm>
            <a:custGeom>
              <a:avLst/>
              <a:gdLst/>
              <a:ahLst/>
              <a:cxnLst/>
              <a:rect l="l" t="t" r="r" b="b"/>
              <a:pathLst>
                <a:path w="341" h="329" extrusionOk="0">
                  <a:moveTo>
                    <a:pt x="142" y="1"/>
                  </a:moveTo>
                  <a:lnTo>
                    <a:pt x="334" y="99"/>
                  </a:lnTo>
                  <a:lnTo>
                    <a:pt x="340" y="316"/>
                  </a:lnTo>
                  <a:lnTo>
                    <a:pt x="99" y="328"/>
                  </a:lnTo>
                  <a:lnTo>
                    <a:pt x="1" y="8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2"/>
            <p:cNvSpPr/>
            <p:nvPr/>
          </p:nvSpPr>
          <p:spPr>
            <a:xfrm>
              <a:off x="7414811" y="1776534"/>
              <a:ext cx="116507" cy="104372"/>
            </a:xfrm>
            <a:custGeom>
              <a:avLst/>
              <a:gdLst/>
              <a:ahLst/>
              <a:cxnLst/>
              <a:rect l="l" t="t" r="r" b="b"/>
              <a:pathLst>
                <a:path w="410" h="367" extrusionOk="0">
                  <a:moveTo>
                    <a:pt x="25" y="91"/>
                  </a:moveTo>
                  <a:lnTo>
                    <a:pt x="240" y="0"/>
                  </a:lnTo>
                  <a:lnTo>
                    <a:pt x="409" y="170"/>
                  </a:lnTo>
                  <a:lnTo>
                    <a:pt x="266" y="367"/>
                  </a:lnTo>
                  <a:lnTo>
                    <a:pt x="0" y="215"/>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2"/>
            <p:cNvSpPr/>
            <p:nvPr/>
          </p:nvSpPr>
          <p:spPr>
            <a:xfrm>
              <a:off x="7361104" y="1732168"/>
              <a:ext cx="97468" cy="92428"/>
            </a:xfrm>
            <a:custGeom>
              <a:avLst/>
              <a:gdLst/>
              <a:ahLst/>
              <a:cxnLst/>
              <a:rect l="l" t="t" r="r" b="b"/>
              <a:pathLst>
                <a:path w="343" h="325" extrusionOk="0">
                  <a:moveTo>
                    <a:pt x="142" y="1"/>
                  </a:moveTo>
                  <a:lnTo>
                    <a:pt x="334" y="97"/>
                  </a:lnTo>
                  <a:lnTo>
                    <a:pt x="343" y="314"/>
                  </a:lnTo>
                  <a:lnTo>
                    <a:pt x="111" y="324"/>
                  </a:lnTo>
                  <a:lnTo>
                    <a:pt x="93" y="318"/>
                  </a:lnTo>
                  <a:lnTo>
                    <a:pt x="1" y="79"/>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2"/>
            <p:cNvSpPr/>
            <p:nvPr/>
          </p:nvSpPr>
          <p:spPr>
            <a:xfrm>
              <a:off x="7322742" y="1759755"/>
              <a:ext cx="87522" cy="68823"/>
            </a:xfrm>
            <a:custGeom>
              <a:avLst/>
              <a:gdLst/>
              <a:ahLst/>
              <a:cxnLst/>
              <a:rect l="l" t="t" r="r" b="b"/>
              <a:pathLst>
                <a:path w="308" h="242" extrusionOk="0">
                  <a:moveTo>
                    <a:pt x="1" y="90"/>
                  </a:moveTo>
                  <a:lnTo>
                    <a:pt x="85" y="0"/>
                  </a:lnTo>
                  <a:lnTo>
                    <a:pt x="308" y="39"/>
                  </a:lnTo>
                  <a:lnTo>
                    <a:pt x="267" y="242"/>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2"/>
            <p:cNvSpPr/>
            <p:nvPr/>
          </p:nvSpPr>
          <p:spPr>
            <a:xfrm>
              <a:off x="7431008" y="1799854"/>
              <a:ext cx="57685" cy="47494"/>
            </a:xfrm>
            <a:custGeom>
              <a:avLst/>
              <a:gdLst/>
              <a:ahLst/>
              <a:cxnLst/>
              <a:rect l="l" t="t" r="r" b="b"/>
              <a:pathLst>
                <a:path w="203" h="167" extrusionOk="0">
                  <a:moveTo>
                    <a:pt x="84" y="166"/>
                  </a:moveTo>
                  <a:lnTo>
                    <a:pt x="199" y="117"/>
                  </a:lnTo>
                  <a:lnTo>
                    <a:pt x="203" y="9"/>
                  </a:lnTo>
                  <a:lnTo>
                    <a:pt x="60" y="0"/>
                  </a:lnTo>
                  <a:lnTo>
                    <a:pt x="0" y="12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2"/>
            <p:cNvSpPr/>
            <p:nvPr/>
          </p:nvSpPr>
          <p:spPr>
            <a:xfrm>
              <a:off x="7242040" y="1442657"/>
              <a:ext cx="86385" cy="86740"/>
            </a:xfrm>
            <a:custGeom>
              <a:avLst/>
              <a:gdLst/>
              <a:ahLst/>
              <a:cxnLst/>
              <a:rect l="l" t="t" r="r" b="b"/>
              <a:pathLst>
                <a:path w="304" h="305" extrusionOk="0">
                  <a:moveTo>
                    <a:pt x="303" y="145"/>
                  </a:moveTo>
                  <a:lnTo>
                    <a:pt x="178" y="305"/>
                  </a:lnTo>
                  <a:lnTo>
                    <a:pt x="1" y="266"/>
                  </a:lnTo>
                  <a:lnTo>
                    <a:pt x="50" y="37"/>
                  </a:lnTo>
                  <a:lnTo>
                    <a:pt x="275" y="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2"/>
            <p:cNvSpPr/>
            <p:nvPr/>
          </p:nvSpPr>
          <p:spPr>
            <a:xfrm>
              <a:off x="7269319" y="1451757"/>
              <a:ext cx="96331" cy="86455"/>
            </a:xfrm>
            <a:custGeom>
              <a:avLst/>
              <a:gdLst/>
              <a:ahLst/>
              <a:cxnLst/>
              <a:rect l="l" t="t" r="r" b="b"/>
              <a:pathLst>
                <a:path w="339" h="304" extrusionOk="0">
                  <a:moveTo>
                    <a:pt x="338" y="152"/>
                  </a:moveTo>
                  <a:lnTo>
                    <a:pt x="201" y="304"/>
                  </a:lnTo>
                  <a:lnTo>
                    <a:pt x="1" y="257"/>
                  </a:lnTo>
                  <a:lnTo>
                    <a:pt x="46" y="30"/>
                  </a:lnTo>
                  <a:lnTo>
                    <a:pt x="3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2"/>
            <p:cNvSpPr/>
            <p:nvPr/>
          </p:nvSpPr>
          <p:spPr>
            <a:xfrm>
              <a:off x="7269888" y="1427868"/>
              <a:ext cx="78145" cy="95840"/>
            </a:xfrm>
            <a:custGeom>
              <a:avLst/>
              <a:gdLst/>
              <a:ahLst/>
              <a:cxnLst/>
              <a:rect l="l" t="t" r="r" b="b"/>
              <a:pathLst>
                <a:path w="275" h="337" extrusionOk="0">
                  <a:moveTo>
                    <a:pt x="70" y="308"/>
                  </a:moveTo>
                  <a:lnTo>
                    <a:pt x="1" y="142"/>
                  </a:lnTo>
                  <a:lnTo>
                    <a:pt x="111" y="1"/>
                  </a:lnTo>
                  <a:lnTo>
                    <a:pt x="275" y="126"/>
                  </a:lnTo>
                  <a:lnTo>
                    <a:pt x="203" y="33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22"/>
            <p:cNvSpPr/>
            <p:nvPr/>
          </p:nvSpPr>
          <p:spPr>
            <a:xfrm>
              <a:off x="7315636" y="1371845"/>
              <a:ext cx="92637" cy="78777"/>
            </a:xfrm>
            <a:custGeom>
              <a:avLst/>
              <a:gdLst/>
              <a:ahLst/>
              <a:cxnLst/>
              <a:rect l="l" t="t" r="r" b="b"/>
              <a:pathLst>
                <a:path w="326" h="277" extrusionOk="0">
                  <a:moveTo>
                    <a:pt x="1" y="111"/>
                  </a:moveTo>
                  <a:lnTo>
                    <a:pt x="154" y="0"/>
                  </a:lnTo>
                  <a:lnTo>
                    <a:pt x="326" y="78"/>
                  </a:lnTo>
                  <a:lnTo>
                    <a:pt x="234" y="276"/>
                  </a:lnTo>
                  <a:lnTo>
                    <a:pt x="3" y="25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22"/>
            <p:cNvSpPr/>
            <p:nvPr/>
          </p:nvSpPr>
          <p:spPr>
            <a:xfrm>
              <a:off x="7486136" y="1429859"/>
              <a:ext cx="53707" cy="87308"/>
            </a:xfrm>
            <a:custGeom>
              <a:avLst/>
              <a:gdLst/>
              <a:ahLst/>
              <a:cxnLst/>
              <a:rect l="l" t="t" r="r" b="b"/>
              <a:pathLst>
                <a:path w="189" h="307" extrusionOk="0">
                  <a:moveTo>
                    <a:pt x="93" y="307"/>
                  </a:moveTo>
                  <a:lnTo>
                    <a:pt x="1" y="211"/>
                  </a:lnTo>
                  <a:lnTo>
                    <a:pt x="31" y="6"/>
                  </a:lnTo>
                  <a:lnTo>
                    <a:pt x="175" y="0"/>
                  </a:lnTo>
                  <a:lnTo>
                    <a:pt x="189" y="235"/>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2"/>
            <p:cNvSpPr/>
            <p:nvPr/>
          </p:nvSpPr>
          <p:spPr>
            <a:xfrm>
              <a:off x="7347748" y="1438960"/>
              <a:ext cx="88090" cy="81905"/>
            </a:xfrm>
            <a:custGeom>
              <a:avLst/>
              <a:gdLst/>
              <a:ahLst/>
              <a:cxnLst/>
              <a:rect l="l" t="t" r="r" b="b"/>
              <a:pathLst>
                <a:path w="310" h="288" extrusionOk="0">
                  <a:moveTo>
                    <a:pt x="148" y="287"/>
                  </a:moveTo>
                  <a:lnTo>
                    <a:pt x="310" y="181"/>
                  </a:lnTo>
                  <a:lnTo>
                    <a:pt x="271" y="1"/>
                  </a:lnTo>
                  <a:lnTo>
                    <a:pt x="42" y="19"/>
                  </a:lnTo>
                  <a:lnTo>
                    <a:pt x="1" y="238"/>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22"/>
            <p:cNvSpPr/>
            <p:nvPr/>
          </p:nvSpPr>
          <p:spPr>
            <a:xfrm>
              <a:off x="7492103" y="1297048"/>
              <a:ext cx="92637" cy="89868"/>
            </a:xfrm>
            <a:custGeom>
              <a:avLst/>
              <a:gdLst/>
              <a:ahLst/>
              <a:cxnLst/>
              <a:rect l="l" t="t" r="r" b="b"/>
              <a:pathLst>
                <a:path w="326" h="316" extrusionOk="0">
                  <a:moveTo>
                    <a:pt x="326" y="197"/>
                  </a:moveTo>
                  <a:lnTo>
                    <a:pt x="227" y="21"/>
                  </a:lnTo>
                  <a:lnTo>
                    <a:pt x="15" y="1"/>
                  </a:lnTo>
                  <a:lnTo>
                    <a:pt x="0" y="218"/>
                  </a:lnTo>
                  <a:lnTo>
                    <a:pt x="250" y="316"/>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22"/>
            <p:cNvSpPr/>
            <p:nvPr/>
          </p:nvSpPr>
          <p:spPr>
            <a:xfrm>
              <a:off x="7585025" y="1334872"/>
              <a:ext cx="101446" cy="95271"/>
            </a:xfrm>
            <a:custGeom>
              <a:avLst/>
              <a:gdLst/>
              <a:ahLst/>
              <a:cxnLst/>
              <a:rect l="l" t="t" r="r" b="b"/>
              <a:pathLst>
                <a:path w="357" h="335" extrusionOk="0">
                  <a:moveTo>
                    <a:pt x="357" y="195"/>
                  </a:moveTo>
                  <a:lnTo>
                    <a:pt x="258" y="21"/>
                  </a:lnTo>
                  <a:lnTo>
                    <a:pt x="46" y="1"/>
                  </a:lnTo>
                  <a:lnTo>
                    <a:pt x="1" y="334"/>
                  </a:lnTo>
                  <a:lnTo>
                    <a:pt x="281" y="31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22"/>
            <p:cNvSpPr/>
            <p:nvPr/>
          </p:nvSpPr>
          <p:spPr>
            <a:xfrm>
              <a:off x="7127522" y="1473940"/>
              <a:ext cx="85817" cy="110344"/>
            </a:xfrm>
            <a:custGeom>
              <a:avLst/>
              <a:gdLst/>
              <a:ahLst/>
              <a:cxnLst/>
              <a:rect l="l" t="t" r="r" b="b"/>
              <a:pathLst>
                <a:path w="302" h="388" extrusionOk="0">
                  <a:moveTo>
                    <a:pt x="301" y="76"/>
                  </a:moveTo>
                  <a:lnTo>
                    <a:pt x="291" y="277"/>
                  </a:lnTo>
                  <a:lnTo>
                    <a:pt x="105" y="387"/>
                  </a:lnTo>
                  <a:lnTo>
                    <a:pt x="0" y="197"/>
                  </a:lnTo>
                  <a:lnTo>
                    <a:pt x="180" y="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22"/>
            <p:cNvSpPr/>
            <p:nvPr/>
          </p:nvSpPr>
          <p:spPr>
            <a:xfrm>
              <a:off x="7278128" y="1324918"/>
              <a:ext cx="92069" cy="78208"/>
            </a:xfrm>
            <a:custGeom>
              <a:avLst/>
              <a:gdLst/>
              <a:ahLst/>
              <a:cxnLst/>
              <a:rect l="l" t="t" r="r" b="b"/>
              <a:pathLst>
                <a:path w="324" h="275" extrusionOk="0">
                  <a:moveTo>
                    <a:pt x="0" y="107"/>
                  </a:moveTo>
                  <a:lnTo>
                    <a:pt x="154" y="1"/>
                  </a:lnTo>
                  <a:lnTo>
                    <a:pt x="324" y="79"/>
                  </a:lnTo>
                  <a:lnTo>
                    <a:pt x="232" y="275"/>
                  </a:lnTo>
                  <a:lnTo>
                    <a:pt x="2" y="25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2"/>
            <p:cNvSpPr/>
            <p:nvPr/>
          </p:nvSpPr>
          <p:spPr>
            <a:xfrm>
              <a:off x="7251417" y="1457161"/>
              <a:ext cx="68767" cy="52613"/>
            </a:xfrm>
            <a:custGeom>
              <a:avLst/>
              <a:gdLst/>
              <a:ahLst/>
              <a:cxnLst/>
              <a:rect l="l" t="t" r="r" b="b"/>
              <a:pathLst>
                <a:path w="242" h="185" extrusionOk="0">
                  <a:moveTo>
                    <a:pt x="242" y="115"/>
                  </a:moveTo>
                  <a:lnTo>
                    <a:pt x="129" y="184"/>
                  </a:lnTo>
                  <a:lnTo>
                    <a:pt x="0" y="125"/>
                  </a:lnTo>
                  <a:lnTo>
                    <a:pt x="66" y="0"/>
                  </a:lnTo>
                  <a:lnTo>
                    <a:pt x="238" y="2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22"/>
            <p:cNvSpPr/>
            <p:nvPr/>
          </p:nvSpPr>
          <p:spPr>
            <a:xfrm>
              <a:off x="7088023" y="1621255"/>
              <a:ext cx="54275" cy="88730"/>
            </a:xfrm>
            <a:custGeom>
              <a:avLst/>
              <a:gdLst/>
              <a:ahLst/>
              <a:cxnLst/>
              <a:rect l="l" t="t" r="r" b="b"/>
              <a:pathLst>
                <a:path w="191" h="312" extrusionOk="0">
                  <a:moveTo>
                    <a:pt x="96" y="311"/>
                  </a:moveTo>
                  <a:lnTo>
                    <a:pt x="0" y="217"/>
                  </a:lnTo>
                  <a:lnTo>
                    <a:pt x="35" y="12"/>
                  </a:lnTo>
                  <a:lnTo>
                    <a:pt x="178" y="0"/>
                  </a:lnTo>
                  <a:lnTo>
                    <a:pt x="191" y="238"/>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22"/>
            <p:cNvSpPr/>
            <p:nvPr/>
          </p:nvSpPr>
          <p:spPr>
            <a:xfrm>
              <a:off x="7182649" y="1706573"/>
              <a:ext cx="101446" cy="94703"/>
            </a:xfrm>
            <a:custGeom>
              <a:avLst/>
              <a:gdLst/>
              <a:ahLst/>
              <a:cxnLst/>
              <a:rect l="l" t="t" r="r" b="b"/>
              <a:pathLst>
                <a:path w="357" h="333" extrusionOk="0">
                  <a:moveTo>
                    <a:pt x="357" y="197"/>
                  </a:moveTo>
                  <a:lnTo>
                    <a:pt x="259" y="21"/>
                  </a:lnTo>
                  <a:lnTo>
                    <a:pt x="44" y="1"/>
                  </a:lnTo>
                  <a:lnTo>
                    <a:pt x="1" y="332"/>
                  </a:lnTo>
                  <a:lnTo>
                    <a:pt x="277" y="314"/>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3" name="Google Shape;683;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84" name="Google Shape;684;p22"/>
          <p:cNvSpPr txBox="1">
            <a:spLocks noGrp="1"/>
          </p:cNvSpPr>
          <p:nvPr>
            <p:ph type="body" idx="1"/>
          </p:nvPr>
        </p:nvSpPr>
        <p:spPr>
          <a:xfrm>
            <a:off x="720000" y="1139551"/>
            <a:ext cx="7704000" cy="3813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Font typeface="Nunito Light"/>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grpSp>
        <p:nvGrpSpPr>
          <p:cNvPr id="685" name="Google Shape;685;p22"/>
          <p:cNvGrpSpPr/>
          <p:nvPr/>
        </p:nvGrpSpPr>
        <p:grpSpPr>
          <a:xfrm>
            <a:off x="8430773" y="4706435"/>
            <a:ext cx="830894" cy="591536"/>
            <a:chOff x="7088023" y="1297048"/>
            <a:chExt cx="830894" cy="591536"/>
          </a:xfrm>
        </p:grpSpPr>
        <p:sp>
          <p:nvSpPr>
            <p:cNvPr id="686" name="Google Shape;686;p22"/>
            <p:cNvSpPr/>
            <p:nvPr/>
          </p:nvSpPr>
          <p:spPr>
            <a:xfrm>
              <a:off x="7101379" y="1303020"/>
              <a:ext cx="802475" cy="547740"/>
            </a:xfrm>
            <a:custGeom>
              <a:avLst/>
              <a:gdLst/>
              <a:ahLst/>
              <a:cxnLst/>
              <a:rect l="l" t="t" r="r" b="b"/>
              <a:pathLst>
                <a:path w="2824" h="1926" extrusionOk="0">
                  <a:moveTo>
                    <a:pt x="915" y="88"/>
                  </a:moveTo>
                  <a:cubicBezTo>
                    <a:pt x="694" y="176"/>
                    <a:pt x="749" y="282"/>
                    <a:pt x="545" y="397"/>
                  </a:cubicBezTo>
                  <a:cubicBezTo>
                    <a:pt x="318" y="528"/>
                    <a:pt x="272" y="733"/>
                    <a:pt x="195" y="931"/>
                  </a:cubicBezTo>
                  <a:cubicBezTo>
                    <a:pt x="158" y="1017"/>
                    <a:pt x="54" y="1146"/>
                    <a:pt x="0" y="1246"/>
                  </a:cubicBezTo>
                  <a:lnTo>
                    <a:pt x="1187" y="1925"/>
                  </a:lnTo>
                  <a:cubicBezTo>
                    <a:pt x="1234" y="1923"/>
                    <a:pt x="1279" y="1921"/>
                    <a:pt x="1314" y="1915"/>
                  </a:cubicBezTo>
                  <a:lnTo>
                    <a:pt x="1680" y="1858"/>
                  </a:lnTo>
                  <a:cubicBezTo>
                    <a:pt x="1723" y="1817"/>
                    <a:pt x="1866" y="1772"/>
                    <a:pt x="1926" y="1729"/>
                  </a:cubicBezTo>
                  <a:cubicBezTo>
                    <a:pt x="2036" y="1649"/>
                    <a:pt x="2177" y="1647"/>
                    <a:pt x="2341" y="1592"/>
                  </a:cubicBezTo>
                  <a:cubicBezTo>
                    <a:pt x="2388" y="1575"/>
                    <a:pt x="2433" y="1502"/>
                    <a:pt x="2472" y="1543"/>
                  </a:cubicBezTo>
                  <a:cubicBezTo>
                    <a:pt x="2644" y="1473"/>
                    <a:pt x="2818" y="1383"/>
                    <a:pt x="2818" y="1340"/>
                  </a:cubicBezTo>
                  <a:cubicBezTo>
                    <a:pt x="2824" y="886"/>
                    <a:pt x="2478" y="569"/>
                    <a:pt x="2181" y="293"/>
                  </a:cubicBezTo>
                  <a:cubicBezTo>
                    <a:pt x="2016" y="139"/>
                    <a:pt x="1717" y="80"/>
                    <a:pt x="1498" y="31"/>
                  </a:cubicBezTo>
                  <a:cubicBezTo>
                    <a:pt x="1343" y="0"/>
                    <a:pt x="987" y="59"/>
                    <a:pt x="915" y="8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22"/>
            <p:cNvSpPr/>
            <p:nvPr/>
          </p:nvSpPr>
          <p:spPr>
            <a:xfrm>
              <a:off x="7101379" y="1317524"/>
              <a:ext cx="449545" cy="533236"/>
            </a:xfrm>
            <a:custGeom>
              <a:avLst/>
              <a:gdLst/>
              <a:ahLst/>
              <a:cxnLst/>
              <a:rect l="l" t="t" r="r" b="b"/>
              <a:pathLst>
                <a:path w="1582" h="1875" extrusionOk="0">
                  <a:moveTo>
                    <a:pt x="915" y="37"/>
                  </a:moveTo>
                  <a:cubicBezTo>
                    <a:pt x="694" y="125"/>
                    <a:pt x="749" y="231"/>
                    <a:pt x="545" y="346"/>
                  </a:cubicBezTo>
                  <a:cubicBezTo>
                    <a:pt x="318" y="477"/>
                    <a:pt x="272" y="682"/>
                    <a:pt x="195" y="880"/>
                  </a:cubicBezTo>
                  <a:cubicBezTo>
                    <a:pt x="158" y="966"/>
                    <a:pt x="54" y="1095"/>
                    <a:pt x="0" y="1195"/>
                  </a:cubicBezTo>
                  <a:lnTo>
                    <a:pt x="1187" y="1874"/>
                  </a:lnTo>
                  <a:cubicBezTo>
                    <a:pt x="1234" y="1872"/>
                    <a:pt x="1279" y="1870"/>
                    <a:pt x="1314" y="1864"/>
                  </a:cubicBezTo>
                  <a:lnTo>
                    <a:pt x="1566" y="1823"/>
                  </a:lnTo>
                  <a:cubicBezTo>
                    <a:pt x="1582" y="1786"/>
                    <a:pt x="1580" y="1737"/>
                    <a:pt x="1551" y="1680"/>
                  </a:cubicBezTo>
                  <a:cubicBezTo>
                    <a:pt x="1508" y="1594"/>
                    <a:pt x="1478" y="1269"/>
                    <a:pt x="1365" y="1277"/>
                  </a:cubicBezTo>
                  <a:cubicBezTo>
                    <a:pt x="1345" y="1271"/>
                    <a:pt x="1351" y="1179"/>
                    <a:pt x="1351" y="1162"/>
                  </a:cubicBezTo>
                  <a:cubicBezTo>
                    <a:pt x="1351" y="1040"/>
                    <a:pt x="1259" y="1195"/>
                    <a:pt x="1146" y="1220"/>
                  </a:cubicBezTo>
                  <a:cubicBezTo>
                    <a:pt x="1079" y="1236"/>
                    <a:pt x="962" y="1244"/>
                    <a:pt x="921" y="1197"/>
                  </a:cubicBezTo>
                  <a:cubicBezTo>
                    <a:pt x="731" y="999"/>
                    <a:pt x="1445" y="990"/>
                    <a:pt x="1353" y="849"/>
                  </a:cubicBezTo>
                  <a:cubicBezTo>
                    <a:pt x="1306" y="780"/>
                    <a:pt x="1173" y="821"/>
                    <a:pt x="1095" y="815"/>
                  </a:cubicBezTo>
                  <a:cubicBezTo>
                    <a:pt x="1095" y="784"/>
                    <a:pt x="1117" y="663"/>
                    <a:pt x="1054" y="665"/>
                  </a:cubicBezTo>
                  <a:cubicBezTo>
                    <a:pt x="987" y="671"/>
                    <a:pt x="813" y="780"/>
                    <a:pt x="856" y="688"/>
                  </a:cubicBezTo>
                  <a:cubicBezTo>
                    <a:pt x="872" y="655"/>
                    <a:pt x="925" y="612"/>
                    <a:pt x="913" y="583"/>
                  </a:cubicBezTo>
                  <a:cubicBezTo>
                    <a:pt x="892" y="540"/>
                    <a:pt x="759" y="606"/>
                    <a:pt x="759" y="522"/>
                  </a:cubicBezTo>
                  <a:cubicBezTo>
                    <a:pt x="790" y="493"/>
                    <a:pt x="917" y="397"/>
                    <a:pt x="856" y="369"/>
                  </a:cubicBezTo>
                  <a:cubicBezTo>
                    <a:pt x="800" y="344"/>
                    <a:pt x="770" y="330"/>
                    <a:pt x="788" y="268"/>
                  </a:cubicBezTo>
                  <a:cubicBezTo>
                    <a:pt x="819" y="164"/>
                    <a:pt x="884" y="37"/>
                    <a:pt x="1050" y="0"/>
                  </a:cubicBezTo>
                  <a:cubicBezTo>
                    <a:pt x="984" y="17"/>
                    <a:pt x="935" y="29"/>
                    <a:pt x="915" y="37"/>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22"/>
            <p:cNvSpPr/>
            <p:nvPr/>
          </p:nvSpPr>
          <p:spPr>
            <a:xfrm>
              <a:off x="7096832" y="1490150"/>
              <a:ext cx="382767" cy="360041"/>
            </a:xfrm>
            <a:custGeom>
              <a:avLst/>
              <a:gdLst/>
              <a:ahLst/>
              <a:cxnLst/>
              <a:rect l="l" t="t" r="r" b="b"/>
              <a:pathLst>
                <a:path w="1347" h="1266" extrusionOk="0">
                  <a:moveTo>
                    <a:pt x="315" y="1"/>
                  </a:moveTo>
                  <a:cubicBezTo>
                    <a:pt x="272" y="87"/>
                    <a:pt x="243" y="181"/>
                    <a:pt x="209" y="271"/>
                  </a:cubicBezTo>
                  <a:cubicBezTo>
                    <a:pt x="172" y="357"/>
                    <a:pt x="68" y="486"/>
                    <a:pt x="12" y="586"/>
                  </a:cubicBezTo>
                  <a:cubicBezTo>
                    <a:pt x="0" y="969"/>
                    <a:pt x="728" y="1265"/>
                    <a:pt x="1199" y="1265"/>
                  </a:cubicBezTo>
                  <a:cubicBezTo>
                    <a:pt x="1240" y="1263"/>
                    <a:pt x="1279" y="1261"/>
                    <a:pt x="1311" y="1257"/>
                  </a:cubicBezTo>
                  <a:cubicBezTo>
                    <a:pt x="1268" y="1226"/>
                    <a:pt x="1238" y="1200"/>
                    <a:pt x="1256" y="1181"/>
                  </a:cubicBezTo>
                  <a:cubicBezTo>
                    <a:pt x="1346" y="1098"/>
                    <a:pt x="765" y="1214"/>
                    <a:pt x="1025" y="960"/>
                  </a:cubicBezTo>
                  <a:cubicBezTo>
                    <a:pt x="1074" y="915"/>
                    <a:pt x="1209" y="711"/>
                    <a:pt x="1003" y="836"/>
                  </a:cubicBezTo>
                  <a:cubicBezTo>
                    <a:pt x="829" y="940"/>
                    <a:pt x="704" y="868"/>
                    <a:pt x="704" y="729"/>
                  </a:cubicBezTo>
                  <a:cubicBezTo>
                    <a:pt x="704" y="580"/>
                    <a:pt x="516" y="895"/>
                    <a:pt x="516" y="600"/>
                  </a:cubicBezTo>
                  <a:cubicBezTo>
                    <a:pt x="516" y="496"/>
                    <a:pt x="4" y="725"/>
                    <a:pt x="254" y="324"/>
                  </a:cubicBezTo>
                  <a:cubicBezTo>
                    <a:pt x="352" y="167"/>
                    <a:pt x="364" y="240"/>
                    <a:pt x="321" y="107"/>
                  </a:cubicBezTo>
                  <a:cubicBezTo>
                    <a:pt x="311" y="75"/>
                    <a:pt x="311" y="38"/>
                    <a:pt x="3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22"/>
            <p:cNvSpPr/>
            <p:nvPr/>
          </p:nvSpPr>
          <p:spPr>
            <a:xfrm>
              <a:off x="7503754" y="1559542"/>
              <a:ext cx="141513" cy="108354"/>
            </a:xfrm>
            <a:custGeom>
              <a:avLst/>
              <a:gdLst/>
              <a:ahLst/>
              <a:cxnLst/>
              <a:rect l="l" t="t" r="r" b="b"/>
              <a:pathLst>
                <a:path w="498" h="381" extrusionOk="0">
                  <a:moveTo>
                    <a:pt x="260" y="0"/>
                  </a:moveTo>
                  <a:cubicBezTo>
                    <a:pt x="215" y="56"/>
                    <a:pt x="178" y="86"/>
                    <a:pt x="135" y="125"/>
                  </a:cubicBezTo>
                  <a:cubicBezTo>
                    <a:pt x="98" y="164"/>
                    <a:pt x="47" y="180"/>
                    <a:pt x="27" y="215"/>
                  </a:cubicBezTo>
                  <a:cubicBezTo>
                    <a:pt x="0" y="258"/>
                    <a:pt x="123" y="381"/>
                    <a:pt x="162" y="381"/>
                  </a:cubicBezTo>
                  <a:cubicBezTo>
                    <a:pt x="260" y="381"/>
                    <a:pt x="287" y="330"/>
                    <a:pt x="358" y="307"/>
                  </a:cubicBezTo>
                  <a:cubicBezTo>
                    <a:pt x="387" y="297"/>
                    <a:pt x="469" y="254"/>
                    <a:pt x="481" y="234"/>
                  </a:cubicBezTo>
                  <a:cubicBezTo>
                    <a:pt x="497" y="209"/>
                    <a:pt x="479" y="180"/>
                    <a:pt x="456" y="166"/>
                  </a:cubicBezTo>
                  <a:cubicBezTo>
                    <a:pt x="436" y="154"/>
                    <a:pt x="428" y="144"/>
                    <a:pt x="407" y="125"/>
                  </a:cubicBezTo>
                  <a:cubicBezTo>
                    <a:pt x="375" y="94"/>
                    <a:pt x="375" y="80"/>
                    <a:pt x="358" y="52"/>
                  </a:cubicBezTo>
                  <a:cubicBezTo>
                    <a:pt x="334" y="13"/>
                    <a:pt x="311" y="19"/>
                    <a:pt x="260" y="0"/>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22"/>
            <p:cNvSpPr/>
            <p:nvPr/>
          </p:nvSpPr>
          <p:spPr>
            <a:xfrm>
              <a:off x="7438681" y="1507214"/>
              <a:ext cx="47171" cy="21614"/>
            </a:xfrm>
            <a:custGeom>
              <a:avLst/>
              <a:gdLst/>
              <a:ahLst/>
              <a:cxnLst/>
              <a:rect l="l" t="t" r="r" b="b"/>
              <a:pathLst>
                <a:path w="166" h="76" extrusionOk="0">
                  <a:moveTo>
                    <a:pt x="61" y="15"/>
                  </a:moveTo>
                  <a:cubicBezTo>
                    <a:pt x="43" y="23"/>
                    <a:pt x="41" y="27"/>
                    <a:pt x="31" y="35"/>
                  </a:cubicBezTo>
                  <a:cubicBezTo>
                    <a:pt x="0" y="60"/>
                    <a:pt x="33" y="49"/>
                    <a:pt x="59" y="66"/>
                  </a:cubicBezTo>
                  <a:cubicBezTo>
                    <a:pt x="70" y="70"/>
                    <a:pt x="76" y="72"/>
                    <a:pt x="90" y="72"/>
                  </a:cubicBezTo>
                  <a:cubicBezTo>
                    <a:pt x="102" y="72"/>
                    <a:pt x="106" y="76"/>
                    <a:pt x="113" y="70"/>
                  </a:cubicBezTo>
                  <a:cubicBezTo>
                    <a:pt x="115" y="68"/>
                    <a:pt x="121" y="68"/>
                    <a:pt x="123" y="68"/>
                  </a:cubicBezTo>
                  <a:cubicBezTo>
                    <a:pt x="125" y="64"/>
                    <a:pt x="125" y="60"/>
                    <a:pt x="127" y="58"/>
                  </a:cubicBezTo>
                  <a:cubicBezTo>
                    <a:pt x="137" y="47"/>
                    <a:pt x="143" y="39"/>
                    <a:pt x="149" y="27"/>
                  </a:cubicBezTo>
                  <a:cubicBezTo>
                    <a:pt x="153" y="23"/>
                    <a:pt x="166" y="8"/>
                    <a:pt x="160" y="6"/>
                  </a:cubicBezTo>
                  <a:cubicBezTo>
                    <a:pt x="153" y="0"/>
                    <a:pt x="115" y="2"/>
                    <a:pt x="104" y="2"/>
                  </a:cubicBezTo>
                  <a:cubicBezTo>
                    <a:pt x="94" y="2"/>
                    <a:pt x="86" y="2"/>
                    <a:pt x="82" y="6"/>
                  </a:cubicBezTo>
                  <a:cubicBezTo>
                    <a:pt x="70" y="8"/>
                    <a:pt x="57" y="15"/>
                    <a:pt x="61" y="15"/>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22"/>
            <p:cNvSpPr/>
            <p:nvPr/>
          </p:nvSpPr>
          <p:spPr>
            <a:xfrm>
              <a:off x="7352011" y="1430997"/>
              <a:ext cx="66494" cy="32705"/>
            </a:xfrm>
            <a:custGeom>
              <a:avLst/>
              <a:gdLst/>
              <a:ahLst/>
              <a:cxnLst/>
              <a:rect l="l" t="t" r="r" b="b"/>
              <a:pathLst>
                <a:path w="234" h="115" extrusionOk="0">
                  <a:moveTo>
                    <a:pt x="53" y="0"/>
                  </a:moveTo>
                  <a:cubicBezTo>
                    <a:pt x="41" y="12"/>
                    <a:pt x="0" y="39"/>
                    <a:pt x="19" y="51"/>
                  </a:cubicBezTo>
                  <a:lnTo>
                    <a:pt x="60" y="80"/>
                  </a:lnTo>
                  <a:cubicBezTo>
                    <a:pt x="78" y="92"/>
                    <a:pt x="92" y="115"/>
                    <a:pt x="125" y="115"/>
                  </a:cubicBezTo>
                  <a:cubicBezTo>
                    <a:pt x="152" y="115"/>
                    <a:pt x="190" y="92"/>
                    <a:pt x="201" y="82"/>
                  </a:cubicBezTo>
                  <a:cubicBezTo>
                    <a:pt x="233" y="53"/>
                    <a:pt x="184" y="41"/>
                    <a:pt x="156" y="29"/>
                  </a:cubicBezTo>
                  <a:cubicBezTo>
                    <a:pt x="121" y="10"/>
                    <a:pt x="105" y="0"/>
                    <a:pt x="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2"/>
            <p:cNvSpPr/>
            <p:nvPr/>
          </p:nvSpPr>
          <p:spPr>
            <a:xfrm>
              <a:off x="7344907" y="1397723"/>
              <a:ext cx="24722" cy="27017"/>
            </a:xfrm>
            <a:custGeom>
              <a:avLst/>
              <a:gdLst/>
              <a:ahLst/>
              <a:cxnLst/>
              <a:rect l="l" t="t" r="r" b="b"/>
              <a:pathLst>
                <a:path w="87" h="95" extrusionOk="0">
                  <a:moveTo>
                    <a:pt x="76" y="3"/>
                  </a:moveTo>
                  <a:cubicBezTo>
                    <a:pt x="74" y="3"/>
                    <a:pt x="46" y="3"/>
                    <a:pt x="42" y="5"/>
                  </a:cubicBezTo>
                  <a:cubicBezTo>
                    <a:pt x="33" y="7"/>
                    <a:pt x="33" y="11"/>
                    <a:pt x="27" y="13"/>
                  </a:cubicBezTo>
                  <a:cubicBezTo>
                    <a:pt x="17" y="15"/>
                    <a:pt x="13" y="17"/>
                    <a:pt x="11" y="25"/>
                  </a:cubicBezTo>
                  <a:cubicBezTo>
                    <a:pt x="7" y="31"/>
                    <a:pt x="1" y="33"/>
                    <a:pt x="3" y="42"/>
                  </a:cubicBezTo>
                  <a:lnTo>
                    <a:pt x="5" y="62"/>
                  </a:lnTo>
                  <a:cubicBezTo>
                    <a:pt x="5" y="74"/>
                    <a:pt x="33" y="74"/>
                    <a:pt x="46" y="78"/>
                  </a:cubicBezTo>
                  <a:cubicBezTo>
                    <a:pt x="54" y="82"/>
                    <a:pt x="74" y="95"/>
                    <a:pt x="82" y="84"/>
                  </a:cubicBezTo>
                  <a:cubicBezTo>
                    <a:pt x="87" y="70"/>
                    <a:pt x="78" y="1"/>
                    <a:pt x="76" y="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22"/>
            <p:cNvSpPr/>
            <p:nvPr/>
          </p:nvSpPr>
          <p:spPr>
            <a:xfrm>
              <a:off x="7197142" y="1599642"/>
              <a:ext cx="93489" cy="39815"/>
            </a:xfrm>
            <a:custGeom>
              <a:avLst/>
              <a:gdLst/>
              <a:ahLst/>
              <a:cxnLst/>
              <a:rect l="l" t="t" r="r" b="b"/>
              <a:pathLst>
                <a:path w="329" h="140" extrusionOk="0">
                  <a:moveTo>
                    <a:pt x="5" y="11"/>
                  </a:moveTo>
                  <a:cubicBezTo>
                    <a:pt x="5" y="13"/>
                    <a:pt x="1" y="62"/>
                    <a:pt x="5" y="70"/>
                  </a:cubicBezTo>
                  <a:cubicBezTo>
                    <a:pt x="13" y="82"/>
                    <a:pt x="23" y="82"/>
                    <a:pt x="30" y="93"/>
                  </a:cubicBezTo>
                  <a:cubicBezTo>
                    <a:pt x="36" y="111"/>
                    <a:pt x="42" y="121"/>
                    <a:pt x="73" y="123"/>
                  </a:cubicBezTo>
                  <a:cubicBezTo>
                    <a:pt x="93" y="125"/>
                    <a:pt x="101" y="140"/>
                    <a:pt x="126" y="140"/>
                  </a:cubicBezTo>
                  <a:lnTo>
                    <a:pt x="204" y="140"/>
                  </a:lnTo>
                  <a:cubicBezTo>
                    <a:pt x="251" y="140"/>
                    <a:pt x="251" y="95"/>
                    <a:pt x="269" y="72"/>
                  </a:cubicBezTo>
                  <a:cubicBezTo>
                    <a:pt x="279" y="60"/>
                    <a:pt x="328" y="25"/>
                    <a:pt x="291" y="13"/>
                  </a:cubicBezTo>
                  <a:cubicBezTo>
                    <a:pt x="265" y="1"/>
                    <a:pt x="3" y="9"/>
                    <a:pt x="5" y="1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2"/>
            <p:cNvSpPr/>
            <p:nvPr/>
          </p:nvSpPr>
          <p:spPr>
            <a:xfrm>
              <a:off x="7338087" y="1686381"/>
              <a:ext cx="47739" cy="46072"/>
            </a:xfrm>
            <a:custGeom>
              <a:avLst/>
              <a:gdLst/>
              <a:ahLst/>
              <a:cxnLst/>
              <a:rect l="l" t="t" r="r" b="b"/>
              <a:pathLst>
                <a:path w="168" h="162" extrusionOk="0">
                  <a:moveTo>
                    <a:pt x="168" y="35"/>
                  </a:moveTo>
                  <a:cubicBezTo>
                    <a:pt x="149" y="25"/>
                    <a:pt x="109" y="0"/>
                    <a:pt x="92" y="13"/>
                  </a:cubicBezTo>
                  <a:lnTo>
                    <a:pt x="55" y="41"/>
                  </a:lnTo>
                  <a:cubicBezTo>
                    <a:pt x="37" y="54"/>
                    <a:pt x="0" y="64"/>
                    <a:pt x="4" y="86"/>
                  </a:cubicBezTo>
                  <a:cubicBezTo>
                    <a:pt x="4" y="105"/>
                    <a:pt x="39" y="131"/>
                    <a:pt x="51" y="137"/>
                  </a:cubicBezTo>
                  <a:cubicBezTo>
                    <a:pt x="92" y="162"/>
                    <a:pt x="113" y="127"/>
                    <a:pt x="131" y="107"/>
                  </a:cubicBezTo>
                  <a:cubicBezTo>
                    <a:pt x="149" y="82"/>
                    <a:pt x="168" y="72"/>
                    <a:pt x="168" y="3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22"/>
            <p:cNvSpPr/>
            <p:nvPr/>
          </p:nvSpPr>
          <p:spPr>
            <a:xfrm>
              <a:off x="7303703" y="1600210"/>
              <a:ext cx="24722" cy="40953"/>
            </a:xfrm>
            <a:custGeom>
              <a:avLst/>
              <a:gdLst/>
              <a:ahLst/>
              <a:cxnLst/>
              <a:rect l="l" t="t" r="r" b="b"/>
              <a:pathLst>
                <a:path w="87" h="144" extrusionOk="0">
                  <a:moveTo>
                    <a:pt x="86" y="7"/>
                  </a:moveTo>
                  <a:cubicBezTo>
                    <a:pt x="82" y="7"/>
                    <a:pt x="56" y="1"/>
                    <a:pt x="49" y="3"/>
                  </a:cubicBezTo>
                  <a:cubicBezTo>
                    <a:pt x="43" y="7"/>
                    <a:pt x="43" y="11"/>
                    <a:pt x="35" y="13"/>
                  </a:cubicBezTo>
                  <a:cubicBezTo>
                    <a:pt x="25" y="17"/>
                    <a:pt x="17" y="19"/>
                    <a:pt x="17" y="31"/>
                  </a:cubicBezTo>
                  <a:cubicBezTo>
                    <a:pt x="15" y="41"/>
                    <a:pt x="7" y="44"/>
                    <a:pt x="7" y="54"/>
                  </a:cubicBezTo>
                  <a:lnTo>
                    <a:pt x="4" y="89"/>
                  </a:lnTo>
                  <a:cubicBezTo>
                    <a:pt x="0" y="109"/>
                    <a:pt x="29" y="111"/>
                    <a:pt x="43" y="119"/>
                  </a:cubicBezTo>
                  <a:cubicBezTo>
                    <a:pt x="49" y="123"/>
                    <a:pt x="68" y="144"/>
                    <a:pt x="78" y="132"/>
                  </a:cubicBezTo>
                  <a:cubicBezTo>
                    <a:pt x="86" y="119"/>
                    <a:pt x="86" y="7"/>
                    <a:pt x="86" y="7"/>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22"/>
            <p:cNvSpPr/>
            <p:nvPr/>
          </p:nvSpPr>
          <p:spPr>
            <a:xfrm>
              <a:off x="7825711" y="1518305"/>
              <a:ext cx="93205" cy="90437"/>
            </a:xfrm>
            <a:custGeom>
              <a:avLst/>
              <a:gdLst/>
              <a:ahLst/>
              <a:cxnLst/>
              <a:rect l="l" t="t" r="r" b="b"/>
              <a:pathLst>
                <a:path w="328" h="318" extrusionOk="0">
                  <a:moveTo>
                    <a:pt x="328" y="133"/>
                  </a:moveTo>
                  <a:lnTo>
                    <a:pt x="177" y="0"/>
                  </a:lnTo>
                  <a:lnTo>
                    <a:pt x="1" y="88"/>
                  </a:lnTo>
                  <a:lnTo>
                    <a:pt x="84" y="317"/>
                  </a:lnTo>
                  <a:lnTo>
                    <a:pt x="320" y="299"/>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22"/>
            <p:cNvSpPr/>
            <p:nvPr/>
          </p:nvSpPr>
          <p:spPr>
            <a:xfrm>
              <a:off x="7794453" y="1662492"/>
              <a:ext cx="105993" cy="84749"/>
            </a:xfrm>
            <a:custGeom>
              <a:avLst/>
              <a:gdLst/>
              <a:ahLst/>
              <a:cxnLst/>
              <a:rect l="l" t="t" r="r" b="b"/>
              <a:pathLst>
                <a:path w="373" h="298" extrusionOk="0">
                  <a:moveTo>
                    <a:pt x="372" y="154"/>
                  </a:moveTo>
                  <a:lnTo>
                    <a:pt x="225" y="0"/>
                  </a:lnTo>
                  <a:lnTo>
                    <a:pt x="0" y="41"/>
                  </a:lnTo>
                  <a:lnTo>
                    <a:pt x="49" y="262"/>
                  </a:lnTo>
                  <a:lnTo>
                    <a:pt x="327" y="29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22"/>
            <p:cNvSpPr/>
            <p:nvPr/>
          </p:nvSpPr>
          <p:spPr>
            <a:xfrm>
              <a:off x="7731085" y="1480481"/>
              <a:ext cx="118212" cy="90437"/>
            </a:xfrm>
            <a:custGeom>
              <a:avLst/>
              <a:gdLst/>
              <a:ahLst/>
              <a:cxnLst/>
              <a:rect l="l" t="t" r="r" b="b"/>
              <a:pathLst>
                <a:path w="416" h="318" extrusionOk="0">
                  <a:moveTo>
                    <a:pt x="45" y="41"/>
                  </a:moveTo>
                  <a:lnTo>
                    <a:pt x="252" y="0"/>
                  </a:lnTo>
                  <a:lnTo>
                    <a:pt x="415" y="160"/>
                  </a:lnTo>
                  <a:lnTo>
                    <a:pt x="252" y="317"/>
                  </a:lnTo>
                  <a:lnTo>
                    <a:pt x="0" y="18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22"/>
            <p:cNvSpPr/>
            <p:nvPr/>
          </p:nvSpPr>
          <p:spPr>
            <a:xfrm>
              <a:off x="7681072" y="1661355"/>
              <a:ext cx="107129" cy="133949"/>
            </a:xfrm>
            <a:custGeom>
              <a:avLst/>
              <a:gdLst/>
              <a:ahLst/>
              <a:cxnLst/>
              <a:rect l="l" t="t" r="r" b="b"/>
              <a:pathLst>
                <a:path w="377" h="471" extrusionOk="0">
                  <a:moveTo>
                    <a:pt x="192" y="0"/>
                  </a:moveTo>
                  <a:lnTo>
                    <a:pt x="0" y="185"/>
                  </a:lnTo>
                  <a:lnTo>
                    <a:pt x="47" y="471"/>
                  </a:lnTo>
                  <a:lnTo>
                    <a:pt x="330" y="414"/>
                  </a:lnTo>
                  <a:lnTo>
                    <a:pt x="377" y="6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22"/>
            <p:cNvSpPr/>
            <p:nvPr/>
          </p:nvSpPr>
          <p:spPr>
            <a:xfrm>
              <a:off x="7750124" y="1662492"/>
              <a:ext cx="102583" cy="86455"/>
            </a:xfrm>
            <a:custGeom>
              <a:avLst/>
              <a:gdLst/>
              <a:ahLst/>
              <a:cxnLst/>
              <a:rect l="l" t="t" r="r" b="b"/>
              <a:pathLst>
                <a:path w="361" h="304" extrusionOk="0">
                  <a:moveTo>
                    <a:pt x="213" y="303"/>
                  </a:moveTo>
                  <a:lnTo>
                    <a:pt x="9" y="213"/>
                  </a:lnTo>
                  <a:lnTo>
                    <a:pt x="1" y="13"/>
                  </a:lnTo>
                  <a:lnTo>
                    <a:pt x="258" y="0"/>
                  </a:lnTo>
                  <a:lnTo>
                    <a:pt x="361" y="23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22"/>
            <p:cNvSpPr/>
            <p:nvPr/>
          </p:nvSpPr>
          <p:spPr>
            <a:xfrm>
              <a:off x="7497218" y="1795019"/>
              <a:ext cx="96899" cy="93565"/>
            </a:xfrm>
            <a:custGeom>
              <a:avLst/>
              <a:gdLst/>
              <a:ahLst/>
              <a:cxnLst/>
              <a:rect l="l" t="t" r="r" b="b"/>
              <a:pathLst>
                <a:path w="341" h="329" extrusionOk="0">
                  <a:moveTo>
                    <a:pt x="142" y="1"/>
                  </a:moveTo>
                  <a:lnTo>
                    <a:pt x="334" y="99"/>
                  </a:lnTo>
                  <a:lnTo>
                    <a:pt x="340" y="316"/>
                  </a:lnTo>
                  <a:lnTo>
                    <a:pt x="99" y="328"/>
                  </a:lnTo>
                  <a:lnTo>
                    <a:pt x="1" y="8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22"/>
            <p:cNvSpPr/>
            <p:nvPr/>
          </p:nvSpPr>
          <p:spPr>
            <a:xfrm>
              <a:off x="7414811" y="1776534"/>
              <a:ext cx="116507" cy="104372"/>
            </a:xfrm>
            <a:custGeom>
              <a:avLst/>
              <a:gdLst/>
              <a:ahLst/>
              <a:cxnLst/>
              <a:rect l="l" t="t" r="r" b="b"/>
              <a:pathLst>
                <a:path w="410" h="367" extrusionOk="0">
                  <a:moveTo>
                    <a:pt x="25" y="91"/>
                  </a:moveTo>
                  <a:lnTo>
                    <a:pt x="240" y="0"/>
                  </a:lnTo>
                  <a:lnTo>
                    <a:pt x="409" y="170"/>
                  </a:lnTo>
                  <a:lnTo>
                    <a:pt x="266" y="367"/>
                  </a:lnTo>
                  <a:lnTo>
                    <a:pt x="0" y="215"/>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2"/>
            <p:cNvSpPr/>
            <p:nvPr/>
          </p:nvSpPr>
          <p:spPr>
            <a:xfrm>
              <a:off x="7361104" y="1732168"/>
              <a:ext cx="97468" cy="92428"/>
            </a:xfrm>
            <a:custGeom>
              <a:avLst/>
              <a:gdLst/>
              <a:ahLst/>
              <a:cxnLst/>
              <a:rect l="l" t="t" r="r" b="b"/>
              <a:pathLst>
                <a:path w="343" h="325" extrusionOk="0">
                  <a:moveTo>
                    <a:pt x="142" y="1"/>
                  </a:moveTo>
                  <a:lnTo>
                    <a:pt x="334" y="97"/>
                  </a:lnTo>
                  <a:lnTo>
                    <a:pt x="343" y="314"/>
                  </a:lnTo>
                  <a:lnTo>
                    <a:pt x="111" y="324"/>
                  </a:lnTo>
                  <a:lnTo>
                    <a:pt x="93" y="318"/>
                  </a:lnTo>
                  <a:lnTo>
                    <a:pt x="1" y="79"/>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22"/>
            <p:cNvSpPr/>
            <p:nvPr/>
          </p:nvSpPr>
          <p:spPr>
            <a:xfrm>
              <a:off x="7322742" y="1759755"/>
              <a:ext cx="87522" cy="68823"/>
            </a:xfrm>
            <a:custGeom>
              <a:avLst/>
              <a:gdLst/>
              <a:ahLst/>
              <a:cxnLst/>
              <a:rect l="l" t="t" r="r" b="b"/>
              <a:pathLst>
                <a:path w="308" h="242" extrusionOk="0">
                  <a:moveTo>
                    <a:pt x="1" y="90"/>
                  </a:moveTo>
                  <a:lnTo>
                    <a:pt x="85" y="0"/>
                  </a:lnTo>
                  <a:lnTo>
                    <a:pt x="308" y="39"/>
                  </a:lnTo>
                  <a:lnTo>
                    <a:pt x="267" y="242"/>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22"/>
            <p:cNvSpPr/>
            <p:nvPr/>
          </p:nvSpPr>
          <p:spPr>
            <a:xfrm>
              <a:off x="7431008" y="1799854"/>
              <a:ext cx="57685" cy="47494"/>
            </a:xfrm>
            <a:custGeom>
              <a:avLst/>
              <a:gdLst/>
              <a:ahLst/>
              <a:cxnLst/>
              <a:rect l="l" t="t" r="r" b="b"/>
              <a:pathLst>
                <a:path w="203" h="167" extrusionOk="0">
                  <a:moveTo>
                    <a:pt x="84" y="166"/>
                  </a:moveTo>
                  <a:lnTo>
                    <a:pt x="199" y="117"/>
                  </a:lnTo>
                  <a:lnTo>
                    <a:pt x="203" y="9"/>
                  </a:lnTo>
                  <a:lnTo>
                    <a:pt x="60" y="0"/>
                  </a:lnTo>
                  <a:lnTo>
                    <a:pt x="0" y="12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22"/>
            <p:cNvSpPr/>
            <p:nvPr/>
          </p:nvSpPr>
          <p:spPr>
            <a:xfrm>
              <a:off x="7242040" y="1442657"/>
              <a:ext cx="86385" cy="86740"/>
            </a:xfrm>
            <a:custGeom>
              <a:avLst/>
              <a:gdLst/>
              <a:ahLst/>
              <a:cxnLst/>
              <a:rect l="l" t="t" r="r" b="b"/>
              <a:pathLst>
                <a:path w="304" h="305" extrusionOk="0">
                  <a:moveTo>
                    <a:pt x="303" y="145"/>
                  </a:moveTo>
                  <a:lnTo>
                    <a:pt x="178" y="305"/>
                  </a:lnTo>
                  <a:lnTo>
                    <a:pt x="1" y="266"/>
                  </a:lnTo>
                  <a:lnTo>
                    <a:pt x="50" y="37"/>
                  </a:lnTo>
                  <a:lnTo>
                    <a:pt x="275" y="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22"/>
            <p:cNvSpPr/>
            <p:nvPr/>
          </p:nvSpPr>
          <p:spPr>
            <a:xfrm>
              <a:off x="7269319" y="1451757"/>
              <a:ext cx="96331" cy="86455"/>
            </a:xfrm>
            <a:custGeom>
              <a:avLst/>
              <a:gdLst/>
              <a:ahLst/>
              <a:cxnLst/>
              <a:rect l="l" t="t" r="r" b="b"/>
              <a:pathLst>
                <a:path w="339" h="304" extrusionOk="0">
                  <a:moveTo>
                    <a:pt x="338" y="152"/>
                  </a:moveTo>
                  <a:lnTo>
                    <a:pt x="201" y="304"/>
                  </a:lnTo>
                  <a:lnTo>
                    <a:pt x="1" y="257"/>
                  </a:lnTo>
                  <a:lnTo>
                    <a:pt x="46" y="30"/>
                  </a:lnTo>
                  <a:lnTo>
                    <a:pt x="3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22"/>
            <p:cNvSpPr/>
            <p:nvPr/>
          </p:nvSpPr>
          <p:spPr>
            <a:xfrm>
              <a:off x="7269888" y="1427868"/>
              <a:ext cx="78145" cy="95840"/>
            </a:xfrm>
            <a:custGeom>
              <a:avLst/>
              <a:gdLst/>
              <a:ahLst/>
              <a:cxnLst/>
              <a:rect l="l" t="t" r="r" b="b"/>
              <a:pathLst>
                <a:path w="275" h="337" extrusionOk="0">
                  <a:moveTo>
                    <a:pt x="70" y="308"/>
                  </a:moveTo>
                  <a:lnTo>
                    <a:pt x="1" y="142"/>
                  </a:lnTo>
                  <a:lnTo>
                    <a:pt x="111" y="1"/>
                  </a:lnTo>
                  <a:lnTo>
                    <a:pt x="275" y="126"/>
                  </a:lnTo>
                  <a:lnTo>
                    <a:pt x="203" y="33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22"/>
            <p:cNvSpPr/>
            <p:nvPr/>
          </p:nvSpPr>
          <p:spPr>
            <a:xfrm>
              <a:off x="7315636" y="1371845"/>
              <a:ext cx="92637" cy="78777"/>
            </a:xfrm>
            <a:custGeom>
              <a:avLst/>
              <a:gdLst/>
              <a:ahLst/>
              <a:cxnLst/>
              <a:rect l="l" t="t" r="r" b="b"/>
              <a:pathLst>
                <a:path w="326" h="277" extrusionOk="0">
                  <a:moveTo>
                    <a:pt x="1" y="111"/>
                  </a:moveTo>
                  <a:lnTo>
                    <a:pt x="154" y="0"/>
                  </a:lnTo>
                  <a:lnTo>
                    <a:pt x="326" y="78"/>
                  </a:lnTo>
                  <a:lnTo>
                    <a:pt x="234" y="276"/>
                  </a:lnTo>
                  <a:lnTo>
                    <a:pt x="3" y="25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22"/>
            <p:cNvSpPr/>
            <p:nvPr/>
          </p:nvSpPr>
          <p:spPr>
            <a:xfrm>
              <a:off x="7486136" y="1429859"/>
              <a:ext cx="53707" cy="87308"/>
            </a:xfrm>
            <a:custGeom>
              <a:avLst/>
              <a:gdLst/>
              <a:ahLst/>
              <a:cxnLst/>
              <a:rect l="l" t="t" r="r" b="b"/>
              <a:pathLst>
                <a:path w="189" h="307" extrusionOk="0">
                  <a:moveTo>
                    <a:pt x="93" y="307"/>
                  </a:moveTo>
                  <a:lnTo>
                    <a:pt x="1" y="211"/>
                  </a:lnTo>
                  <a:lnTo>
                    <a:pt x="31" y="6"/>
                  </a:lnTo>
                  <a:lnTo>
                    <a:pt x="175" y="0"/>
                  </a:lnTo>
                  <a:lnTo>
                    <a:pt x="189" y="235"/>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22"/>
            <p:cNvSpPr/>
            <p:nvPr/>
          </p:nvSpPr>
          <p:spPr>
            <a:xfrm>
              <a:off x="7347748" y="1438960"/>
              <a:ext cx="88090" cy="81905"/>
            </a:xfrm>
            <a:custGeom>
              <a:avLst/>
              <a:gdLst/>
              <a:ahLst/>
              <a:cxnLst/>
              <a:rect l="l" t="t" r="r" b="b"/>
              <a:pathLst>
                <a:path w="310" h="288" extrusionOk="0">
                  <a:moveTo>
                    <a:pt x="148" y="287"/>
                  </a:moveTo>
                  <a:lnTo>
                    <a:pt x="310" y="181"/>
                  </a:lnTo>
                  <a:lnTo>
                    <a:pt x="271" y="1"/>
                  </a:lnTo>
                  <a:lnTo>
                    <a:pt x="42" y="19"/>
                  </a:lnTo>
                  <a:lnTo>
                    <a:pt x="1" y="238"/>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22"/>
            <p:cNvSpPr/>
            <p:nvPr/>
          </p:nvSpPr>
          <p:spPr>
            <a:xfrm>
              <a:off x="7492103" y="1297048"/>
              <a:ext cx="92637" cy="89868"/>
            </a:xfrm>
            <a:custGeom>
              <a:avLst/>
              <a:gdLst/>
              <a:ahLst/>
              <a:cxnLst/>
              <a:rect l="l" t="t" r="r" b="b"/>
              <a:pathLst>
                <a:path w="326" h="316" extrusionOk="0">
                  <a:moveTo>
                    <a:pt x="326" y="197"/>
                  </a:moveTo>
                  <a:lnTo>
                    <a:pt x="227" y="21"/>
                  </a:lnTo>
                  <a:lnTo>
                    <a:pt x="15" y="1"/>
                  </a:lnTo>
                  <a:lnTo>
                    <a:pt x="0" y="218"/>
                  </a:lnTo>
                  <a:lnTo>
                    <a:pt x="250" y="316"/>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22"/>
            <p:cNvSpPr/>
            <p:nvPr/>
          </p:nvSpPr>
          <p:spPr>
            <a:xfrm>
              <a:off x="7585025" y="1334872"/>
              <a:ext cx="101446" cy="95271"/>
            </a:xfrm>
            <a:custGeom>
              <a:avLst/>
              <a:gdLst/>
              <a:ahLst/>
              <a:cxnLst/>
              <a:rect l="l" t="t" r="r" b="b"/>
              <a:pathLst>
                <a:path w="357" h="335" extrusionOk="0">
                  <a:moveTo>
                    <a:pt x="357" y="195"/>
                  </a:moveTo>
                  <a:lnTo>
                    <a:pt x="258" y="21"/>
                  </a:lnTo>
                  <a:lnTo>
                    <a:pt x="46" y="1"/>
                  </a:lnTo>
                  <a:lnTo>
                    <a:pt x="1" y="334"/>
                  </a:lnTo>
                  <a:lnTo>
                    <a:pt x="281" y="31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22"/>
            <p:cNvSpPr/>
            <p:nvPr/>
          </p:nvSpPr>
          <p:spPr>
            <a:xfrm>
              <a:off x="7127522" y="1473940"/>
              <a:ext cx="85817" cy="110344"/>
            </a:xfrm>
            <a:custGeom>
              <a:avLst/>
              <a:gdLst/>
              <a:ahLst/>
              <a:cxnLst/>
              <a:rect l="l" t="t" r="r" b="b"/>
              <a:pathLst>
                <a:path w="302" h="388" extrusionOk="0">
                  <a:moveTo>
                    <a:pt x="301" y="76"/>
                  </a:moveTo>
                  <a:lnTo>
                    <a:pt x="291" y="277"/>
                  </a:lnTo>
                  <a:lnTo>
                    <a:pt x="105" y="387"/>
                  </a:lnTo>
                  <a:lnTo>
                    <a:pt x="0" y="197"/>
                  </a:lnTo>
                  <a:lnTo>
                    <a:pt x="180" y="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22"/>
            <p:cNvSpPr/>
            <p:nvPr/>
          </p:nvSpPr>
          <p:spPr>
            <a:xfrm>
              <a:off x="7278128" y="1324918"/>
              <a:ext cx="92069" cy="78208"/>
            </a:xfrm>
            <a:custGeom>
              <a:avLst/>
              <a:gdLst/>
              <a:ahLst/>
              <a:cxnLst/>
              <a:rect l="l" t="t" r="r" b="b"/>
              <a:pathLst>
                <a:path w="324" h="275" extrusionOk="0">
                  <a:moveTo>
                    <a:pt x="0" y="107"/>
                  </a:moveTo>
                  <a:lnTo>
                    <a:pt x="154" y="1"/>
                  </a:lnTo>
                  <a:lnTo>
                    <a:pt x="324" y="79"/>
                  </a:lnTo>
                  <a:lnTo>
                    <a:pt x="232" y="275"/>
                  </a:lnTo>
                  <a:lnTo>
                    <a:pt x="2" y="25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22"/>
            <p:cNvSpPr/>
            <p:nvPr/>
          </p:nvSpPr>
          <p:spPr>
            <a:xfrm>
              <a:off x="7251417" y="1457161"/>
              <a:ext cx="68767" cy="52613"/>
            </a:xfrm>
            <a:custGeom>
              <a:avLst/>
              <a:gdLst/>
              <a:ahLst/>
              <a:cxnLst/>
              <a:rect l="l" t="t" r="r" b="b"/>
              <a:pathLst>
                <a:path w="242" h="185" extrusionOk="0">
                  <a:moveTo>
                    <a:pt x="242" y="115"/>
                  </a:moveTo>
                  <a:lnTo>
                    <a:pt x="129" y="184"/>
                  </a:lnTo>
                  <a:lnTo>
                    <a:pt x="0" y="125"/>
                  </a:lnTo>
                  <a:lnTo>
                    <a:pt x="66" y="0"/>
                  </a:lnTo>
                  <a:lnTo>
                    <a:pt x="238" y="2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22"/>
            <p:cNvSpPr/>
            <p:nvPr/>
          </p:nvSpPr>
          <p:spPr>
            <a:xfrm>
              <a:off x="7088023" y="1621255"/>
              <a:ext cx="54275" cy="88730"/>
            </a:xfrm>
            <a:custGeom>
              <a:avLst/>
              <a:gdLst/>
              <a:ahLst/>
              <a:cxnLst/>
              <a:rect l="l" t="t" r="r" b="b"/>
              <a:pathLst>
                <a:path w="191" h="312" extrusionOk="0">
                  <a:moveTo>
                    <a:pt x="96" y="311"/>
                  </a:moveTo>
                  <a:lnTo>
                    <a:pt x="0" y="217"/>
                  </a:lnTo>
                  <a:lnTo>
                    <a:pt x="35" y="12"/>
                  </a:lnTo>
                  <a:lnTo>
                    <a:pt x="178" y="0"/>
                  </a:lnTo>
                  <a:lnTo>
                    <a:pt x="191" y="238"/>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22"/>
            <p:cNvSpPr/>
            <p:nvPr/>
          </p:nvSpPr>
          <p:spPr>
            <a:xfrm>
              <a:off x="7182649" y="1706573"/>
              <a:ext cx="101446" cy="94703"/>
            </a:xfrm>
            <a:custGeom>
              <a:avLst/>
              <a:gdLst/>
              <a:ahLst/>
              <a:cxnLst/>
              <a:rect l="l" t="t" r="r" b="b"/>
              <a:pathLst>
                <a:path w="357" h="333" extrusionOk="0">
                  <a:moveTo>
                    <a:pt x="357" y="197"/>
                  </a:moveTo>
                  <a:lnTo>
                    <a:pt x="259" y="21"/>
                  </a:lnTo>
                  <a:lnTo>
                    <a:pt x="44" y="1"/>
                  </a:lnTo>
                  <a:lnTo>
                    <a:pt x="1" y="332"/>
                  </a:lnTo>
                  <a:lnTo>
                    <a:pt x="277" y="314"/>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 name="Google Shape;719;p22"/>
          <p:cNvGrpSpPr/>
          <p:nvPr/>
        </p:nvGrpSpPr>
        <p:grpSpPr>
          <a:xfrm>
            <a:off x="7974198" y="4551960"/>
            <a:ext cx="830894" cy="591536"/>
            <a:chOff x="7088023" y="1297048"/>
            <a:chExt cx="830894" cy="591536"/>
          </a:xfrm>
        </p:grpSpPr>
        <p:sp>
          <p:nvSpPr>
            <p:cNvPr id="720" name="Google Shape;720;p22"/>
            <p:cNvSpPr/>
            <p:nvPr/>
          </p:nvSpPr>
          <p:spPr>
            <a:xfrm>
              <a:off x="7101379" y="1303020"/>
              <a:ext cx="802475" cy="547740"/>
            </a:xfrm>
            <a:custGeom>
              <a:avLst/>
              <a:gdLst/>
              <a:ahLst/>
              <a:cxnLst/>
              <a:rect l="l" t="t" r="r" b="b"/>
              <a:pathLst>
                <a:path w="2824" h="1926" extrusionOk="0">
                  <a:moveTo>
                    <a:pt x="915" y="88"/>
                  </a:moveTo>
                  <a:cubicBezTo>
                    <a:pt x="694" y="176"/>
                    <a:pt x="749" y="282"/>
                    <a:pt x="545" y="397"/>
                  </a:cubicBezTo>
                  <a:cubicBezTo>
                    <a:pt x="318" y="528"/>
                    <a:pt x="272" y="733"/>
                    <a:pt x="195" y="931"/>
                  </a:cubicBezTo>
                  <a:cubicBezTo>
                    <a:pt x="158" y="1017"/>
                    <a:pt x="54" y="1146"/>
                    <a:pt x="0" y="1246"/>
                  </a:cubicBezTo>
                  <a:lnTo>
                    <a:pt x="1187" y="1925"/>
                  </a:lnTo>
                  <a:cubicBezTo>
                    <a:pt x="1234" y="1923"/>
                    <a:pt x="1279" y="1921"/>
                    <a:pt x="1314" y="1915"/>
                  </a:cubicBezTo>
                  <a:lnTo>
                    <a:pt x="1680" y="1858"/>
                  </a:lnTo>
                  <a:cubicBezTo>
                    <a:pt x="1723" y="1817"/>
                    <a:pt x="1866" y="1772"/>
                    <a:pt x="1926" y="1729"/>
                  </a:cubicBezTo>
                  <a:cubicBezTo>
                    <a:pt x="2036" y="1649"/>
                    <a:pt x="2177" y="1647"/>
                    <a:pt x="2341" y="1592"/>
                  </a:cubicBezTo>
                  <a:cubicBezTo>
                    <a:pt x="2388" y="1575"/>
                    <a:pt x="2433" y="1502"/>
                    <a:pt x="2472" y="1543"/>
                  </a:cubicBezTo>
                  <a:cubicBezTo>
                    <a:pt x="2644" y="1473"/>
                    <a:pt x="2818" y="1383"/>
                    <a:pt x="2818" y="1340"/>
                  </a:cubicBezTo>
                  <a:cubicBezTo>
                    <a:pt x="2824" y="886"/>
                    <a:pt x="2478" y="569"/>
                    <a:pt x="2181" y="293"/>
                  </a:cubicBezTo>
                  <a:cubicBezTo>
                    <a:pt x="2016" y="139"/>
                    <a:pt x="1717" y="80"/>
                    <a:pt x="1498" y="31"/>
                  </a:cubicBezTo>
                  <a:cubicBezTo>
                    <a:pt x="1343" y="0"/>
                    <a:pt x="987" y="59"/>
                    <a:pt x="915" y="8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22"/>
            <p:cNvSpPr/>
            <p:nvPr/>
          </p:nvSpPr>
          <p:spPr>
            <a:xfrm>
              <a:off x="7101379" y="1317524"/>
              <a:ext cx="449545" cy="533236"/>
            </a:xfrm>
            <a:custGeom>
              <a:avLst/>
              <a:gdLst/>
              <a:ahLst/>
              <a:cxnLst/>
              <a:rect l="l" t="t" r="r" b="b"/>
              <a:pathLst>
                <a:path w="1582" h="1875" extrusionOk="0">
                  <a:moveTo>
                    <a:pt x="915" y="37"/>
                  </a:moveTo>
                  <a:cubicBezTo>
                    <a:pt x="694" y="125"/>
                    <a:pt x="749" y="231"/>
                    <a:pt x="545" y="346"/>
                  </a:cubicBezTo>
                  <a:cubicBezTo>
                    <a:pt x="318" y="477"/>
                    <a:pt x="272" y="682"/>
                    <a:pt x="195" y="880"/>
                  </a:cubicBezTo>
                  <a:cubicBezTo>
                    <a:pt x="158" y="966"/>
                    <a:pt x="54" y="1095"/>
                    <a:pt x="0" y="1195"/>
                  </a:cubicBezTo>
                  <a:lnTo>
                    <a:pt x="1187" y="1874"/>
                  </a:lnTo>
                  <a:cubicBezTo>
                    <a:pt x="1234" y="1872"/>
                    <a:pt x="1279" y="1870"/>
                    <a:pt x="1314" y="1864"/>
                  </a:cubicBezTo>
                  <a:lnTo>
                    <a:pt x="1566" y="1823"/>
                  </a:lnTo>
                  <a:cubicBezTo>
                    <a:pt x="1582" y="1786"/>
                    <a:pt x="1580" y="1737"/>
                    <a:pt x="1551" y="1680"/>
                  </a:cubicBezTo>
                  <a:cubicBezTo>
                    <a:pt x="1508" y="1594"/>
                    <a:pt x="1478" y="1269"/>
                    <a:pt x="1365" y="1277"/>
                  </a:cubicBezTo>
                  <a:cubicBezTo>
                    <a:pt x="1345" y="1271"/>
                    <a:pt x="1351" y="1179"/>
                    <a:pt x="1351" y="1162"/>
                  </a:cubicBezTo>
                  <a:cubicBezTo>
                    <a:pt x="1351" y="1040"/>
                    <a:pt x="1259" y="1195"/>
                    <a:pt x="1146" y="1220"/>
                  </a:cubicBezTo>
                  <a:cubicBezTo>
                    <a:pt x="1079" y="1236"/>
                    <a:pt x="962" y="1244"/>
                    <a:pt x="921" y="1197"/>
                  </a:cubicBezTo>
                  <a:cubicBezTo>
                    <a:pt x="731" y="999"/>
                    <a:pt x="1445" y="990"/>
                    <a:pt x="1353" y="849"/>
                  </a:cubicBezTo>
                  <a:cubicBezTo>
                    <a:pt x="1306" y="780"/>
                    <a:pt x="1173" y="821"/>
                    <a:pt x="1095" y="815"/>
                  </a:cubicBezTo>
                  <a:cubicBezTo>
                    <a:pt x="1095" y="784"/>
                    <a:pt x="1117" y="663"/>
                    <a:pt x="1054" y="665"/>
                  </a:cubicBezTo>
                  <a:cubicBezTo>
                    <a:pt x="987" y="671"/>
                    <a:pt x="813" y="780"/>
                    <a:pt x="856" y="688"/>
                  </a:cubicBezTo>
                  <a:cubicBezTo>
                    <a:pt x="872" y="655"/>
                    <a:pt x="925" y="612"/>
                    <a:pt x="913" y="583"/>
                  </a:cubicBezTo>
                  <a:cubicBezTo>
                    <a:pt x="892" y="540"/>
                    <a:pt x="759" y="606"/>
                    <a:pt x="759" y="522"/>
                  </a:cubicBezTo>
                  <a:cubicBezTo>
                    <a:pt x="790" y="493"/>
                    <a:pt x="917" y="397"/>
                    <a:pt x="856" y="369"/>
                  </a:cubicBezTo>
                  <a:cubicBezTo>
                    <a:pt x="800" y="344"/>
                    <a:pt x="770" y="330"/>
                    <a:pt x="788" y="268"/>
                  </a:cubicBezTo>
                  <a:cubicBezTo>
                    <a:pt x="819" y="164"/>
                    <a:pt x="884" y="37"/>
                    <a:pt x="1050" y="0"/>
                  </a:cubicBezTo>
                  <a:cubicBezTo>
                    <a:pt x="984" y="17"/>
                    <a:pt x="935" y="29"/>
                    <a:pt x="915" y="37"/>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22"/>
            <p:cNvSpPr/>
            <p:nvPr/>
          </p:nvSpPr>
          <p:spPr>
            <a:xfrm>
              <a:off x="7096832" y="1490150"/>
              <a:ext cx="382767" cy="360041"/>
            </a:xfrm>
            <a:custGeom>
              <a:avLst/>
              <a:gdLst/>
              <a:ahLst/>
              <a:cxnLst/>
              <a:rect l="l" t="t" r="r" b="b"/>
              <a:pathLst>
                <a:path w="1347" h="1266" extrusionOk="0">
                  <a:moveTo>
                    <a:pt x="315" y="1"/>
                  </a:moveTo>
                  <a:cubicBezTo>
                    <a:pt x="272" y="87"/>
                    <a:pt x="243" y="181"/>
                    <a:pt x="209" y="271"/>
                  </a:cubicBezTo>
                  <a:cubicBezTo>
                    <a:pt x="172" y="357"/>
                    <a:pt x="68" y="486"/>
                    <a:pt x="12" y="586"/>
                  </a:cubicBezTo>
                  <a:cubicBezTo>
                    <a:pt x="0" y="969"/>
                    <a:pt x="728" y="1265"/>
                    <a:pt x="1199" y="1265"/>
                  </a:cubicBezTo>
                  <a:cubicBezTo>
                    <a:pt x="1240" y="1263"/>
                    <a:pt x="1279" y="1261"/>
                    <a:pt x="1311" y="1257"/>
                  </a:cubicBezTo>
                  <a:cubicBezTo>
                    <a:pt x="1268" y="1226"/>
                    <a:pt x="1238" y="1200"/>
                    <a:pt x="1256" y="1181"/>
                  </a:cubicBezTo>
                  <a:cubicBezTo>
                    <a:pt x="1346" y="1098"/>
                    <a:pt x="765" y="1214"/>
                    <a:pt x="1025" y="960"/>
                  </a:cubicBezTo>
                  <a:cubicBezTo>
                    <a:pt x="1074" y="915"/>
                    <a:pt x="1209" y="711"/>
                    <a:pt x="1003" y="836"/>
                  </a:cubicBezTo>
                  <a:cubicBezTo>
                    <a:pt x="829" y="940"/>
                    <a:pt x="704" y="868"/>
                    <a:pt x="704" y="729"/>
                  </a:cubicBezTo>
                  <a:cubicBezTo>
                    <a:pt x="704" y="580"/>
                    <a:pt x="516" y="895"/>
                    <a:pt x="516" y="600"/>
                  </a:cubicBezTo>
                  <a:cubicBezTo>
                    <a:pt x="516" y="496"/>
                    <a:pt x="4" y="725"/>
                    <a:pt x="254" y="324"/>
                  </a:cubicBezTo>
                  <a:cubicBezTo>
                    <a:pt x="352" y="167"/>
                    <a:pt x="364" y="240"/>
                    <a:pt x="321" y="107"/>
                  </a:cubicBezTo>
                  <a:cubicBezTo>
                    <a:pt x="311" y="75"/>
                    <a:pt x="311" y="38"/>
                    <a:pt x="3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22"/>
            <p:cNvSpPr/>
            <p:nvPr/>
          </p:nvSpPr>
          <p:spPr>
            <a:xfrm>
              <a:off x="7503754" y="1559542"/>
              <a:ext cx="141513" cy="108354"/>
            </a:xfrm>
            <a:custGeom>
              <a:avLst/>
              <a:gdLst/>
              <a:ahLst/>
              <a:cxnLst/>
              <a:rect l="l" t="t" r="r" b="b"/>
              <a:pathLst>
                <a:path w="498" h="381" extrusionOk="0">
                  <a:moveTo>
                    <a:pt x="260" y="0"/>
                  </a:moveTo>
                  <a:cubicBezTo>
                    <a:pt x="215" y="56"/>
                    <a:pt x="178" y="86"/>
                    <a:pt x="135" y="125"/>
                  </a:cubicBezTo>
                  <a:cubicBezTo>
                    <a:pt x="98" y="164"/>
                    <a:pt x="47" y="180"/>
                    <a:pt x="27" y="215"/>
                  </a:cubicBezTo>
                  <a:cubicBezTo>
                    <a:pt x="0" y="258"/>
                    <a:pt x="123" y="381"/>
                    <a:pt x="162" y="381"/>
                  </a:cubicBezTo>
                  <a:cubicBezTo>
                    <a:pt x="260" y="381"/>
                    <a:pt x="287" y="330"/>
                    <a:pt x="358" y="307"/>
                  </a:cubicBezTo>
                  <a:cubicBezTo>
                    <a:pt x="387" y="297"/>
                    <a:pt x="469" y="254"/>
                    <a:pt x="481" y="234"/>
                  </a:cubicBezTo>
                  <a:cubicBezTo>
                    <a:pt x="497" y="209"/>
                    <a:pt x="479" y="180"/>
                    <a:pt x="456" y="166"/>
                  </a:cubicBezTo>
                  <a:cubicBezTo>
                    <a:pt x="436" y="154"/>
                    <a:pt x="428" y="144"/>
                    <a:pt x="407" y="125"/>
                  </a:cubicBezTo>
                  <a:cubicBezTo>
                    <a:pt x="375" y="94"/>
                    <a:pt x="375" y="80"/>
                    <a:pt x="358" y="52"/>
                  </a:cubicBezTo>
                  <a:cubicBezTo>
                    <a:pt x="334" y="13"/>
                    <a:pt x="311" y="19"/>
                    <a:pt x="260" y="0"/>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22"/>
            <p:cNvSpPr/>
            <p:nvPr/>
          </p:nvSpPr>
          <p:spPr>
            <a:xfrm>
              <a:off x="7438681" y="1507214"/>
              <a:ext cx="47171" cy="21614"/>
            </a:xfrm>
            <a:custGeom>
              <a:avLst/>
              <a:gdLst/>
              <a:ahLst/>
              <a:cxnLst/>
              <a:rect l="l" t="t" r="r" b="b"/>
              <a:pathLst>
                <a:path w="166" h="76" extrusionOk="0">
                  <a:moveTo>
                    <a:pt x="61" y="15"/>
                  </a:moveTo>
                  <a:cubicBezTo>
                    <a:pt x="43" y="23"/>
                    <a:pt x="41" y="27"/>
                    <a:pt x="31" y="35"/>
                  </a:cubicBezTo>
                  <a:cubicBezTo>
                    <a:pt x="0" y="60"/>
                    <a:pt x="33" y="49"/>
                    <a:pt x="59" y="66"/>
                  </a:cubicBezTo>
                  <a:cubicBezTo>
                    <a:pt x="70" y="70"/>
                    <a:pt x="76" y="72"/>
                    <a:pt x="90" y="72"/>
                  </a:cubicBezTo>
                  <a:cubicBezTo>
                    <a:pt x="102" y="72"/>
                    <a:pt x="106" y="76"/>
                    <a:pt x="113" y="70"/>
                  </a:cubicBezTo>
                  <a:cubicBezTo>
                    <a:pt x="115" y="68"/>
                    <a:pt x="121" y="68"/>
                    <a:pt x="123" y="68"/>
                  </a:cubicBezTo>
                  <a:cubicBezTo>
                    <a:pt x="125" y="64"/>
                    <a:pt x="125" y="60"/>
                    <a:pt x="127" y="58"/>
                  </a:cubicBezTo>
                  <a:cubicBezTo>
                    <a:pt x="137" y="47"/>
                    <a:pt x="143" y="39"/>
                    <a:pt x="149" y="27"/>
                  </a:cubicBezTo>
                  <a:cubicBezTo>
                    <a:pt x="153" y="23"/>
                    <a:pt x="166" y="8"/>
                    <a:pt x="160" y="6"/>
                  </a:cubicBezTo>
                  <a:cubicBezTo>
                    <a:pt x="153" y="0"/>
                    <a:pt x="115" y="2"/>
                    <a:pt x="104" y="2"/>
                  </a:cubicBezTo>
                  <a:cubicBezTo>
                    <a:pt x="94" y="2"/>
                    <a:pt x="86" y="2"/>
                    <a:pt x="82" y="6"/>
                  </a:cubicBezTo>
                  <a:cubicBezTo>
                    <a:pt x="70" y="8"/>
                    <a:pt x="57" y="15"/>
                    <a:pt x="61" y="15"/>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22"/>
            <p:cNvSpPr/>
            <p:nvPr/>
          </p:nvSpPr>
          <p:spPr>
            <a:xfrm>
              <a:off x="7352011" y="1430997"/>
              <a:ext cx="66494" cy="32705"/>
            </a:xfrm>
            <a:custGeom>
              <a:avLst/>
              <a:gdLst/>
              <a:ahLst/>
              <a:cxnLst/>
              <a:rect l="l" t="t" r="r" b="b"/>
              <a:pathLst>
                <a:path w="234" h="115" extrusionOk="0">
                  <a:moveTo>
                    <a:pt x="53" y="0"/>
                  </a:moveTo>
                  <a:cubicBezTo>
                    <a:pt x="41" y="12"/>
                    <a:pt x="0" y="39"/>
                    <a:pt x="19" y="51"/>
                  </a:cubicBezTo>
                  <a:lnTo>
                    <a:pt x="60" y="80"/>
                  </a:lnTo>
                  <a:cubicBezTo>
                    <a:pt x="78" y="92"/>
                    <a:pt x="92" y="115"/>
                    <a:pt x="125" y="115"/>
                  </a:cubicBezTo>
                  <a:cubicBezTo>
                    <a:pt x="152" y="115"/>
                    <a:pt x="190" y="92"/>
                    <a:pt x="201" y="82"/>
                  </a:cubicBezTo>
                  <a:cubicBezTo>
                    <a:pt x="233" y="53"/>
                    <a:pt x="184" y="41"/>
                    <a:pt x="156" y="29"/>
                  </a:cubicBezTo>
                  <a:cubicBezTo>
                    <a:pt x="121" y="10"/>
                    <a:pt x="105" y="0"/>
                    <a:pt x="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22"/>
            <p:cNvSpPr/>
            <p:nvPr/>
          </p:nvSpPr>
          <p:spPr>
            <a:xfrm>
              <a:off x="7344907" y="1397723"/>
              <a:ext cx="24722" cy="27017"/>
            </a:xfrm>
            <a:custGeom>
              <a:avLst/>
              <a:gdLst/>
              <a:ahLst/>
              <a:cxnLst/>
              <a:rect l="l" t="t" r="r" b="b"/>
              <a:pathLst>
                <a:path w="87" h="95" extrusionOk="0">
                  <a:moveTo>
                    <a:pt x="76" y="3"/>
                  </a:moveTo>
                  <a:cubicBezTo>
                    <a:pt x="74" y="3"/>
                    <a:pt x="46" y="3"/>
                    <a:pt x="42" y="5"/>
                  </a:cubicBezTo>
                  <a:cubicBezTo>
                    <a:pt x="33" y="7"/>
                    <a:pt x="33" y="11"/>
                    <a:pt x="27" y="13"/>
                  </a:cubicBezTo>
                  <a:cubicBezTo>
                    <a:pt x="17" y="15"/>
                    <a:pt x="13" y="17"/>
                    <a:pt x="11" y="25"/>
                  </a:cubicBezTo>
                  <a:cubicBezTo>
                    <a:pt x="7" y="31"/>
                    <a:pt x="1" y="33"/>
                    <a:pt x="3" y="42"/>
                  </a:cubicBezTo>
                  <a:lnTo>
                    <a:pt x="5" y="62"/>
                  </a:lnTo>
                  <a:cubicBezTo>
                    <a:pt x="5" y="74"/>
                    <a:pt x="33" y="74"/>
                    <a:pt x="46" y="78"/>
                  </a:cubicBezTo>
                  <a:cubicBezTo>
                    <a:pt x="54" y="82"/>
                    <a:pt x="74" y="95"/>
                    <a:pt x="82" y="84"/>
                  </a:cubicBezTo>
                  <a:cubicBezTo>
                    <a:pt x="87" y="70"/>
                    <a:pt x="78" y="1"/>
                    <a:pt x="76" y="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22"/>
            <p:cNvSpPr/>
            <p:nvPr/>
          </p:nvSpPr>
          <p:spPr>
            <a:xfrm>
              <a:off x="7197142" y="1599642"/>
              <a:ext cx="93489" cy="39815"/>
            </a:xfrm>
            <a:custGeom>
              <a:avLst/>
              <a:gdLst/>
              <a:ahLst/>
              <a:cxnLst/>
              <a:rect l="l" t="t" r="r" b="b"/>
              <a:pathLst>
                <a:path w="329" h="140" extrusionOk="0">
                  <a:moveTo>
                    <a:pt x="5" y="11"/>
                  </a:moveTo>
                  <a:cubicBezTo>
                    <a:pt x="5" y="13"/>
                    <a:pt x="1" y="62"/>
                    <a:pt x="5" y="70"/>
                  </a:cubicBezTo>
                  <a:cubicBezTo>
                    <a:pt x="13" y="82"/>
                    <a:pt x="23" y="82"/>
                    <a:pt x="30" y="93"/>
                  </a:cubicBezTo>
                  <a:cubicBezTo>
                    <a:pt x="36" y="111"/>
                    <a:pt x="42" y="121"/>
                    <a:pt x="73" y="123"/>
                  </a:cubicBezTo>
                  <a:cubicBezTo>
                    <a:pt x="93" y="125"/>
                    <a:pt x="101" y="140"/>
                    <a:pt x="126" y="140"/>
                  </a:cubicBezTo>
                  <a:lnTo>
                    <a:pt x="204" y="140"/>
                  </a:lnTo>
                  <a:cubicBezTo>
                    <a:pt x="251" y="140"/>
                    <a:pt x="251" y="95"/>
                    <a:pt x="269" y="72"/>
                  </a:cubicBezTo>
                  <a:cubicBezTo>
                    <a:pt x="279" y="60"/>
                    <a:pt x="328" y="25"/>
                    <a:pt x="291" y="13"/>
                  </a:cubicBezTo>
                  <a:cubicBezTo>
                    <a:pt x="265" y="1"/>
                    <a:pt x="3" y="9"/>
                    <a:pt x="5" y="1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22"/>
            <p:cNvSpPr/>
            <p:nvPr/>
          </p:nvSpPr>
          <p:spPr>
            <a:xfrm>
              <a:off x="7338087" y="1686381"/>
              <a:ext cx="47739" cy="46072"/>
            </a:xfrm>
            <a:custGeom>
              <a:avLst/>
              <a:gdLst/>
              <a:ahLst/>
              <a:cxnLst/>
              <a:rect l="l" t="t" r="r" b="b"/>
              <a:pathLst>
                <a:path w="168" h="162" extrusionOk="0">
                  <a:moveTo>
                    <a:pt x="168" y="35"/>
                  </a:moveTo>
                  <a:cubicBezTo>
                    <a:pt x="149" y="25"/>
                    <a:pt x="109" y="0"/>
                    <a:pt x="92" y="13"/>
                  </a:cubicBezTo>
                  <a:lnTo>
                    <a:pt x="55" y="41"/>
                  </a:lnTo>
                  <a:cubicBezTo>
                    <a:pt x="37" y="54"/>
                    <a:pt x="0" y="64"/>
                    <a:pt x="4" y="86"/>
                  </a:cubicBezTo>
                  <a:cubicBezTo>
                    <a:pt x="4" y="105"/>
                    <a:pt x="39" y="131"/>
                    <a:pt x="51" y="137"/>
                  </a:cubicBezTo>
                  <a:cubicBezTo>
                    <a:pt x="92" y="162"/>
                    <a:pt x="113" y="127"/>
                    <a:pt x="131" y="107"/>
                  </a:cubicBezTo>
                  <a:cubicBezTo>
                    <a:pt x="149" y="82"/>
                    <a:pt x="168" y="72"/>
                    <a:pt x="168" y="35"/>
                  </a:cubicBezTo>
                  <a:close/>
                </a:path>
              </a:pathLst>
            </a:custGeom>
            <a:solidFill>
              <a:srgbClr val="CB92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22"/>
            <p:cNvSpPr/>
            <p:nvPr/>
          </p:nvSpPr>
          <p:spPr>
            <a:xfrm>
              <a:off x="7303703" y="1600210"/>
              <a:ext cx="24722" cy="40953"/>
            </a:xfrm>
            <a:custGeom>
              <a:avLst/>
              <a:gdLst/>
              <a:ahLst/>
              <a:cxnLst/>
              <a:rect l="l" t="t" r="r" b="b"/>
              <a:pathLst>
                <a:path w="87" h="144" extrusionOk="0">
                  <a:moveTo>
                    <a:pt x="86" y="7"/>
                  </a:moveTo>
                  <a:cubicBezTo>
                    <a:pt x="82" y="7"/>
                    <a:pt x="56" y="1"/>
                    <a:pt x="49" y="3"/>
                  </a:cubicBezTo>
                  <a:cubicBezTo>
                    <a:pt x="43" y="7"/>
                    <a:pt x="43" y="11"/>
                    <a:pt x="35" y="13"/>
                  </a:cubicBezTo>
                  <a:cubicBezTo>
                    <a:pt x="25" y="17"/>
                    <a:pt x="17" y="19"/>
                    <a:pt x="17" y="31"/>
                  </a:cubicBezTo>
                  <a:cubicBezTo>
                    <a:pt x="15" y="41"/>
                    <a:pt x="7" y="44"/>
                    <a:pt x="7" y="54"/>
                  </a:cubicBezTo>
                  <a:lnTo>
                    <a:pt x="4" y="89"/>
                  </a:lnTo>
                  <a:cubicBezTo>
                    <a:pt x="0" y="109"/>
                    <a:pt x="29" y="111"/>
                    <a:pt x="43" y="119"/>
                  </a:cubicBezTo>
                  <a:cubicBezTo>
                    <a:pt x="49" y="123"/>
                    <a:pt x="68" y="144"/>
                    <a:pt x="78" y="132"/>
                  </a:cubicBezTo>
                  <a:cubicBezTo>
                    <a:pt x="86" y="119"/>
                    <a:pt x="86" y="7"/>
                    <a:pt x="86" y="7"/>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22"/>
            <p:cNvSpPr/>
            <p:nvPr/>
          </p:nvSpPr>
          <p:spPr>
            <a:xfrm>
              <a:off x="7825711" y="1518305"/>
              <a:ext cx="93205" cy="90437"/>
            </a:xfrm>
            <a:custGeom>
              <a:avLst/>
              <a:gdLst/>
              <a:ahLst/>
              <a:cxnLst/>
              <a:rect l="l" t="t" r="r" b="b"/>
              <a:pathLst>
                <a:path w="328" h="318" extrusionOk="0">
                  <a:moveTo>
                    <a:pt x="328" y="133"/>
                  </a:moveTo>
                  <a:lnTo>
                    <a:pt x="177" y="0"/>
                  </a:lnTo>
                  <a:lnTo>
                    <a:pt x="1" y="88"/>
                  </a:lnTo>
                  <a:lnTo>
                    <a:pt x="84" y="317"/>
                  </a:lnTo>
                  <a:lnTo>
                    <a:pt x="320" y="299"/>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22"/>
            <p:cNvSpPr/>
            <p:nvPr/>
          </p:nvSpPr>
          <p:spPr>
            <a:xfrm>
              <a:off x="7794453" y="1662492"/>
              <a:ext cx="105993" cy="84749"/>
            </a:xfrm>
            <a:custGeom>
              <a:avLst/>
              <a:gdLst/>
              <a:ahLst/>
              <a:cxnLst/>
              <a:rect l="l" t="t" r="r" b="b"/>
              <a:pathLst>
                <a:path w="373" h="298" extrusionOk="0">
                  <a:moveTo>
                    <a:pt x="372" y="154"/>
                  </a:moveTo>
                  <a:lnTo>
                    <a:pt x="225" y="0"/>
                  </a:lnTo>
                  <a:lnTo>
                    <a:pt x="0" y="41"/>
                  </a:lnTo>
                  <a:lnTo>
                    <a:pt x="49" y="262"/>
                  </a:lnTo>
                  <a:lnTo>
                    <a:pt x="327" y="29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2"/>
            <p:cNvSpPr/>
            <p:nvPr/>
          </p:nvSpPr>
          <p:spPr>
            <a:xfrm>
              <a:off x="7731085" y="1480481"/>
              <a:ext cx="118212" cy="90437"/>
            </a:xfrm>
            <a:custGeom>
              <a:avLst/>
              <a:gdLst/>
              <a:ahLst/>
              <a:cxnLst/>
              <a:rect l="l" t="t" r="r" b="b"/>
              <a:pathLst>
                <a:path w="416" h="318" extrusionOk="0">
                  <a:moveTo>
                    <a:pt x="45" y="41"/>
                  </a:moveTo>
                  <a:lnTo>
                    <a:pt x="252" y="0"/>
                  </a:lnTo>
                  <a:lnTo>
                    <a:pt x="415" y="160"/>
                  </a:lnTo>
                  <a:lnTo>
                    <a:pt x="252" y="317"/>
                  </a:lnTo>
                  <a:lnTo>
                    <a:pt x="0" y="18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2"/>
            <p:cNvSpPr/>
            <p:nvPr/>
          </p:nvSpPr>
          <p:spPr>
            <a:xfrm>
              <a:off x="7681072" y="1661355"/>
              <a:ext cx="107129" cy="133949"/>
            </a:xfrm>
            <a:custGeom>
              <a:avLst/>
              <a:gdLst/>
              <a:ahLst/>
              <a:cxnLst/>
              <a:rect l="l" t="t" r="r" b="b"/>
              <a:pathLst>
                <a:path w="377" h="471" extrusionOk="0">
                  <a:moveTo>
                    <a:pt x="192" y="0"/>
                  </a:moveTo>
                  <a:lnTo>
                    <a:pt x="0" y="185"/>
                  </a:lnTo>
                  <a:lnTo>
                    <a:pt x="47" y="471"/>
                  </a:lnTo>
                  <a:lnTo>
                    <a:pt x="330" y="414"/>
                  </a:lnTo>
                  <a:lnTo>
                    <a:pt x="377" y="6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22"/>
            <p:cNvSpPr/>
            <p:nvPr/>
          </p:nvSpPr>
          <p:spPr>
            <a:xfrm>
              <a:off x="7750124" y="1662492"/>
              <a:ext cx="102583" cy="86455"/>
            </a:xfrm>
            <a:custGeom>
              <a:avLst/>
              <a:gdLst/>
              <a:ahLst/>
              <a:cxnLst/>
              <a:rect l="l" t="t" r="r" b="b"/>
              <a:pathLst>
                <a:path w="361" h="304" extrusionOk="0">
                  <a:moveTo>
                    <a:pt x="213" y="303"/>
                  </a:moveTo>
                  <a:lnTo>
                    <a:pt x="9" y="213"/>
                  </a:lnTo>
                  <a:lnTo>
                    <a:pt x="1" y="13"/>
                  </a:lnTo>
                  <a:lnTo>
                    <a:pt x="258" y="0"/>
                  </a:lnTo>
                  <a:lnTo>
                    <a:pt x="361" y="23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2"/>
            <p:cNvSpPr/>
            <p:nvPr/>
          </p:nvSpPr>
          <p:spPr>
            <a:xfrm>
              <a:off x="7497218" y="1795019"/>
              <a:ext cx="96899" cy="93565"/>
            </a:xfrm>
            <a:custGeom>
              <a:avLst/>
              <a:gdLst/>
              <a:ahLst/>
              <a:cxnLst/>
              <a:rect l="l" t="t" r="r" b="b"/>
              <a:pathLst>
                <a:path w="341" h="329" extrusionOk="0">
                  <a:moveTo>
                    <a:pt x="142" y="1"/>
                  </a:moveTo>
                  <a:lnTo>
                    <a:pt x="334" y="99"/>
                  </a:lnTo>
                  <a:lnTo>
                    <a:pt x="340" y="316"/>
                  </a:lnTo>
                  <a:lnTo>
                    <a:pt x="99" y="328"/>
                  </a:lnTo>
                  <a:lnTo>
                    <a:pt x="1" y="8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2"/>
            <p:cNvSpPr/>
            <p:nvPr/>
          </p:nvSpPr>
          <p:spPr>
            <a:xfrm>
              <a:off x="7414811" y="1776534"/>
              <a:ext cx="116507" cy="104372"/>
            </a:xfrm>
            <a:custGeom>
              <a:avLst/>
              <a:gdLst/>
              <a:ahLst/>
              <a:cxnLst/>
              <a:rect l="l" t="t" r="r" b="b"/>
              <a:pathLst>
                <a:path w="410" h="367" extrusionOk="0">
                  <a:moveTo>
                    <a:pt x="25" y="91"/>
                  </a:moveTo>
                  <a:lnTo>
                    <a:pt x="240" y="0"/>
                  </a:lnTo>
                  <a:lnTo>
                    <a:pt x="409" y="170"/>
                  </a:lnTo>
                  <a:lnTo>
                    <a:pt x="266" y="367"/>
                  </a:lnTo>
                  <a:lnTo>
                    <a:pt x="0" y="215"/>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2"/>
            <p:cNvSpPr/>
            <p:nvPr/>
          </p:nvSpPr>
          <p:spPr>
            <a:xfrm>
              <a:off x="7361104" y="1732168"/>
              <a:ext cx="97468" cy="92428"/>
            </a:xfrm>
            <a:custGeom>
              <a:avLst/>
              <a:gdLst/>
              <a:ahLst/>
              <a:cxnLst/>
              <a:rect l="l" t="t" r="r" b="b"/>
              <a:pathLst>
                <a:path w="343" h="325" extrusionOk="0">
                  <a:moveTo>
                    <a:pt x="142" y="1"/>
                  </a:moveTo>
                  <a:lnTo>
                    <a:pt x="334" y="97"/>
                  </a:lnTo>
                  <a:lnTo>
                    <a:pt x="343" y="314"/>
                  </a:lnTo>
                  <a:lnTo>
                    <a:pt x="111" y="324"/>
                  </a:lnTo>
                  <a:lnTo>
                    <a:pt x="93" y="318"/>
                  </a:lnTo>
                  <a:lnTo>
                    <a:pt x="1" y="79"/>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22"/>
            <p:cNvSpPr/>
            <p:nvPr/>
          </p:nvSpPr>
          <p:spPr>
            <a:xfrm>
              <a:off x="7322742" y="1759755"/>
              <a:ext cx="87522" cy="68823"/>
            </a:xfrm>
            <a:custGeom>
              <a:avLst/>
              <a:gdLst/>
              <a:ahLst/>
              <a:cxnLst/>
              <a:rect l="l" t="t" r="r" b="b"/>
              <a:pathLst>
                <a:path w="308" h="242" extrusionOk="0">
                  <a:moveTo>
                    <a:pt x="1" y="90"/>
                  </a:moveTo>
                  <a:lnTo>
                    <a:pt x="85" y="0"/>
                  </a:lnTo>
                  <a:lnTo>
                    <a:pt x="308" y="39"/>
                  </a:lnTo>
                  <a:lnTo>
                    <a:pt x="267" y="242"/>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22"/>
            <p:cNvSpPr/>
            <p:nvPr/>
          </p:nvSpPr>
          <p:spPr>
            <a:xfrm>
              <a:off x="7431008" y="1799854"/>
              <a:ext cx="57685" cy="47494"/>
            </a:xfrm>
            <a:custGeom>
              <a:avLst/>
              <a:gdLst/>
              <a:ahLst/>
              <a:cxnLst/>
              <a:rect l="l" t="t" r="r" b="b"/>
              <a:pathLst>
                <a:path w="203" h="167" extrusionOk="0">
                  <a:moveTo>
                    <a:pt x="84" y="166"/>
                  </a:moveTo>
                  <a:lnTo>
                    <a:pt x="199" y="117"/>
                  </a:lnTo>
                  <a:lnTo>
                    <a:pt x="203" y="9"/>
                  </a:lnTo>
                  <a:lnTo>
                    <a:pt x="60" y="0"/>
                  </a:lnTo>
                  <a:lnTo>
                    <a:pt x="0" y="12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22"/>
            <p:cNvSpPr/>
            <p:nvPr/>
          </p:nvSpPr>
          <p:spPr>
            <a:xfrm>
              <a:off x="7242040" y="1442657"/>
              <a:ext cx="86385" cy="86740"/>
            </a:xfrm>
            <a:custGeom>
              <a:avLst/>
              <a:gdLst/>
              <a:ahLst/>
              <a:cxnLst/>
              <a:rect l="l" t="t" r="r" b="b"/>
              <a:pathLst>
                <a:path w="304" h="305" extrusionOk="0">
                  <a:moveTo>
                    <a:pt x="303" y="145"/>
                  </a:moveTo>
                  <a:lnTo>
                    <a:pt x="178" y="305"/>
                  </a:lnTo>
                  <a:lnTo>
                    <a:pt x="1" y="266"/>
                  </a:lnTo>
                  <a:lnTo>
                    <a:pt x="50" y="37"/>
                  </a:lnTo>
                  <a:lnTo>
                    <a:pt x="275" y="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22"/>
            <p:cNvSpPr/>
            <p:nvPr/>
          </p:nvSpPr>
          <p:spPr>
            <a:xfrm>
              <a:off x="7269319" y="1451757"/>
              <a:ext cx="96331" cy="86455"/>
            </a:xfrm>
            <a:custGeom>
              <a:avLst/>
              <a:gdLst/>
              <a:ahLst/>
              <a:cxnLst/>
              <a:rect l="l" t="t" r="r" b="b"/>
              <a:pathLst>
                <a:path w="339" h="304" extrusionOk="0">
                  <a:moveTo>
                    <a:pt x="338" y="152"/>
                  </a:moveTo>
                  <a:lnTo>
                    <a:pt x="201" y="304"/>
                  </a:lnTo>
                  <a:lnTo>
                    <a:pt x="1" y="257"/>
                  </a:lnTo>
                  <a:lnTo>
                    <a:pt x="46" y="30"/>
                  </a:lnTo>
                  <a:lnTo>
                    <a:pt x="3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22"/>
            <p:cNvSpPr/>
            <p:nvPr/>
          </p:nvSpPr>
          <p:spPr>
            <a:xfrm>
              <a:off x="7269888" y="1427868"/>
              <a:ext cx="78145" cy="95840"/>
            </a:xfrm>
            <a:custGeom>
              <a:avLst/>
              <a:gdLst/>
              <a:ahLst/>
              <a:cxnLst/>
              <a:rect l="l" t="t" r="r" b="b"/>
              <a:pathLst>
                <a:path w="275" h="337" extrusionOk="0">
                  <a:moveTo>
                    <a:pt x="70" y="308"/>
                  </a:moveTo>
                  <a:lnTo>
                    <a:pt x="1" y="142"/>
                  </a:lnTo>
                  <a:lnTo>
                    <a:pt x="111" y="1"/>
                  </a:lnTo>
                  <a:lnTo>
                    <a:pt x="275" y="126"/>
                  </a:lnTo>
                  <a:lnTo>
                    <a:pt x="203" y="33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22"/>
            <p:cNvSpPr/>
            <p:nvPr/>
          </p:nvSpPr>
          <p:spPr>
            <a:xfrm>
              <a:off x="7315636" y="1371845"/>
              <a:ext cx="92637" cy="78777"/>
            </a:xfrm>
            <a:custGeom>
              <a:avLst/>
              <a:gdLst/>
              <a:ahLst/>
              <a:cxnLst/>
              <a:rect l="l" t="t" r="r" b="b"/>
              <a:pathLst>
                <a:path w="326" h="277" extrusionOk="0">
                  <a:moveTo>
                    <a:pt x="1" y="111"/>
                  </a:moveTo>
                  <a:lnTo>
                    <a:pt x="154" y="0"/>
                  </a:lnTo>
                  <a:lnTo>
                    <a:pt x="326" y="78"/>
                  </a:lnTo>
                  <a:lnTo>
                    <a:pt x="234" y="276"/>
                  </a:lnTo>
                  <a:lnTo>
                    <a:pt x="3" y="25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22"/>
            <p:cNvSpPr/>
            <p:nvPr/>
          </p:nvSpPr>
          <p:spPr>
            <a:xfrm>
              <a:off x="7486136" y="1429859"/>
              <a:ext cx="53707" cy="87308"/>
            </a:xfrm>
            <a:custGeom>
              <a:avLst/>
              <a:gdLst/>
              <a:ahLst/>
              <a:cxnLst/>
              <a:rect l="l" t="t" r="r" b="b"/>
              <a:pathLst>
                <a:path w="189" h="307" extrusionOk="0">
                  <a:moveTo>
                    <a:pt x="93" y="307"/>
                  </a:moveTo>
                  <a:lnTo>
                    <a:pt x="1" y="211"/>
                  </a:lnTo>
                  <a:lnTo>
                    <a:pt x="31" y="6"/>
                  </a:lnTo>
                  <a:lnTo>
                    <a:pt x="175" y="0"/>
                  </a:lnTo>
                  <a:lnTo>
                    <a:pt x="189" y="235"/>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22"/>
            <p:cNvSpPr/>
            <p:nvPr/>
          </p:nvSpPr>
          <p:spPr>
            <a:xfrm>
              <a:off x="7347748" y="1438960"/>
              <a:ext cx="88090" cy="81905"/>
            </a:xfrm>
            <a:custGeom>
              <a:avLst/>
              <a:gdLst/>
              <a:ahLst/>
              <a:cxnLst/>
              <a:rect l="l" t="t" r="r" b="b"/>
              <a:pathLst>
                <a:path w="310" h="288" extrusionOk="0">
                  <a:moveTo>
                    <a:pt x="148" y="287"/>
                  </a:moveTo>
                  <a:lnTo>
                    <a:pt x="310" y="181"/>
                  </a:lnTo>
                  <a:lnTo>
                    <a:pt x="271" y="1"/>
                  </a:lnTo>
                  <a:lnTo>
                    <a:pt x="42" y="19"/>
                  </a:lnTo>
                  <a:lnTo>
                    <a:pt x="1" y="238"/>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22"/>
            <p:cNvSpPr/>
            <p:nvPr/>
          </p:nvSpPr>
          <p:spPr>
            <a:xfrm>
              <a:off x="7492103" y="1297048"/>
              <a:ext cx="92637" cy="89868"/>
            </a:xfrm>
            <a:custGeom>
              <a:avLst/>
              <a:gdLst/>
              <a:ahLst/>
              <a:cxnLst/>
              <a:rect l="l" t="t" r="r" b="b"/>
              <a:pathLst>
                <a:path w="326" h="316" extrusionOk="0">
                  <a:moveTo>
                    <a:pt x="326" y="197"/>
                  </a:moveTo>
                  <a:lnTo>
                    <a:pt x="227" y="21"/>
                  </a:lnTo>
                  <a:lnTo>
                    <a:pt x="15" y="1"/>
                  </a:lnTo>
                  <a:lnTo>
                    <a:pt x="0" y="218"/>
                  </a:lnTo>
                  <a:lnTo>
                    <a:pt x="250" y="316"/>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22"/>
            <p:cNvSpPr/>
            <p:nvPr/>
          </p:nvSpPr>
          <p:spPr>
            <a:xfrm>
              <a:off x="7585025" y="1334872"/>
              <a:ext cx="101446" cy="95271"/>
            </a:xfrm>
            <a:custGeom>
              <a:avLst/>
              <a:gdLst/>
              <a:ahLst/>
              <a:cxnLst/>
              <a:rect l="l" t="t" r="r" b="b"/>
              <a:pathLst>
                <a:path w="357" h="335" extrusionOk="0">
                  <a:moveTo>
                    <a:pt x="357" y="195"/>
                  </a:moveTo>
                  <a:lnTo>
                    <a:pt x="258" y="21"/>
                  </a:lnTo>
                  <a:lnTo>
                    <a:pt x="46" y="1"/>
                  </a:lnTo>
                  <a:lnTo>
                    <a:pt x="1" y="334"/>
                  </a:lnTo>
                  <a:lnTo>
                    <a:pt x="281" y="31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22"/>
            <p:cNvSpPr/>
            <p:nvPr/>
          </p:nvSpPr>
          <p:spPr>
            <a:xfrm>
              <a:off x="7127522" y="1473940"/>
              <a:ext cx="85817" cy="110344"/>
            </a:xfrm>
            <a:custGeom>
              <a:avLst/>
              <a:gdLst/>
              <a:ahLst/>
              <a:cxnLst/>
              <a:rect l="l" t="t" r="r" b="b"/>
              <a:pathLst>
                <a:path w="302" h="388" extrusionOk="0">
                  <a:moveTo>
                    <a:pt x="301" y="76"/>
                  </a:moveTo>
                  <a:lnTo>
                    <a:pt x="291" y="277"/>
                  </a:lnTo>
                  <a:lnTo>
                    <a:pt x="105" y="387"/>
                  </a:lnTo>
                  <a:lnTo>
                    <a:pt x="0" y="197"/>
                  </a:lnTo>
                  <a:lnTo>
                    <a:pt x="180" y="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22"/>
            <p:cNvSpPr/>
            <p:nvPr/>
          </p:nvSpPr>
          <p:spPr>
            <a:xfrm>
              <a:off x="7278128" y="1324918"/>
              <a:ext cx="92069" cy="78208"/>
            </a:xfrm>
            <a:custGeom>
              <a:avLst/>
              <a:gdLst/>
              <a:ahLst/>
              <a:cxnLst/>
              <a:rect l="l" t="t" r="r" b="b"/>
              <a:pathLst>
                <a:path w="324" h="275" extrusionOk="0">
                  <a:moveTo>
                    <a:pt x="0" y="107"/>
                  </a:moveTo>
                  <a:lnTo>
                    <a:pt x="154" y="1"/>
                  </a:lnTo>
                  <a:lnTo>
                    <a:pt x="324" y="79"/>
                  </a:lnTo>
                  <a:lnTo>
                    <a:pt x="232" y="275"/>
                  </a:lnTo>
                  <a:lnTo>
                    <a:pt x="2" y="25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22"/>
            <p:cNvSpPr/>
            <p:nvPr/>
          </p:nvSpPr>
          <p:spPr>
            <a:xfrm>
              <a:off x="7251417" y="1457161"/>
              <a:ext cx="68767" cy="52613"/>
            </a:xfrm>
            <a:custGeom>
              <a:avLst/>
              <a:gdLst/>
              <a:ahLst/>
              <a:cxnLst/>
              <a:rect l="l" t="t" r="r" b="b"/>
              <a:pathLst>
                <a:path w="242" h="185" extrusionOk="0">
                  <a:moveTo>
                    <a:pt x="242" y="115"/>
                  </a:moveTo>
                  <a:lnTo>
                    <a:pt x="129" y="184"/>
                  </a:lnTo>
                  <a:lnTo>
                    <a:pt x="0" y="125"/>
                  </a:lnTo>
                  <a:lnTo>
                    <a:pt x="66" y="0"/>
                  </a:lnTo>
                  <a:lnTo>
                    <a:pt x="238" y="2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22"/>
            <p:cNvSpPr/>
            <p:nvPr/>
          </p:nvSpPr>
          <p:spPr>
            <a:xfrm>
              <a:off x="7088023" y="1621255"/>
              <a:ext cx="54275" cy="88730"/>
            </a:xfrm>
            <a:custGeom>
              <a:avLst/>
              <a:gdLst/>
              <a:ahLst/>
              <a:cxnLst/>
              <a:rect l="l" t="t" r="r" b="b"/>
              <a:pathLst>
                <a:path w="191" h="312" extrusionOk="0">
                  <a:moveTo>
                    <a:pt x="96" y="311"/>
                  </a:moveTo>
                  <a:lnTo>
                    <a:pt x="0" y="217"/>
                  </a:lnTo>
                  <a:lnTo>
                    <a:pt x="35" y="12"/>
                  </a:lnTo>
                  <a:lnTo>
                    <a:pt x="178" y="0"/>
                  </a:lnTo>
                  <a:lnTo>
                    <a:pt x="191" y="238"/>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22"/>
            <p:cNvSpPr/>
            <p:nvPr/>
          </p:nvSpPr>
          <p:spPr>
            <a:xfrm>
              <a:off x="7182649" y="1706573"/>
              <a:ext cx="101446" cy="94703"/>
            </a:xfrm>
            <a:custGeom>
              <a:avLst/>
              <a:gdLst/>
              <a:ahLst/>
              <a:cxnLst/>
              <a:rect l="l" t="t" r="r" b="b"/>
              <a:pathLst>
                <a:path w="357" h="333" extrusionOk="0">
                  <a:moveTo>
                    <a:pt x="357" y="197"/>
                  </a:moveTo>
                  <a:lnTo>
                    <a:pt x="259" y="21"/>
                  </a:lnTo>
                  <a:lnTo>
                    <a:pt x="44" y="1"/>
                  </a:lnTo>
                  <a:lnTo>
                    <a:pt x="1" y="332"/>
                  </a:lnTo>
                  <a:lnTo>
                    <a:pt x="277" y="314"/>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 name="Google Shape;753;p22"/>
          <p:cNvGrpSpPr/>
          <p:nvPr/>
        </p:nvGrpSpPr>
        <p:grpSpPr>
          <a:xfrm>
            <a:off x="7784648" y="4769960"/>
            <a:ext cx="830894" cy="591536"/>
            <a:chOff x="7088023" y="1297048"/>
            <a:chExt cx="830894" cy="591536"/>
          </a:xfrm>
        </p:grpSpPr>
        <p:sp>
          <p:nvSpPr>
            <p:cNvPr id="754" name="Google Shape;754;p22"/>
            <p:cNvSpPr/>
            <p:nvPr/>
          </p:nvSpPr>
          <p:spPr>
            <a:xfrm>
              <a:off x="7101379" y="1303020"/>
              <a:ext cx="802475" cy="547740"/>
            </a:xfrm>
            <a:custGeom>
              <a:avLst/>
              <a:gdLst/>
              <a:ahLst/>
              <a:cxnLst/>
              <a:rect l="l" t="t" r="r" b="b"/>
              <a:pathLst>
                <a:path w="2824" h="1926" extrusionOk="0">
                  <a:moveTo>
                    <a:pt x="915" y="88"/>
                  </a:moveTo>
                  <a:cubicBezTo>
                    <a:pt x="694" y="176"/>
                    <a:pt x="749" y="282"/>
                    <a:pt x="545" y="397"/>
                  </a:cubicBezTo>
                  <a:cubicBezTo>
                    <a:pt x="318" y="528"/>
                    <a:pt x="272" y="733"/>
                    <a:pt x="195" y="931"/>
                  </a:cubicBezTo>
                  <a:cubicBezTo>
                    <a:pt x="158" y="1017"/>
                    <a:pt x="54" y="1146"/>
                    <a:pt x="0" y="1246"/>
                  </a:cubicBezTo>
                  <a:lnTo>
                    <a:pt x="1187" y="1925"/>
                  </a:lnTo>
                  <a:cubicBezTo>
                    <a:pt x="1234" y="1923"/>
                    <a:pt x="1279" y="1921"/>
                    <a:pt x="1314" y="1915"/>
                  </a:cubicBezTo>
                  <a:lnTo>
                    <a:pt x="1680" y="1858"/>
                  </a:lnTo>
                  <a:cubicBezTo>
                    <a:pt x="1723" y="1817"/>
                    <a:pt x="1866" y="1772"/>
                    <a:pt x="1926" y="1729"/>
                  </a:cubicBezTo>
                  <a:cubicBezTo>
                    <a:pt x="2036" y="1649"/>
                    <a:pt x="2177" y="1647"/>
                    <a:pt x="2341" y="1592"/>
                  </a:cubicBezTo>
                  <a:cubicBezTo>
                    <a:pt x="2388" y="1575"/>
                    <a:pt x="2433" y="1502"/>
                    <a:pt x="2472" y="1543"/>
                  </a:cubicBezTo>
                  <a:cubicBezTo>
                    <a:pt x="2644" y="1473"/>
                    <a:pt x="2818" y="1383"/>
                    <a:pt x="2818" y="1340"/>
                  </a:cubicBezTo>
                  <a:cubicBezTo>
                    <a:pt x="2824" y="886"/>
                    <a:pt x="2478" y="569"/>
                    <a:pt x="2181" y="293"/>
                  </a:cubicBezTo>
                  <a:cubicBezTo>
                    <a:pt x="2016" y="139"/>
                    <a:pt x="1717" y="80"/>
                    <a:pt x="1498" y="31"/>
                  </a:cubicBezTo>
                  <a:cubicBezTo>
                    <a:pt x="1343" y="0"/>
                    <a:pt x="987" y="59"/>
                    <a:pt x="915" y="8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22"/>
            <p:cNvSpPr/>
            <p:nvPr/>
          </p:nvSpPr>
          <p:spPr>
            <a:xfrm>
              <a:off x="7101379" y="1317524"/>
              <a:ext cx="449545" cy="533236"/>
            </a:xfrm>
            <a:custGeom>
              <a:avLst/>
              <a:gdLst/>
              <a:ahLst/>
              <a:cxnLst/>
              <a:rect l="l" t="t" r="r" b="b"/>
              <a:pathLst>
                <a:path w="1582" h="1875" extrusionOk="0">
                  <a:moveTo>
                    <a:pt x="915" y="37"/>
                  </a:moveTo>
                  <a:cubicBezTo>
                    <a:pt x="694" y="125"/>
                    <a:pt x="749" y="231"/>
                    <a:pt x="545" y="346"/>
                  </a:cubicBezTo>
                  <a:cubicBezTo>
                    <a:pt x="318" y="477"/>
                    <a:pt x="272" y="682"/>
                    <a:pt x="195" y="880"/>
                  </a:cubicBezTo>
                  <a:cubicBezTo>
                    <a:pt x="158" y="966"/>
                    <a:pt x="54" y="1095"/>
                    <a:pt x="0" y="1195"/>
                  </a:cubicBezTo>
                  <a:lnTo>
                    <a:pt x="1187" y="1874"/>
                  </a:lnTo>
                  <a:cubicBezTo>
                    <a:pt x="1234" y="1872"/>
                    <a:pt x="1279" y="1870"/>
                    <a:pt x="1314" y="1864"/>
                  </a:cubicBezTo>
                  <a:lnTo>
                    <a:pt x="1566" y="1823"/>
                  </a:lnTo>
                  <a:cubicBezTo>
                    <a:pt x="1582" y="1786"/>
                    <a:pt x="1580" y="1737"/>
                    <a:pt x="1551" y="1680"/>
                  </a:cubicBezTo>
                  <a:cubicBezTo>
                    <a:pt x="1508" y="1594"/>
                    <a:pt x="1478" y="1269"/>
                    <a:pt x="1365" y="1277"/>
                  </a:cubicBezTo>
                  <a:cubicBezTo>
                    <a:pt x="1345" y="1271"/>
                    <a:pt x="1351" y="1179"/>
                    <a:pt x="1351" y="1162"/>
                  </a:cubicBezTo>
                  <a:cubicBezTo>
                    <a:pt x="1351" y="1040"/>
                    <a:pt x="1259" y="1195"/>
                    <a:pt x="1146" y="1220"/>
                  </a:cubicBezTo>
                  <a:cubicBezTo>
                    <a:pt x="1079" y="1236"/>
                    <a:pt x="962" y="1244"/>
                    <a:pt x="921" y="1197"/>
                  </a:cubicBezTo>
                  <a:cubicBezTo>
                    <a:pt x="731" y="999"/>
                    <a:pt x="1445" y="990"/>
                    <a:pt x="1353" y="849"/>
                  </a:cubicBezTo>
                  <a:cubicBezTo>
                    <a:pt x="1306" y="780"/>
                    <a:pt x="1173" y="821"/>
                    <a:pt x="1095" y="815"/>
                  </a:cubicBezTo>
                  <a:cubicBezTo>
                    <a:pt x="1095" y="784"/>
                    <a:pt x="1117" y="663"/>
                    <a:pt x="1054" y="665"/>
                  </a:cubicBezTo>
                  <a:cubicBezTo>
                    <a:pt x="987" y="671"/>
                    <a:pt x="813" y="780"/>
                    <a:pt x="856" y="688"/>
                  </a:cubicBezTo>
                  <a:cubicBezTo>
                    <a:pt x="872" y="655"/>
                    <a:pt x="925" y="612"/>
                    <a:pt x="913" y="583"/>
                  </a:cubicBezTo>
                  <a:cubicBezTo>
                    <a:pt x="892" y="540"/>
                    <a:pt x="759" y="606"/>
                    <a:pt x="759" y="522"/>
                  </a:cubicBezTo>
                  <a:cubicBezTo>
                    <a:pt x="790" y="493"/>
                    <a:pt x="917" y="397"/>
                    <a:pt x="856" y="369"/>
                  </a:cubicBezTo>
                  <a:cubicBezTo>
                    <a:pt x="800" y="344"/>
                    <a:pt x="770" y="330"/>
                    <a:pt x="788" y="268"/>
                  </a:cubicBezTo>
                  <a:cubicBezTo>
                    <a:pt x="819" y="164"/>
                    <a:pt x="884" y="37"/>
                    <a:pt x="1050" y="0"/>
                  </a:cubicBezTo>
                  <a:cubicBezTo>
                    <a:pt x="984" y="17"/>
                    <a:pt x="935" y="29"/>
                    <a:pt x="915" y="37"/>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22"/>
            <p:cNvSpPr/>
            <p:nvPr/>
          </p:nvSpPr>
          <p:spPr>
            <a:xfrm>
              <a:off x="7096832" y="1490150"/>
              <a:ext cx="382767" cy="360041"/>
            </a:xfrm>
            <a:custGeom>
              <a:avLst/>
              <a:gdLst/>
              <a:ahLst/>
              <a:cxnLst/>
              <a:rect l="l" t="t" r="r" b="b"/>
              <a:pathLst>
                <a:path w="1347" h="1266" extrusionOk="0">
                  <a:moveTo>
                    <a:pt x="315" y="1"/>
                  </a:moveTo>
                  <a:cubicBezTo>
                    <a:pt x="272" y="87"/>
                    <a:pt x="243" y="181"/>
                    <a:pt x="209" y="271"/>
                  </a:cubicBezTo>
                  <a:cubicBezTo>
                    <a:pt x="172" y="357"/>
                    <a:pt x="68" y="486"/>
                    <a:pt x="12" y="586"/>
                  </a:cubicBezTo>
                  <a:cubicBezTo>
                    <a:pt x="0" y="969"/>
                    <a:pt x="728" y="1265"/>
                    <a:pt x="1199" y="1265"/>
                  </a:cubicBezTo>
                  <a:cubicBezTo>
                    <a:pt x="1240" y="1263"/>
                    <a:pt x="1279" y="1261"/>
                    <a:pt x="1311" y="1257"/>
                  </a:cubicBezTo>
                  <a:cubicBezTo>
                    <a:pt x="1268" y="1226"/>
                    <a:pt x="1238" y="1200"/>
                    <a:pt x="1256" y="1181"/>
                  </a:cubicBezTo>
                  <a:cubicBezTo>
                    <a:pt x="1346" y="1098"/>
                    <a:pt x="765" y="1214"/>
                    <a:pt x="1025" y="960"/>
                  </a:cubicBezTo>
                  <a:cubicBezTo>
                    <a:pt x="1074" y="915"/>
                    <a:pt x="1209" y="711"/>
                    <a:pt x="1003" y="836"/>
                  </a:cubicBezTo>
                  <a:cubicBezTo>
                    <a:pt x="829" y="940"/>
                    <a:pt x="704" y="868"/>
                    <a:pt x="704" y="729"/>
                  </a:cubicBezTo>
                  <a:cubicBezTo>
                    <a:pt x="704" y="580"/>
                    <a:pt x="516" y="895"/>
                    <a:pt x="516" y="600"/>
                  </a:cubicBezTo>
                  <a:cubicBezTo>
                    <a:pt x="516" y="496"/>
                    <a:pt x="4" y="725"/>
                    <a:pt x="254" y="324"/>
                  </a:cubicBezTo>
                  <a:cubicBezTo>
                    <a:pt x="352" y="167"/>
                    <a:pt x="364" y="240"/>
                    <a:pt x="321" y="107"/>
                  </a:cubicBezTo>
                  <a:cubicBezTo>
                    <a:pt x="311" y="75"/>
                    <a:pt x="311" y="38"/>
                    <a:pt x="3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22"/>
            <p:cNvSpPr/>
            <p:nvPr/>
          </p:nvSpPr>
          <p:spPr>
            <a:xfrm>
              <a:off x="7503754" y="1559542"/>
              <a:ext cx="141513" cy="108354"/>
            </a:xfrm>
            <a:custGeom>
              <a:avLst/>
              <a:gdLst/>
              <a:ahLst/>
              <a:cxnLst/>
              <a:rect l="l" t="t" r="r" b="b"/>
              <a:pathLst>
                <a:path w="498" h="381" extrusionOk="0">
                  <a:moveTo>
                    <a:pt x="260" y="0"/>
                  </a:moveTo>
                  <a:cubicBezTo>
                    <a:pt x="215" y="56"/>
                    <a:pt x="178" y="86"/>
                    <a:pt x="135" y="125"/>
                  </a:cubicBezTo>
                  <a:cubicBezTo>
                    <a:pt x="98" y="164"/>
                    <a:pt x="47" y="180"/>
                    <a:pt x="27" y="215"/>
                  </a:cubicBezTo>
                  <a:cubicBezTo>
                    <a:pt x="0" y="258"/>
                    <a:pt x="123" y="381"/>
                    <a:pt x="162" y="381"/>
                  </a:cubicBezTo>
                  <a:cubicBezTo>
                    <a:pt x="260" y="381"/>
                    <a:pt x="287" y="330"/>
                    <a:pt x="358" y="307"/>
                  </a:cubicBezTo>
                  <a:cubicBezTo>
                    <a:pt x="387" y="297"/>
                    <a:pt x="469" y="254"/>
                    <a:pt x="481" y="234"/>
                  </a:cubicBezTo>
                  <a:cubicBezTo>
                    <a:pt x="497" y="209"/>
                    <a:pt x="479" y="180"/>
                    <a:pt x="456" y="166"/>
                  </a:cubicBezTo>
                  <a:cubicBezTo>
                    <a:pt x="436" y="154"/>
                    <a:pt x="428" y="144"/>
                    <a:pt x="407" y="125"/>
                  </a:cubicBezTo>
                  <a:cubicBezTo>
                    <a:pt x="375" y="94"/>
                    <a:pt x="375" y="80"/>
                    <a:pt x="358" y="52"/>
                  </a:cubicBezTo>
                  <a:cubicBezTo>
                    <a:pt x="334" y="13"/>
                    <a:pt x="311" y="19"/>
                    <a:pt x="260" y="0"/>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22"/>
            <p:cNvSpPr/>
            <p:nvPr/>
          </p:nvSpPr>
          <p:spPr>
            <a:xfrm>
              <a:off x="7438681" y="1507214"/>
              <a:ext cx="47171" cy="21614"/>
            </a:xfrm>
            <a:custGeom>
              <a:avLst/>
              <a:gdLst/>
              <a:ahLst/>
              <a:cxnLst/>
              <a:rect l="l" t="t" r="r" b="b"/>
              <a:pathLst>
                <a:path w="166" h="76" extrusionOk="0">
                  <a:moveTo>
                    <a:pt x="61" y="15"/>
                  </a:moveTo>
                  <a:cubicBezTo>
                    <a:pt x="43" y="23"/>
                    <a:pt x="41" y="27"/>
                    <a:pt x="31" y="35"/>
                  </a:cubicBezTo>
                  <a:cubicBezTo>
                    <a:pt x="0" y="60"/>
                    <a:pt x="33" y="49"/>
                    <a:pt x="59" y="66"/>
                  </a:cubicBezTo>
                  <a:cubicBezTo>
                    <a:pt x="70" y="70"/>
                    <a:pt x="76" y="72"/>
                    <a:pt x="90" y="72"/>
                  </a:cubicBezTo>
                  <a:cubicBezTo>
                    <a:pt x="102" y="72"/>
                    <a:pt x="106" y="76"/>
                    <a:pt x="113" y="70"/>
                  </a:cubicBezTo>
                  <a:cubicBezTo>
                    <a:pt x="115" y="68"/>
                    <a:pt x="121" y="68"/>
                    <a:pt x="123" y="68"/>
                  </a:cubicBezTo>
                  <a:cubicBezTo>
                    <a:pt x="125" y="64"/>
                    <a:pt x="125" y="60"/>
                    <a:pt x="127" y="58"/>
                  </a:cubicBezTo>
                  <a:cubicBezTo>
                    <a:pt x="137" y="47"/>
                    <a:pt x="143" y="39"/>
                    <a:pt x="149" y="27"/>
                  </a:cubicBezTo>
                  <a:cubicBezTo>
                    <a:pt x="153" y="23"/>
                    <a:pt x="166" y="8"/>
                    <a:pt x="160" y="6"/>
                  </a:cubicBezTo>
                  <a:cubicBezTo>
                    <a:pt x="153" y="0"/>
                    <a:pt x="115" y="2"/>
                    <a:pt x="104" y="2"/>
                  </a:cubicBezTo>
                  <a:cubicBezTo>
                    <a:pt x="94" y="2"/>
                    <a:pt x="86" y="2"/>
                    <a:pt x="82" y="6"/>
                  </a:cubicBezTo>
                  <a:cubicBezTo>
                    <a:pt x="70" y="8"/>
                    <a:pt x="57" y="15"/>
                    <a:pt x="61" y="15"/>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22"/>
            <p:cNvSpPr/>
            <p:nvPr/>
          </p:nvSpPr>
          <p:spPr>
            <a:xfrm>
              <a:off x="7352011" y="1430997"/>
              <a:ext cx="66494" cy="32705"/>
            </a:xfrm>
            <a:custGeom>
              <a:avLst/>
              <a:gdLst/>
              <a:ahLst/>
              <a:cxnLst/>
              <a:rect l="l" t="t" r="r" b="b"/>
              <a:pathLst>
                <a:path w="234" h="115" extrusionOk="0">
                  <a:moveTo>
                    <a:pt x="53" y="0"/>
                  </a:moveTo>
                  <a:cubicBezTo>
                    <a:pt x="41" y="12"/>
                    <a:pt x="0" y="39"/>
                    <a:pt x="19" y="51"/>
                  </a:cubicBezTo>
                  <a:lnTo>
                    <a:pt x="60" y="80"/>
                  </a:lnTo>
                  <a:cubicBezTo>
                    <a:pt x="78" y="92"/>
                    <a:pt x="92" y="115"/>
                    <a:pt x="125" y="115"/>
                  </a:cubicBezTo>
                  <a:cubicBezTo>
                    <a:pt x="152" y="115"/>
                    <a:pt x="190" y="92"/>
                    <a:pt x="201" y="82"/>
                  </a:cubicBezTo>
                  <a:cubicBezTo>
                    <a:pt x="233" y="53"/>
                    <a:pt x="184" y="41"/>
                    <a:pt x="156" y="29"/>
                  </a:cubicBezTo>
                  <a:cubicBezTo>
                    <a:pt x="121" y="10"/>
                    <a:pt x="105" y="0"/>
                    <a:pt x="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22"/>
            <p:cNvSpPr/>
            <p:nvPr/>
          </p:nvSpPr>
          <p:spPr>
            <a:xfrm>
              <a:off x="7344907" y="1397723"/>
              <a:ext cx="24722" cy="27017"/>
            </a:xfrm>
            <a:custGeom>
              <a:avLst/>
              <a:gdLst/>
              <a:ahLst/>
              <a:cxnLst/>
              <a:rect l="l" t="t" r="r" b="b"/>
              <a:pathLst>
                <a:path w="87" h="95" extrusionOk="0">
                  <a:moveTo>
                    <a:pt x="76" y="3"/>
                  </a:moveTo>
                  <a:cubicBezTo>
                    <a:pt x="74" y="3"/>
                    <a:pt x="46" y="3"/>
                    <a:pt x="42" y="5"/>
                  </a:cubicBezTo>
                  <a:cubicBezTo>
                    <a:pt x="33" y="7"/>
                    <a:pt x="33" y="11"/>
                    <a:pt x="27" y="13"/>
                  </a:cubicBezTo>
                  <a:cubicBezTo>
                    <a:pt x="17" y="15"/>
                    <a:pt x="13" y="17"/>
                    <a:pt x="11" y="25"/>
                  </a:cubicBezTo>
                  <a:cubicBezTo>
                    <a:pt x="7" y="31"/>
                    <a:pt x="1" y="33"/>
                    <a:pt x="3" y="42"/>
                  </a:cubicBezTo>
                  <a:lnTo>
                    <a:pt x="5" y="62"/>
                  </a:lnTo>
                  <a:cubicBezTo>
                    <a:pt x="5" y="74"/>
                    <a:pt x="33" y="74"/>
                    <a:pt x="46" y="78"/>
                  </a:cubicBezTo>
                  <a:cubicBezTo>
                    <a:pt x="54" y="82"/>
                    <a:pt x="74" y="95"/>
                    <a:pt x="82" y="84"/>
                  </a:cubicBezTo>
                  <a:cubicBezTo>
                    <a:pt x="87" y="70"/>
                    <a:pt x="78" y="1"/>
                    <a:pt x="76" y="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2"/>
            <p:cNvSpPr/>
            <p:nvPr/>
          </p:nvSpPr>
          <p:spPr>
            <a:xfrm>
              <a:off x="7197142" y="1599642"/>
              <a:ext cx="93489" cy="39815"/>
            </a:xfrm>
            <a:custGeom>
              <a:avLst/>
              <a:gdLst/>
              <a:ahLst/>
              <a:cxnLst/>
              <a:rect l="l" t="t" r="r" b="b"/>
              <a:pathLst>
                <a:path w="329" h="140" extrusionOk="0">
                  <a:moveTo>
                    <a:pt x="5" y="11"/>
                  </a:moveTo>
                  <a:cubicBezTo>
                    <a:pt x="5" y="13"/>
                    <a:pt x="1" y="62"/>
                    <a:pt x="5" y="70"/>
                  </a:cubicBezTo>
                  <a:cubicBezTo>
                    <a:pt x="13" y="82"/>
                    <a:pt x="23" y="82"/>
                    <a:pt x="30" y="93"/>
                  </a:cubicBezTo>
                  <a:cubicBezTo>
                    <a:pt x="36" y="111"/>
                    <a:pt x="42" y="121"/>
                    <a:pt x="73" y="123"/>
                  </a:cubicBezTo>
                  <a:cubicBezTo>
                    <a:pt x="93" y="125"/>
                    <a:pt x="101" y="140"/>
                    <a:pt x="126" y="140"/>
                  </a:cubicBezTo>
                  <a:lnTo>
                    <a:pt x="204" y="140"/>
                  </a:lnTo>
                  <a:cubicBezTo>
                    <a:pt x="251" y="140"/>
                    <a:pt x="251" y="95"/>
                    <a:pt x="269" y="72"/>
                  </a:cubicBezTo>
                  <a:cubicBezTo>
                    <a:pt x="279" y="60"/>
                    <a:pt x="328" y="25"/>
                    <a:pt x="291" y="13"/>
                  </a:cubicBezTo>
                  <a:cubicBezTo>
                    <a:pt x="265" y="1"/>
                    <a:pt x="3" y="9"/>
                    <a:pt x="5" y="1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22"/>
            <p:cNvSpPr/>
            <p:nvPr/>
          </p:nvSpPr>
          <p:spPr>
            <a:xfrm>
              <a:off x="7338087" y="1686381"/>
              <a:ext cx="47739" cy="46072"/>
            </a:xfrm>
            <a:custGeom>
              <a:avLst/>
              <a:gdLst/>
              <a:ahLst/>
              <a:cxnLst/>
              <a:rect l="l" t="t" r="r" b="b"/>
              <a:pathLst>
                <a:path w="168" h="162" extrusionOk="0">
                  <a:moveTo>
                    <a:pt x="168" y="35"/>
                  </a:moveTo>
                  <a:cubicBezTo>
                    <a:pt x="149" y="25"/>
                    <a:pt x="109" y="0"/>
                    <a:pt x="92" y="13"/>
                  </a:cubicBezTo>
                  <a:lnTo>
                    <a:pt x="55" y="41"/>
                  </a:lnTo>
                  <a:cubicBezTo>
                    <a:pt x="37" y="54"/>
                    <a:pt x="0" y="64"/>
                    <a:pt x="4" y="86"/>
                  </a:cubicBezTo>
                  <a:cubicBezTo>
                    <a:pt x="4" y="105"/>
                    <a:pt x="39" y="131"/>
                    <a:pt x="51" y="137"/>
                  </a:cubicBezTo>
                  <a:cubicBezTo>
                    <a:pt x="92" y="162"/>
                    <a:pt x="113" y="127"/>
                    <a:pt x="131" y="107"/>
                  </a:cubicBezTo>
                  <a:cubicBezTo>
                    <a:pt x="149" y="82"/>
                    <a:pt x="168" y="72"/>
                    <a:pt x="168" y="3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22"/>
            <p:cNvSpPr/>
            <p:nvPr/>
          </p:nvSpPr>
          <p:spPr>
            <a:xfrm>
              <a:off x="7303703" y="1600210"/>
              <a:ext cx="24722" cy="40953"/>
            </a:xfrm>
            <a:custGeom>
              <a:avLst/>
              <a:gdLst/>
              <a:ahLst/>
              <a:cxnLst/>
              <a:rect l="l" t="t" r="r" b="b"/>
              <a:pathLst>
                <a:path w="87" h="144" extrusionOk="0">
                  <a:moveTo>
                    <a:pt x="86" y="7"/>
                  </a:moveTo>
                  <a:cubicBezTo>
                    <a:pt x="82" y="7"/>
                    <a:pt x="56" y="1"/>
                    <a:pt x="49" y="3"/>
                  </a:cubicBezTo>
                  <a:cubicBezTo>
                    <a:pt x="43" y="7"/>
                    <a:pt x="43" y="11"/>
                    <a:pt x="35" y="13"/>
                  </a:cubicBezTo>
                  <a:cubicBezTo>
                    <a:pt x="25" y="17"/>
                    <a:pt x="17" y="19"/>
                    <a:pt x="17" y="31"/>
                  </a:cubicBezTo>
                  <a:cubicBezTo>
                    <a:pt x="15" y="41"/>
                    <a:pt x="7" y="44"/>
                    <a:pt x="7" y="54"/>
                  </a:cubicBezTo>
                  <a:lnTo>
                    <a:pt x="4" y="89"/>
                  </a:lnTo>
                  <a:cubicBezTo>
                    <a:pt x="0" y="109"/>
                    <a:pt x="29" y="111"/>
                    <a:pt x="43" y="119"/>
                  </a:cubicBezTo>
                  <a:cubicBezTo>
                    <a:pt x="49" y="123"/>
                    <a:pt x="68" y="144"/>
                    <a:pt x="78" y="132"/>
                  </a:cubicBezTo>
                  <a:cubicBezTo>
                    <a:pt x="86" y="119"/>
                    <a:pt x="86" y="7"/>
                    <a:pt x="86" y="7"/>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2"/>
            <p:cNvSpPr/>
            <p:nvPr/>
          </p:nvSpPr>
          <p:spPr>
            <a:xfrm>
              <a:off x="7825711" y="1518305"/>
              <a:ext cx="93205" cy="90437"/>
            </a:xfrm>
            <a:custGeom>
              <a:avLst/>
              <a:gdLst/>
              <a:ahLst/>
              <a:cxnLst/>
              <a:rect l="l" t="t" r="r" b="b"/>
              <a:pathLst>
                <a:path w="328" h="318" extrusionOk="0">
                  <a:moveTo>
                    <a:pt x="328" y="133"/>
                  </a:moveTo>
                  <a:lnTo>
                    <a:pt x="177" y="0"/>
                  </a:lnTo>
                  <a:lnTo>
                    <a:pt x="1" y="88"/>
                  </a:lnTo>
                  <a:lnTo>
                    <a:pt x="84" y="317"/>
                  </a:lnTo>
                  <a:lnTo>
                    <a:pt x="320" y="299"/>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2"/>
            <p:cNvSpPr/>
            <p:nvPr/>
          </p:nvSpPr>
          <p:spPr>
            <a:xfrm>
              <a:off x="7794453" y="1662492"/>
              <a:ext cx="105993" cy="84749"/>
            </a:xfrm>
            <a:custGeom>
              <a:avLst/>
              <a:gdLst/>
              <a:ahLst/>
              <a:cxnLst/>
              <a:rect l="l" t="t" r="r" b="b"/>
              <a:pathLst>
                <a:path w="373" h="298" extrusionOk="0">
                  <a:moveTo>
                    <a:pt x="372" y="154"/>
                  </a:moveTo>
                  <a:lnTo>
                    <a:pt x="225" y="0"/>
                  </a:lnTo>
                  <a:lnTo>
                    <a:pt x="0" y="41"/>
                  </a:lnTo>
                  <a:lnTo>
                    <a:pt x="49" y="262"/>
                  </a:lnTo>
                  <a:lnTo>
                    <a:pt x="327" y="29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22"/>
            <p:cNvSpPr/>
            <p:nvPr/>
          </p:nvSpPr>
          <p:spPr>
            <a:xfrm>
              <a:off x="7731085" y="1480481"/>
              <a:ext cx="118212" cy="90437"/>
            </a:xfrm>
            <a:custGeom>
              <a:avLst/>
              <a:gdLst/>
              <a:ahLst/>
              <a:cxnLst/>
              <a:rect l="l" t="t" r="r" b="b"/>
              <a:pathLst>
                <a:path w="416" h="318" extrusionOk="0">
                  <a:moveTo>
                    <a:pt x="45" y="41"/>
                  </a:moveTo>
                  <a:lnTo>
                    <a:pt x="252" y="0"/>
                  </a:lnTo>
                  <a:lnTo>
                    <a:pt x="415" y="160"/>
                  </a:lnTo>
                  <a:lnTo>
                    <a:pt x="252" y="317"/>
                  </a:lnTo>
                  <a:lnTo>
                    <a:pt x="0" y="18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2"/>
            <p:cNvSpPr/>
            <p:nvPr/>
          </p:nvSpPr>
          <p:spPr>
            <a:xfrm>
              <a:off x="7681072" y="1661355"/>
              <a:ext cx="107129" cy="133949"/>
            </a:xfrm>
            <a:custGeom>
              <a:avLst/>
              <a:gdLst/>
              <a:ahLst/>
              <a:cxnLst/>
              <a:rect l="l" t="t" r="r" b="b"/>
              <a:pathLst>
                <a:path w="377" h="471" extrusionOk="0">
                  <a:moveTo>
                    <a:pt x="192" y="0"/>
                  </a:moveTo>
                  <a:lnTo>
                    <a:pt x="0" y="185"/>
                  </a:lnTo>
                  <a:lnTo>
                    <a:pt x="47" y="471"/>
                  </a:lnTo>
                  <a:lnTo>
                    <a:pt x="330" y="414"/>
                  </a:lnTo>
                  <a:lnTo>
                    <a:pt x="377" y="6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2"/>
            <p:cNvSpPr/>
            <p:nvPr/>
          </p:nvSpPr>
          <p:spPr>
            <a:xfrm>
              <a:off x="7750124" y="1662492"/>
              <a:ext cx="102583" cy="86455"/>
            </a:xfrm>
            <a:custGeom>
              <a:avLst/>
              <a:gdLst/>
              <a:ahLst/>
              <a:cxnLst/>
              <a:rect l="l" t="t" r="r" b="b"/>
              <a:pathLst>
                <a:path w="361" h="304" extrusionOk="0">
                  <a:moveTo>
                    <a:pt x="213" y="303"/>
                  </a:moveTo>
                  <a:lnTo>
                    <a:pt x="9" y="213"/>
                  </a:lnTo>
                  <a:lnTo>
                    <a:pt x="1" y="13"/>
                  </a:lnTo>
                  <a:lnTo>
                    <a:pt x="258" y="0"/>
                  </a:lnTo>
                  <a:lnTo>
                    <a:pt x="361" y="23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22"/>
            <p:cNvSpPr/>
            <p:nvPr/>
          </p:nvSpPr>
          <p:spPr>
            <a:xfrm>
              <a:off x="7497218" y="1795019"/>
              <a:ext cx="96899" cy="93565"/>
            </a:xfrm>
            <a:custGeom>
              <a:avLst/>
              <a:gdLst/>
              <a:ahLst/>
              <a:cxnLst/>
              <a:rect l="l" t="t" r="r" b="b"/>
              <a:pathLst>
                <a:path w="341" h="329" extrusionOk="0">
                  <a:moveTo>
                    <a:pt x="142" y="1"/>
                  </a:moveTo>
                  <a:lnTo>
                    <a:pt x="334" y="99"/>
                  </a:lnTo>
                  <a:lnTo>
                    <a:pt x="340" y="316"/>
                  </a:lnTo>
                  <a:lnTo>
                    <a:pt x="99" y="328"/>
                  </a:lnTo>
                  <a:lnTo>
                    <a:pt x="1" y="8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22"/>
            <p:cNvSpPr/>
            <p:nvPr/>
          </p:nvSpPr>
          <p:spPr>
            <a:xfrm>
              <a:off x="7414811" y="1776534"/>
              <a:ext cx="116507" cy="104372"/>
            </a:xfrm>
            <a:custGeom>
              <a:avLst/>
              <a:gdLst/>
              <a:ahLst/>
              <a:cxnLst/>
              <a:rect l="l" t="t" r="r" b="b"/>
              <a:pathLst>
                <a:path w="410" h="367" extrusionOk="0">
                  <a:moveTo>
                    <a:pt x="25" y="91"/>
                  </a:moveTo>
                  <a:lnTo>
                    <a:pt x="240" y="0"/>
                  </a:lnTo>
                  <a:lnTo>
                    <a:pt x="409" y="170"/>
                  </a:lnTo>
                  <a:lnTo>
                    <a:pt x="266" y="367"/>
                  </a:lnTo>
                  <a:lnTo>
                    <a:pt x="0" y="215"/>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22"/>
            <p:cNvSpPr/>
            <p:nvPr/>
          </p:nvSpPr>
          <p:spPr>
            <a:xfrm>
              <a:off x="7361104" y="1732168"/>
              <a:ext cx="97468" cy="92428"/>
            </a:xfrm>
            <a:custGeom>
              <a:avLst/>
              <a:gdLst/>
              <a:ahLst/>
              <a:cxnLst/>
              <a:rect l="l" t="t" r="r" b="b"/>
              <a:pathLst>
                <a:path w="343" h="325" extrusionOk="0">
                  <a:moveTo>
                    <a:pt x="142" y="1"/>
                  </a:moveTo>
                  <a:lnTo>
                    <a:pt x="334" y="97"/>
                  </a:lnTo>
                  <a:lnTo>
                    <a:pt x="343" y="314"/>
                  </a:lnTo>
                  <a:lnTo>
                    <a:pt x="111" y="324"/>
                  </a:lnTo>
                  <a:lnTo>
                    <a:pt x="93" y="318"/>
                  </a:lnTo>
                  <a:lnTo>
                    <a:pt x="1" y="79"/>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22"/>
            <p:cNvSpPr/>
            <p:nvPr/>
          </p:nvSpPr>
          <p:spPr>
            <a:xfrm>
              <a:off x="7322742" y="1759755"/>
              <a:ext cx="87522" cy="68823"/>
            </a:xfrm>
            <a:custGeom>
              <a:avLst/>
              <a:gdLst/>
              <a:ahLst/>
              <a:cxnLst/>
              <a:rect l="l" t="t" r="r" b="b"/>
              <a:pathLst>
                <a:path w="308" h="242" extrusionOk="0">
                  <a:moveTo>
                    <a:pt x="1" y="90"/>
                  </a:moveTo>
                  <a:lnTo>
                    <a:pt x="85" y="0"/>
                  </a:lnTo>
                  <a:lnTo>
                    <a:pt x="308" y="39"/>
                  </a:lnTo>
                  <a:lnTo>
                    <a:pt x="267" y="242"/>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22"/>
            <p:cNvSpPr/>
            <p:nvPr/>
          </p:nvSpPr>
          <p:spPr>
            <a:xfrm>
              <a:off x="7431008" y="1799854"/>
              <a:ext cx="57685" cy="47494"/>
            </a:xfrm>
            <a:custGeom>
              <a:avLst/>
              <a:gdLst/>
              <a:ahLst/>
              <a:cxnLst/>
              <a:rect l="l" t="t" r="r" b="b"/>
              <a:pathLst>
                <a:path w="203" h="167" extrusionOk="0">
                  <a:moveTo>
                    <a:pt x="84" y="166"/>
                  </a:moveTo>
                  <a:lnTo>
                    <a:pt x="199" y="117"/>
                  </a:lnTo>
                  <a:lnTo>
                    <a:pt x="203" y="9"/>
                  </a:lnTo>
                  <a:lnTo>
                    <a:pt x="60" y="0"/>
                  </a:lnTo>
                  <a:lnTo>
                    <a:pt x="0" y="12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22"/>
            <p:cNvSpPr/>
            <p:nvPr/>
          </p:nvSpPr>
          <p:spPr>
            <a:xfrm>
              <a:off x="7242040" y="1442657"/>
              <a:ext cx="86385" cy="86740"/>
            </a:xfrm>
            <a:custGeom>
              <a:avLst/>
              <a:gdLst/>
              <a:ahLst/>
              <a:cxnLst/>
              <a:rect l="l" t="t" r="r" b="b"/>
              <a:pathLst>
                <a:path w="304" h="305" extrusionOk="0">
                  <a:moveTo>
                    <a:pt x="303" y="145"/>
                  </a:moveTo>
                  <a:lnTo>
                    <a:pt x="178" y="305"/>
                  </a:lnTo>
                  <a:lnTo>
                    <a:pt x="1" y="266"/>
                  </a:lnTo>
                  <a:lnTo>
                    <a:pt x="50" y="37"/>
                  </a:lnTo>
                  <a:lnTo>
                    <a:pt x="275" y="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22"/>
            <p:cNvSpPr/>
            <p:nvPr/>
          </p:nvSpPr>
          <p:spPr>
            <a:xfrm>
              <a:off x="7269319" y="1451757"/>
              <a:ext cx="96331" cy="86455"/>
            </a:xfrm>
            <a:custGeom>
              <a:avLst/>
              <a:gdLst/>
              <a:ahLst/>
              <a:cxnLst/>
              <a:rect l="l" t="t" r="r" b="b"/>
              <a:pathLst>
                <a:path w="339" h="304" extrusionOk="0">
                  <a:moveTo>
                    <a:pt x="338" y="152"/>
                  </a:moveTo>
                  <a:lnTo>
                    <a:pt x="201" y="304"/>
                  </a:lnTo>
                  <a:lnTo>
                    <a:pt x="1" y="257"/>
                  </a:lnTo>
                  <a:lnTo>
                    <a:pt x="46" y="30"/>
                  </a:lnTo>
                  <a:lnTo>
                    <a:pt x="3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22"/>
            <p:cNvSpPr/>
            <p:nvPr/>
          </p:nvSpPr>
          <p:spPr>
            <a:xfrm>
              <a:off x="7269888" y="1427868"/>
              <a:ext cx="78145" cy="95840"/>
            </a:xfrm>
            <a:custGeom>
              <a:avLst/>
              <a:gdLst/>
              <a:ahLst/>
              <a:cxnLst/>
              <a:rect l="l" t="t" r="r" b="b"/>
              <a:pathLst>
                <a:path w="275" h="337" extrusionOk="0">
                  <a:moveTo>
                    <a:pt x="70" y="308"/>
                  </a:moveTo>
                  <a:lnTo>
                    <a:pt x="1" y="142"/>
                  </a:lnTo>
                  <a:lnTo>
                    <a:pt x="111" y="1"/>
                  </a:lnTo>
                  <a:lnTo>
                    <a:pt x="275" y="126"/>
                  </a:lnTo>
                  <a:lnTo>
                    <a:pt x="203" y="33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22"/>
            <p:cNvSpPr/>
            <p:nvPr/>
          </p:nvSpPr>
          <p:spPr>
            <a:xfrm>
              <a:off x="7315636" y="1371845"/>
              <a:ext cx="92637" cy="78777"/>
            </a:xfrm>
            <a:custGeom>
              <a:avLst/>
              <a:gdLst/>
              <a:ahLst/>
              <a:cxnLst/>
              <a:rect l="l" t="t" r="r" b="b"/>
              <a:pathLst>
                <a:path w="326" h="277" extrusionOk="0">
                  <a:moveTo>
                    <a:pt x="1" y="111"/>
                  </a:moveTo>
                  <a:lnTo>
                    <a:pt x="154" y="0"/>
                  </a:lnTo>
                  <a:lnTo>
                    <a:pt x="326" y="78"/>
                  </a:lnTo>
                  <a:lnTo>
                    <a:pt x="234" y="276"/>
                  </a:lnTo>
                  <a:lnTo>
                    <a:pt x="3" y="25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22"/>
            <p:cNvSpPr/>
            <p:nvPr/>
          </p:nvSpPr>
          <p:spPr>
            <a:xfrm>
              <a:off x="7486136" y="1429859"/>
              <a:ext cx="53707" cy="87308"/>
            </a:xfrm>
            <a:custGeom>
              <a:avLst/>
              <a:gdLst/>
              <a:ahLst/>
              <a:cxnLst/>
              <a:rect l="l" t="t" r="r" b="b"/>
              <a:pathLst>
                <a:path w="189" h="307" extrusionOk="0">
                  <a:moveTo>
                    <a:pt x="93" y="307"/>
                  </a:moveTo>
                  <a:lnTo>
                    <a:pt x="1" y="211"/>
                  </a:lnTo>
                  <a:lnTo>
                    <a:pt x="31" y="6"/>
                  </a:lnTo>
                  <a:lnTo>
                    <a:pt x="175" y="0"/>
                  </a:lnTo>
                  <a:lnTo>
                    <a:pt x="189" y="235"/>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22"/>
            <p:cNvSpPr/>
            <p:nvPr/>
          </p:nvSpPr>
          <p:spPr>
            <a:xfrm>
              <a:off x="7347748" y="1438960"/>
              <a:ext cx="88090" cy="81905"/>
            </a:xfrm>
            <a:custGeom>
              <a:avLst/>
              <a:gdLst/>
              <a:ahLst/>
              <a:cxnLst/>
              <a:rect l="l" t="t" r="r" b="b"/>
              <a:pathLst>
                <a:path w="310" h="288" extrusionOk="0">
                  <a:moveTo>
                    <a:pt x="148" y="287"/>
                  </a:moveTo>
                  <a:lnTo>
                    <a:pt x="310" y="181"/>
                  </a:lnTo>
                  <a:lnTo>
                    <a:pt x="271" y="1"/>
                  </a:lnTo>
                  <a:lnTo>
                    <a:pt x="42" y="19"/>
                  </a:lnTo>
                  <a:lnTo>
                    <a:pt x="1" y="238"/>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22"/>
            <p:cNvSpPr/>
            <p:nvPr/>
          </p:nvSpPr>
          <p:spPr>
            <a:xfrm>
              <a:off x="7492103" y="1297048"/>
              <a:ext cx="92637" cy="89868"/>
            </a:xfrm>
            <a:custGeom>
              <a:avLst/>
              <a:gdLst/>
              <a:ahLst/>
              <a:cxnLst/>
              <a:rect l="l" t="t" r="r" b="b"/>
              <a:pathLst>
                <a:path w="326" h="316" extrusionOk="0">
                  <a:moveTo>
                    <a:pt x="326" y="197"/>
                  </a:moveTo>
                  <a:lnTo>
                    <a:pt x="227" y="21"/>
                  </a:lnTo>
                  <a:lnTo>
                    <a:pt x="15" y="1"/>
                  </a:lnTo>
                  <a:lnTo>
                    <a:pt x="0" y="218"/>
                  </a:lnTo>
                  <a:lnTo>
                    <a:pt x="250" y="316"/>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22"/>
            <p:cNvSpPr/>
            <p:nvPr/>
          </p:nvSpPr>
          <p:spPr>
            <a:xfrm>
              <a:off x="7585025" y="1334872"/>
              <a:ext cx="101446" cy="95271"/>
            </a:xfrm>
            <a:custGeom>
              <a:avLst/>
              <a:gdLst/>
              <a:ahLst/>
              <a:cxnLst/>
              <a:rect l="l" t="t" r="r" b="b"/>
              <a:pathLst>
                <a:path w="357" h="335" extrusionOk="0">
                  <a:moveTo>
                    <a:pt x="357" y="195"/>
                  </a:moveTo>
                  <a:lnTo>
                    <a:pt x="258" y="21"/>
                  </a:lnTo>
                  <a:lnTo>
                    <a:pt x="46" y="1"/>
                  </a:lnTo>
                  <a:lnTo>
                    <a:pt x="1" y="334"/>
                  </a:lnTo>
                  <a:lnTo>
                    <a:pt x="281" y="31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2"/>
            <p:cNvSpPr/>
            <p:nvPr/>
          </p:nvSpPr>
          <p:spPr>
            <a:xfrm>
              <a:off x="7127522" y="1473940"/>
              <a:ext cx="85817" cy="110344"/>
            </a:xfrm>
            <a:custGeom>
              <a:avLst/>
              <a:gdLst/>
              <a:ahLst/>
              <a:cxnLst/>
              <a:rect l="l" t="t" r="r" b="b"/>
              <a:pathLst>
                <a:path w="302" h="388" extrusionOk="0">
                  <a:moveTo>
                    <a:pt x="301" y="76"/>
                  </a:moveTo>
                  <a:lnTo>
                    <a:pt x="291" y="277"/>
                  </a:lnTo>
                  <a:lnTo>
                    <a:pt x="105" y="387"/>
                  </a:lnTo>
                  <a:lnTo>
                    <a:pt x="0" y="197"/>
                  </a:lnTo>
                  <a:lnTo>
                    <a:pt x="180" y="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22"/>
            <p:cNvSpPr/>
            <p:nvPr/>
          </p:nvSpPr>
          <p:spPr>
            <a:xfrm>
              <a:off x="7278128" y="1324918"/>
              <a:ext cx="92069" cy="78208"/>
            </a:xfrm>
            <a:custGeom>
              <a:avLst/>
              <a:gdLst/>
              <a:ahLst/>
              <a:cxnLst/>
              <a:rect l="l" t="t" r="r" b="b"/>
              <a:pathLst>
                <a:path w="324" h="275" extrusionOk="0">
                  <a:moveTo>
                    <a:pt x="0" y="107"/>
                  </a:moveTo>
                  <a:lnTo>
                    <a:pt x="154" y="1"/>
                  </a:lnTo>
                  <a:lnTo>
                    <a:pt x="324" y="79"/>
                  </a:lnTo>
                  <a:lnTo>
                    <a:pt x="232" y="275"/>
                  </a:lnTo>
                  <a:lnTo>
                    <a:pt x="2" y="25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22"/>
            <p:cNvSpPr/>
            <p:nvPr/>
          </p:nvSpPr>
          <p:spPr>
            <a:xfrm>
              <a:off x="7251417" y="1457161"/>
              <a:ext cx="68767" cy="52613"/>
            </a:xfrm>
            <a:custGeom>
              <a:avLst/>
              <a:gdLst/>
              <a:ahLst/>
              <a:cxnLst/>
              <a:rect l="l" t="t" r="r" b="b"/>
              <a:pathLst>
                <a:path w="242" h="185" extrusionOk="0">
                  <a:moveTo>
                    <a:pt x="242" y="115"/>
                  </a:moveTo>
                  <a:lnTo>
                    <a:pt x="129" y="184"/>
                  </a:lnTo>
                  <a:lnTo>
                    <a:pt x="0" y="125"/>
                  </a:lnTo>
                  <a:lnTo>
                    <a:pt x="66" y="0"/>
                  </a:lnTo>
                  <a:lnTo>
                    <a:pt x="238" y="2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22"/>
            <p:cNvSpPr/>
            <p:nvPr/>
          </p:nvSpPr>
          <p:spPr>
            <a:xfrm>
              <a:off x="7088023" y="1621255"/>
              <a:ext cx="54275" cy="88730"/>
            </a:xfrm>
            <a:custGeom>
              <a:avLst/>
              <a:gdLst/>
              <a:ahLst/>
              <a:cxnLst/>
              <a:rect l="l" t="t" r="r" b="b"/>
              <a:pathLst>
                <a:path w="191" h="312" extrusionOk="0">
                  <a:moveTo>
                    <a:pt x="96" y="311"/>
                  </a:moveTo>
                  <a:lnTo>
                    <a:pt x="0" y="217"/>
                  </a:lnTo>
                  <a:lnTo>
                    <a:pt x="35" y="12"/>
                  </a:lnTo>
                  <a:lnTo>
                    <a:pt x="178" y="0"/>
                  </a:lnTo>
                  <a:lnTo>
                    <a:pt x="191" y="238"/>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22"/>
            <p:cNvSpPr/>
            <p:nvPr/>
          </p:nvSpPr>
          <p:spPr>
            <a:xfrm>
              <a:off x="7182649" y="1706573"/>
              <a:ext cx="101446" cy="94703"/>
            </a:xfrm>
            <a:custGeom>
              <a:avLst/>
              <a:gdLst/>
              <a:ahLst/>
              <a:cxnLst/>
              <a:rect l="l" t="t" r="r" b="b"/>
              <a:pathLst>
                <a:path w="357" h="333" extrusionOk="0">
                  <a:moveTo>
                    <a:pt x="357" y="197"/>
                  </a:moveTo>
                  <a:lnTo>
                    <a:pt x="259" y="21"/>
                  </a:lnTo>
                  <a:lnTo>
                    <a:pt x="44" y="1"/>
                  </a:lnTo>
                  <a:lnTo>
                    <a:pt x="1" y="332"/>
                  </a:lnTo>
                  <a:lnTo>
                    <a:pt x="277" y="314"/>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ext 5">
  <p:cSld name="CUSTOM_4_1_1_1">
    <p:spTree>
      <p:nvGrpSpPr>
        <p:cNvPr id="1" name="Shape 787"/>
        <p:cNvGrpSpPr/>
        <p:nvPr/>
      </p:nvGrpSpPr>
      <p:grpSpPr>
        <a:xfrm>
          <a:off x="0" y="0"/>
          <a:ext cx="0" cy="0"/>
          <a:chOff x="0" y="0"/>
          <a:chExt cx="0" cy="0"/>
        </a:xfrm>
      </p:grpSpPr>
      <p:grpSp>
        <p:nvGrpSpPr>
          <p:cNvPr id="788" name="Google Shape;788;p23"/>
          <p:cNvGrpSpPr/>
          <p:nvPr/>
        </p:nvGrpSpPr>
        <p:grpSpPr>
          <a:xfrm>
            <a:off x="-1" y="0"/>
            <a:ext cx="9144003" cy="5143501"/>
            <a:chOff x="-1" y="0"/>
            <a:chExt cx="9144003" cy="5143501"/>
          </a:xfrm>
        </p:grpSpPr>
        <p:pic>
          <p:nvPicPr>
            <p:cNvPr id="789" name="Google Shape;789;p23"/>
            <p:cNvPicPr preferRelativeResize="0"/>
            <p:nvPr/>
          </p:nvPicPr>
          <p:blipFill>
            <a:blip r:embed="rId2">
              <a:alphaModFix amt="23000"/>
            </a:blip>
            <a:stretch>
              <a:fillRect/>
            </a:stretch>
          </p:blipFill>
          <p:spPr>
            <a:xfrm>
              <a:off x="-1" y="0"/>
              <a:ext cx="9144003" cy="5143501"/>
            </a:xfrm>
            <a:prstGeom prst="rect">
              <a:avLst/>
            </a:prstGeom>
            <a:noFill/>
            <a:ln>
              <a:noFill/>
            </a:ln>
          </p:spPr>
        </p:pic>
        <p:sp>
          <p:nvSpPr>
            <p:cNvPr id="790" name="Google Shape;790;p23"/>
            <p:cNvSpPr/>
            <p:nvPr/>
          </p:nvSpPr>
          <p:spPr>
            <a:xfrm>
              <a:off x="256150" y="265200"/>
              <a:ext cx="8622600" cy="4613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1" name="Google Shape;791;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92" name="Google Shape;792;p23"/>
          <p:cNvSpPr txBox="1">
            <a:spLocks noGrp="1"/>
          </p:cNvSpPr>
          <p:nvPr>
            <p:ph type="body" idx="1"/>
          </p:nvPr>
        </p:nvSpPr>
        <p:spPr>
          <a:xfrm>
            <a:off x="720000" y="1215749"/>
            <a:ext cx="7704000" cy="7569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Font typeface="Nunito Light"/>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793"/>
        <p:cNvGrpSpPr/>
        <p:nvPr/>
      </p:nvGrpSpPr>
      <p:grpSpPr>
        <a:xfrm>
          <a:off x="0" y="0"/>
          <a:ext cx="0" cy="0"/>
          <a:chOff x="0" y="0"/>
          <a:chExt cx="0" cy="0"/>
        </a:xfrm>
      </p:grpSpPr>
      <p:sp>
        <p:nvSpPr>
          <p:cNvPr id="794" name="Google Shape;794;p24"/>
          <p:cNvSpPr/>
          <p:nvPr/>
        </p:nvSpPr>
        <p:spPr>
          <a:xfrm>
            <a:off x="256150" y="265200"/>
            <a:ext cx="8622600" cy="4613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5" name="Google Shape;795;p24"/>
          <p:cNvGrpSpPr/>
          <p:nvPr/>
        </p:nvGrpSpPr>
        <p:grpSpPr>
          <a:xfrm>
            <a:off x="-1" y="0"/>
            <a:ext cx="9144003" cy="5143501"/>
            <a:chOff x="-1" y="0"/>
            <a:chExt cx="9144003" cy="5143501"/>
          </a:xfrm>
        </p:grpSpPr>
        <p:pic>
          <p:nvPicPr>
            <p:cNvPr id="796" name="Google Shape;796;p24"/>
            <p:cNvPicPr preferRelativeResize="0"/>
            <p:nvPr/>
          </p:nvPicPr>
          <p:blipFill>
            <a:blip r:embed="rId2">
              <a:alphaModFix amt="23000"/>
            </a:blip>
            <a:stretch>
              <a:fillRect/>
            </a:stretch>
          </p:blipFill>
          <p:spPr>
            <a:xfrm>
              <a:off x="-1" y="0"/>
              <a:ext cx="9144003" cy="5143501"/>
            </a:xfrm>
            <a:prstGeom prst="rect">
              <a:avLst/>
            </a:prstGeom>
            <a:noFill/>
            <a:ln>
              <a:noFill/>
            </a:ln>
          </p:spPr>
        </p:pic>
        <p:sp>
          <p:nvSpPr>
            <p:cNvPr id="797" name="Google Shape;797;p24"/>
            <p:cNvSpPr/>
            <p:nvPr/>
          </p:nvSpPr>
          <p:spPr>
            <a:xfrm>
              <a:off x="256150" y="265200"/>
              <a:ext cx="8622600" cy="4613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8" name="Google Shape;798;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99" name="Google Shape;799;p24"/>
          <p:cNvSpPr txBox="1">
            <a:spLocks noGrp="1"/>
          </p:cNvSpPr>
          <p:nvPr>
            <p:ph type="subTitle" idx="1"/>
          </p:nvPr>
        </p:nvSpPr>
        <p:spPr>
          <a:xfrm>
            <a:off x="4923075" y="3209425"/>
            <a:ext cx="2640000" cy="1087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00" name="Google Shape;800;p24"/>
          <p:cNvSpPr txBox="1">
            <a:spLocks noGrp="1"/>
          </p:cNvSpPr>
          <p:nvPr>
            <p:ph type="subTitle" idx="2"/>
          </p:nvPr>
        </p:nvSpPr>
        <p:spPr>
          <a:xfrm>
            <a:off x="1580900" y="3209425"/>
            <a:ext cx="2640000" cy="1087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01" name="Google Shape;801;p24"/>
          <p:cNvSpPr txBox="1">
            <a:spLocks noGrp="1"/>
          </p:cNvSpPr>
          <p:nvPr>
            <p:ph type="subTitle" idx="3"/>
          </p:nvPr>
        </p:nvSpPr>
        <p:spPr>
          <a:xfrm>
            <a:off x="1580911" y="2726725"/>
            <a:ext cx="2640000" cy="558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dk1"/>
                </a:solidFill>
                <a:latin typeface="Lilita One"/>
                <a:ea typeface="Lilita One"/>
                <a:cs typeface="Lilita One"/>
                <a:sym typeface="Lilita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02" name="Google Shape;802;p24"/>
          <p:cNvSpPr txBox="1">
            <a:spLocks noGrp="1"/>
          </p:cNvSpPr>
          <p:nvPr>
            <p:ph type="subTitle" idx="4"/>
          </p:nvPr>
        </p:nvSpPr>
        <p:spPr>
          <a:xfrm>
            <a:off x="4923089" y="2726725"/>
            <a:ext cx="2640000" cy="558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dk1"/>
                </a:solidFill>
                <a:latin typeface="Lilita One"/>
                <a:ea typeface="Lilita One"/>
                <a:cs typeface="Lilita One"/>
                <a:sym typeface="Lilita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803"/>
        <p:cNvGrpSpPr/>
        <p:nvPr/>
      </p:nvGrpSpPr>
      <p:grpSpPr>
        <a:xfrm>
          <a:off x="0" y="0"/>
          <a:ext cx="0" cy="0"/>
          <a:chOff x="0" y="0"/>
          <a:chExt cx="0" cy="0"/>
        </a:xfrm>
      </p:grpSpPr>
      <p:grpSp>
        <p:nvGrpSpPr>
          <p:cNvPr id="804" name="Google Shape;804;p25"/>
          <p:cNvGrpSpPr/>
          <p:nvPr/>
        </p:nvGrpSpPr>
        <p:grpSpPr>
          <a:xfrm>
            <a:off x="-1" y="0"/>
            <a:ext cx="9144003" cy="5143501"/>
            <a:chOff x="-1" y="0"/>
            <a:chExt cx="9144003" cy="5143501"/>
          </a:xfrm>
        </p:grpSpPr>
        <p:pic>
          <p:nvPicPr>
            <p:cNvPr id="805" name="Google Shape;805;p25"/>
            <p:cNvPicPr preferRelativeResize="0"/>
            <p:nvPr/>
          </p:nvPicPr>
          <p:blipFill>
            <a:blip r:embed="rId2">
              <a:alphaModFix amt="23000"/>
            </a:blip>
            <a:stretch>
              <a:fillRect/>
            </a:stretch>
          </p:blipFill>
          <p:spPr>
            <a:xfrm>
              <a:off x="-1" y="0"/>
              <a:ext cx="9144003" cy="5143501"/>
            </a:xfrm>
            <a:prstGeom prst="rect">
              <a:avLst/>
            </a:prstGeom>
            <a:noFill/>
            <a:ln>
              <a:noFill/>
            </a:ln>
          </p:spPr>
        </p:pic>
        <p:sp>
          <p:nvSpPr>
            <p:cNvPr id="806" name="Google Shape;806;p25"/>
            <p:cNvSpPr/>
            <p:nvPr/>
          </p:nvSpPr>
          <p:spPr>
            <a:xfrm>
              <a:off x="256150" y="265200"/>
              <a:ext cx="8622600" cy="4613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7" name="Google Shape;807;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08" name="Google Shape;808;p25"/>
          <p:cNvSpPr txBox="1">
            <a:spLocks noGrp="1"/>
          </p:cNvSpPr>
          <p:nvPr>
            <p:ph type="subTitle" idx="1"/>
          </p:nvPr>
        </p:nvSpPr>
        <p:spPr>
          <a:xfrm>
            <a:off x="4832076" y="1820025"/>
            <a:ext cx="3254100" cy="1865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09" name="Google Shape;809;p25"/>
          <p:cNvSpPr txBox="1">
            <a:spLocks noGrp="1"/>
          </p:cNvSpPr>
          <p:nvPr>
            <p:ph type="subTitle" idx="2"/>
          </p:nvPr>
        </p:nvSpPr>
        <p:spPr>
          <a:xfrm>
            <a:off x="1057900" y="1820025"/>
            <a:ext cx="3254100" cy="1865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810"/>
        <p:cNvGrpSpPr/>
        <p:nvPr/>
      </p:nvGrpSpPr>
      <p:grpSpPr>
        <a:xfrm>
          <a:off x="0" y="0"/>
          <a:ext cx="0" cy="0"/>
          <a:chOff x="0" y="0"/>
          <a:chExt cx="0" cy="0"/>
        </a:xfrm>
      </p:grpSpPr>
      <p:grpSp>
        <p:nvGrpSpPr>
          <p:cNvPr id="811" name="Google Shape;811;p26"/>
          <p:cNvGrpSpPr/>
          <p:nvPr/>
        </p:nvGrpSpPr>
        <p:grpSpPr>
          <a:xfrm>
            <a:off x="-1" y="0"/>
            <a:ext cx="9144003" cy="5143501"/>
            <a:chOff x="-1" y="0"/>
            <a:chExt cx="9144003" cy="5143501"/>
          </a:xfrm>
        </p:grpSpPr>
        <p:pic>
          <p:nvPicPr>
            <p:cNvPr id="812" name="Google Shape;812;p26"/>
            <p:cNvPicPr preferRelativeResize="0"/>
            <p:nvPr/>
          </p:nvPicPr>
          <p:blipFill>
            <a:blip r:embed="rId2">
              <a:alphaModFix amt="23000"/>
            </a:blip>
            <a:stretch>
              <a:fillRect/>
            </a:stretch>
          </p:blipFill>
          <p:spPr>
            <a:xfrm>
              <a:off x="-1" y="0"/>
              <a:ext cx="9144003" cy="5143501"/>
            </a:xfrm>
            <a:prstGeom prst="rect">
              <a:avLst/>
            </a:prstGeom>
            <a:noFill/>
            <a:ln>
              <a:noFill/>
            </a:ln>
          </p:spPr>
        </p:pic>
        <p:sp>
          <p:nvSpPr>
            <p:cNvPr id="813" name="Google Shape;813;p26"/>
            <p:cNvSpPr/>
            <p:nvPr/>
          </p:nvSpPr>
          <p:spPr>
            <a:xfrm>
              <a:off x="256150" y="265200"/>
              <a:ext cx="8622600" cy="4613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4" name="Google Shape;814;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15" name="Google Shape;815;p26"/>
          <p:cNvSpPr txBox="1">
            <a:spLocks noGrp="1"/>
          </p:cNvSpPr>
          <p:nvPr>
            <p:ph type="subTitle" idx="1"/>
          </p:nvPr>
        </p:nvSpPr>
        <p:spPr>
          <a:xfrm>
            <a:off x="937625" y="3210350"/>
            <a:ext cx="2175300" cy="1015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16" name="Google Shape;816;p26"/>
          <p:cNvSpPr txBox="1">
            <a:spLocks noGrp="1"/>
          </p:cNvSpPr>
          <p:nvPr>
            <p:ph type="subTitle" idx="2"/>
          </p:nvPr>
        </p:nvSpPr>
        <p:spPr>
          <a:xfrm>
            <a:off x="3484350" y="3210350"/>
            <a:ext cx="2175300" cy="1015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17" name="Google Shape;817;p26"/>
          <p:cNvSpPr txBox="1">
            <a:spLocks noGrp="1"/>
          </p:cNvSpPr>
          <p:nvPr>
            <p:ph type="subTitle" idx="3"/>
          </p:nvPr>
        </p:nvSpPr>
        <p:spPr>
          <a:xfrm>
            <a:off x="6031075" y="3210350"/>
            <a:ext cx="2175300" cy="1015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18" name="Google Shape;818;p26"/>
          <p:cNvSpPr txBox="1">
            <a:spLocks noGrp="1"/>
          </p:cNvSpPr>
          <p:nvPr>
            <p:ph type="subTitle" idx="4"/>
          </p:nvPr>
        </p:nvSpPr>
        <p:spPr>
          <a:xfrm>
            <a:off x="937625" y="2635280"/>
            <a:ext cx="2175300" cy="660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dk1"/>
                </a:solidFill>
                <a:latin typeface="Lilita One"/>
                <a:ea typeface="Lilita One"/>
                <a:cs typeface="Lilita One"/>
                <a:sym typeface="Lilita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19" name="Google Shape;819;p26"/>
          <p:cNvSpPr txBox="1">
            <a:spLocks noGrp="1"/>
          </p:cNvSpPr>
          <p:nvPr>
            <p:ph type="subTitle" idx="5"/>
          </p:nvPr>
        </p:nvSpPr>
        <p:spPr>
          <a:xfrm>
            <a:off x="3484350" y="2635280"/>
            <a:ext cx="2175300" cy="660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dk1"/>
                </a:solidFill>
                <a:latin typeface="Lilita One"/>
                <a:ea typeface="Lilita One"/>
                <a:cs typeface="Lilita One"/>
                <a:sym typeface="Lilita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20" name="Google Shape;820;p26"/>
          <p:cNvSpPr txBox="1">
            <a:spLocks noGrp="1"/>
          </p:cNvSpPr>
          <p:nvPr>
            <p:ph type="subTitle" idx="6"/>
          </p:nvPr>
        </p:nvSpPr>
        <p:spPr>
          <a:xfrm>
            <a:off x="6031075" y="2635280"/>
            <a:ext cx="2175300" cy="660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dk1"/>
                </a:solidFill>
                <a:latin typeface="Lilita One"/>
                <a:ea typeface="Lilita One"/>
                <a:cs typeface="Lilita One"/>
                <a:sym typeface="Lilita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821"/>
        <p:cNvGrpSpPr/>
        <p:nvPr/>
      </p:nvGrpSpPr>
      <p:grpSpPr>
        <a:xfrm>
          <a:off x="0" y="0"/>
          <a:ext cx="0" cy="0"/>
          <a:chOff x="0" y="0"/>
          <a:chExt cx="0" cy="0"/>
        </a:xfrm>
      </p:grpSpPr>
      <p:grpSp>
        <p:nvGrpSpPr>
          <p:cNvPr id="822" name="Google Shape;822;p27"/>
          <p:cNvGrpSpPr/>
          <p:nvPr/>
        </p:nvGrpSpPr>
        <p:grpSpPr>
          <a:xfrm>
            <a:off x="-1" y="0"/>
            <a:ext cx="9144003" cy="5143501"/>
            <a:chOff x="-1" y="0"/>
            <a:chExt cx="9144003" cy="5143501"/>
          </a:xfrm>
        </p:grpSpPr>
        <p:pic>
          <p:nvPicPr>
            <p:cNvPr id="823" name="Google Shape;823;p27"/>
            <p:cNvPicPr preferRelativeResize="0"/>
            <p:nvPr/>
          </p:nvPicPr>
          <p:blipFill>
            <a:blip r:embed="rId2">
              <a:alphaModFix amt="23000"/>
            </a:blip>
            <a:stretch>
              <a:fillRect/>
            </a:stretch>
          </p:blipFill>
          <p:spPr>
            <a:xfrm>
              <a:off x="-1" y="0"/>
              <a:ext cx="9144003" cy="5143501"/>
            </a:xfrm>
            <a:prstGeom prst="rect">
              <a:avLst/>
            </a:prstGeom>
            <a:noFill/>
            <a:ln>
              <a:noFill/>
            </a:ln>
          </p:spPr>
        </p:pic>
        <p:sp>
          <p:nvSpPr>
            <p:cNvPr id="824" name="Google Shape;824;p27"/>
            <p:cNvSpPr/>
            <p:nvPr/>
          </p:nvSpPr>
          <p:spPr>
            <a:xfrm>
              <a:off x="256150" y="265200"/>
              <a:ext cx="8622600" cy="4613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5" name="Google Shape;825;p2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26" name="Google Shape;826;p27"/>
          <p:cNvSpPr txBox="1">
            <a:spLocks noGrp="1"/>
          </p:cNvSpPr>
          <p:nvPr>
            <p:ph type="subTitle" idx="1"/>
          </p:nvPr>
        </p:nvSpPr>
        <p:spPr>
          <a:xfrm>
            <a:off x="3721701" y="1413500"/>
            <a:ext cx="4601700" cy="502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27" name="Google Shape;827;p27"/>
          <p:cNvSpPr txBox="1">
            <a:spLocks noGrp="1"/>
          </p:cNvSpPr>
          <p:nvPr>
            <p:ph type="subTitle" idx="2"/>
          </p:nvPr>
        </p:nvSpPr>
        <p:spPr>
          <a:xfrm>
            <a:off x="3721701" y="2268667"/>
            <a:ext cx="4601700" cy="502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28" name="Google Shape;828;p27"/>
          <p:cNvSpPr txBox="1">
            <a:spLocks noGrp="1"/>
          </p:cNvSpPr>
          <p:nvPr>
            <p:ph type="subTitle" idx="3"/>
          </p:nvPr>
        </p:nvSpPr>
        <p:spPr>
          <a:xfrm>
            <a:off x="3721701" y="3123833"/>
            <a:ext cx="4601700" cy="502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29" name="Google Shape;829;p27"/>
          <p:cNvSpPr txBox="1">
            <a:spLocks noGrp="1"/>
          </p:cNvSpPr>
          <p:nvPr>
            <p:ph type="subTitle" idx="4"/>
          </p:nvPr>
        </p:nvSpPr>
        <p:spPr>
          <a:xfrm>
            <a:off x="3721701" y="3979000"/>
            <a:ext cx="4601700" cy="502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30" name="Google Shape;830;p27"/>
          <p:cNvSpPr txBox="1">
            <a:spLocks noGrp="1"/>
          </p:cNvSpPr>
          <p:nvPr>
            <p:ph type="subTitle" idx="5"/>
          </p:nvPr>
        </p:nvSpPr>
        <p:spPr>
          <a:xfrm>
            <a:off x="2252125" y="1413500"/>
            <a:ext cx="14697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dk1"/>
                </a:solidFill>
                <a:latin typeface="Lilita One"/>
                <a:ea typeface="Lilita One"/>
                <a:cs typeface="Lilita One"/>
                <a:sym typeface="Lilita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31" name="Google Shape;831;p27"/>
          <p:cNvSpPr txBox="1">
            <a:spLocks noGrp="1"/>
          </p:cNvSpPr>
          <p:nvPr>
            <p:ph type="subTitle" idx="6"/>
          </p:nvPr>
        </p:nvSpPr>
        <p:spPr>
          <a:xfrm>
            <a:off x="2252125" y="3123833"/>
            <a:ext cx="14697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dk1"/>
                </a:solidFill>
                <a:latin typeface="Lilita One"/>
                <a:ea typeface="Lilita One"/>
                <a:cs typeface="Lilita One"/>
                <a:sym typeface="Lilita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32" name="Google Shape;832;p27"/>
          <p:cNvSpPr txBox="1">
            <a:spLocks noGrp="1"/>
          </p:cNvSpPr>
          <p:nvPr>
            <p:ph type="subTitle" idx="7"/>
          </p:nvPr>
        </p:nvSpPr>
        <p:spPr>
          <a:xfrm>
            <a:off x="2252125" y="2268667"/>
            <a:ext cx="14697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dk1"/>
                </a:solidFill>
                <a:latin typeface="Lilita One"/>
                <a:ea typeface="Lilita One"/>
                <a:cs typeface="Lilita One"/>
                <a:sym typeface="Lilita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33" name="Google Shape;833;p27"/>
          <p:cNvSpPr txBox="1">
            <a:spLocks noGrp="1"/>
          </p:cNvSpPr>
          <p:nvPr>
            <p:ph type="subTitle" idx="8"/>
          </p:nvPr>
        </p:nvSpPr>
        <p:spPr>
          <a:xfrm>
            <a:off x="2252125" y="3977650"/>
            <a:ext cx="14697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dk1"/>
                </a:solidFill>
                <a:latin typeface="Lilita One"/>
                <a:ea typeface="Lilita One"/>
                <a:cs typeface="Lilita One"/>
                <a:sym typeface="Lilita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834"/>
        <p:cNvGrpSpPr/>
        <p:nvPr/>
      </p:nvGrpSpPr>
      <p:grpSpPr>
        <a:xfrm>
          <a:off x="0" y="0"/>
          <a:ext cx="0" cy="0"/>
          <a:chOff x="0" y="0"/>
          <a:chExt cx="0" cy="0"/>
        </a:xfrm>
      </p:grpSpPr>
      <p:grpSp>
        <p:nvGrpSpPr>
          <p:cNvPr id="835" name="Google Shape;835;p28"/>
          <p:cNvGrpSpPr/>
          <p:nvPr/>
        </p:nvGrpSpPr>
        <p:grpSpPr>
          <a:xfrm>
            <a:off x="-1" y="0"/>
            <a:ext cx="9144003" cy="5143501"/>
            <a:chOff x="-1" y="0"/>
            <a:chExt cx="9144003" cy="5143501"/>
          </a:xfrm>
        </p:grpSpPr>
        <p:pic>
          <p:nvPicPr>
            <p:cNvPr id="836" name="Google Shape;836;p28"/>
            <p:cNvPicPr preferRelativeResize="0"/>
            <p:nvPr/>
          </p:nvPicPr>
          <p:blipFill>
            <a:blip r:embed="rId2">
              <a:alphaModFix amt="23000"/>
            </a:blip>
            <a:stretch>
              <a:fillRect/>
            </a:stretch>
          </p:blipFill>
          <p:spPr>
            <a:xfrm>
              <a:off x="-1" y="0"/>
              <a:ext cx="9144003" cy="5143501"/>
            </a:xfrm>
            <a:prstGeom prst="rect">
              <a:avLst/>
            </a:prstGeom>
            <a:noFill/>
            <a:ln>
              <a:noFill/>
            </a:ln>
          </p:spPr>
        </p:pic>
        <p:sp>
          <p:nvSpPr>
            <p:cNvPr id="837" name="Google Shape;837;p28"/>
            <p:cNvSpPr/>
            <p:nvPr/>
          </p:nvSpPr>
          <p:spPr>
            <a:xfrm>
              <a:off x="256150" y="265200"/>
              <a:ext cx="8622600" cy="4613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8" name="Google Shape;838;p2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39" name="Google Shape;839;p28"/>
          <p:cNvSpPr txBox="1">
            <a:spLocks noGrp="1"/>
          </p:cNvSpPr>
          <p:nvPr>
            <p:ph type="subTitle" idx="1"/>
          </p:nvPr>
        </p:nvSpPr>
        <p:spPr>
          <a:xfrm>
            <a:off x="1109152" y="2225400"/>
            <a:ext cx="19860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40" name="Google Shape;840;p28"/>
          <p:cNvSpPr txBox="1">
            <a:spLocks noGrp="1"/>
          </p:cNvSpPr>
          <p:nvPr>
            <p:ph type="subTitle" idx="2"/>
          </p:nvPr>
        </p:nvSpPr>
        <p:spPr>
          <a:xfrm>
            <a:off x="3579000" y="2225400"/>
            <a:ext cx="19860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41" name="Google Shape;841;p28"/>
          <p:cNvSpPr txBox="1">
            <a:spLocks noGrp="1"/>
          </p:cNvSpPr>
          <p:nvPr>
            <p:ph type="subTitle" idx="3"/>
          </p:nvPr>
        </p:nvSpPr>
        <p:spPr>
          <a:xfrm>
            <a:off x="1109152" y="3960425"/>
            <a:ext cx="19860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42" name="Google Shape;842;p28"/>
          <p:cNvSpPr txBox="1">
            <a:spLocks noGrp="1"/>
          </p:cNvSpPr>
          <p:nvPr>
            <p:ph type="subTitle" idx="4"/>
          </p:nvPr>
        </p:nvSpPr>
        <p:spPr>
          <a:xfrm>
            <a:off x="3579000" y="3960425"/>
            <a:ext cx="19860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43" name="Google Shape;843;p28"/>
          <p:cNvSpPr txBox="1">
            <a:spLocks noGrp="1"/>
          </p:cNvSpPr>
          <p:nvPr>
            <p:ph type="subTitle" idx="5"/>
          </p:nvPr>
        </p:nvSpPr>
        <p:spPr>
          <a:xfrm>
            <a:off x="6048848" y="2225400"/>
            <a:ext cx="19860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44" name="Google Shape;844;p28"/>
          <p:cNvSpPr txBox="1">
            <a:spLocks noGrp="1"/>
          </p:cNvSpPr>
          <p:nvPr>
            <p:ph type="subTitle" idx="6"/>
          </p:nvPr>
        </p:nvSpPr>
        <p:spPr>
          <a:xfrm>
            <a:off x="6048848" y="3960425"/>
            <a:ext cx="19860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45" name="Google Shape;845;p28"/>
          <p:cNvSpPr txBox="1">
            <a:spLocks noGrp="1"/>
          </p:cNvSpPr>
          <p:nvPr>
            <p:ph type="subTitle" idx="7"/>
          </p:nvPr>
        </p:nvSpPr>
        <p:spPr>
          <a:xfrm>
            <a:off x="1113052" y="1885199"/>
            <a:ext cx="1978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dk1"/>
                </a:solidFill>
                <a:latin typeface="Lilita One"/>
                <a:ea typeface="Lilita One"/>
                <a:cs typeface="Lilita One"/>
                <a:sym typeface="Lilita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46" name="Google Shape;846;p28"/>
          <p:cNvSpPr txBox="1">
            <a:spLocks noGrp="1"/>
          </p:cNvSpPr>
          <p:nvPr>
            <p:ph type="subTitle" idx="8"/>
          </p:nvPr>
        </p:nvSpPr>
        <p:spPr>
          <a:xfrm>
            <a:off x="3582900" y="1885199"/>
            <a:ext cx="1978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dk1"/>
                </a:solidFill>
                <a:latin typeface="Lilita One"/>
                <a:ea typeface="Lilita One"/>
                <a:cs typeface="Lilita One"/>
                <a:sym typeface="Lilita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47" name="Google Shape;847;p28"/>
          <p:cNvSpPr txBox="1">
            <a:spLocks noGrp="1"/>
          </p:cNvSpPr>
          <p:nvPr>
            <p:ph type="subTitle" idx="9"/>
          </p:nvPr>
        </p:nvSpPr>
        <p:spPr>
          <a:xfrm>
            <a:off x="6052748" y="1885199"/>
            <a:ext cx="1978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dk1"/>
                </a:solidFill>
                <a:latin typeface="Lilita One"/>
                <a:ea typeface="Lilita One"/>
                <a:cs typeface="Lilita One"/>
                <a:sym typeface="Lilita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48" name="Google Shape;848;p28"/>
          <p:cNvSpPr txBox="1">
            <a:spLocks noGrp="1"/>
          </p:cNvSpPr>
          <p:nvPr>
            <p:ph type="subTitle" idx="13"/>
          </p:nvPr>
        </p:nvSpPr>
        <p:spPr>
          <a:xfrm>
            <a:off x="1113052" y="3620200"/>
            <a:ext cx="1978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dk1"/>
                </a:solidFill>
                <a:latin typeface="Lilita One"/>
                <a:ea typeface="Lilita One"/>
                <a:cs typeface="Lilita One"/>
                <a:sym typeface="Lilita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49" name="Google Shape;849;p28"/>
          <p:cNvSpPr txBox="1">
            <a:spLocks noGrp="1"/>
          </p:cNvSpPr>
          <p:nvPr>
            <p:ph type="subTitle" idx="14"/>
          </p:nvPr>
        </p:nvSpPr>
        <p:spPr>
          <a:xfrm>
            <a:off x="3582900" y="3620200"/>
            <a:ext cx="1978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dk1"/>
                </a:solidFill>
                <a:latin typeface="Lilita One"/>
                <a:ea typeface="Lilita One"/>
                <a:cs typeface="Lilita One"/>
                <a:sym typeface="Lilita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50" name="Google Shape;850;p28"/>
          <p:cNvSpPr txBox="1">
            <a:spLocks noGrp="1"/>
          </p:cNvSpPr>
          <p:nvPr>
            <p:ph type="subTitle" idx="15"/>
          </p:nvPr>
        </p:nvSpPr>
        <p:spPr>
          <a:xfrm>
            <a:off x="6052748" y="3620200"/>
            <a:ext cx="1978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dk1"/>
                </a:solidFill>
                <a:latin typeface="Lilita One"/>
                <a:ea typeface="Lilita One"/>
                <a:cs typeface="Lilita One"/>
                <a:sym typeface="Lilita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851"/>
        <p:cNvGrpSpPr/>
        <p:nvPr/>
      </p:nvGrpSpPr>
      <p:grpSpPr>
        <a:xfrm>
          <a:off x="0" y="0"/>
          <a:ext cx="0" cy="0"/>
          <a:chOff x="0" y="0"/>
          <a:chExt cx="0" cy="0"/>
        </a:xfrm>
      </p:grpSpPr>
      <p:grpSp>
        <p:nvGrpSpPr>
          <p:cNvPr id="852" name="Google Shape;852;p29"/>
          <p:cNvGrpSpPr/>
          <p:nvPr/>
        </p:nvGrpSpPr>
        <p:grpSpPr>
          <a:xfrm>
            <a:off x="-1" y="0"/>
            <a:ext cx="9144003" cy="5143501"/>
            <a:chOff x="-1" y="0"/>
            <a:chExt cx="9144003" cy="5143501"/>
          </a:xfrm>
        </p:grpSpPr>
        <p:pic>
          <p:nvPicPr>
            <p:cNvPr id="853" name="Google Shape;853;p29"/>
            <p:cNvPicPr preferRelativeResize="0"/>
            <p:nvPr/>
          </p:nvPicPr>
          <p:blipFill>
            <a:blip r:embed="rId2">
              <a:alphaModFix amt="23000"/>
            </a:blip>
            <a:stretch>
              <a:fillRect/>
            </a:stretch>
          </p:blipFill>
          <p:spPr>
            <a:xfrm>
              <a:off x="-1" y="0"/>
              <a:ext cx="9144003" cy="5143501"/>
            </a:xfrm>
            <a:prstGeom prst="rect">
              <a:avLst/>
            </a:prstGeom>
            <a:noFill/>
            <a:ln>
              <a:noFill/>
            </a:ln>
          </p:spPr>
        </p:pic>
        <p:sp>
          <p:nvSpPr>
            <p:cNvPr id="854" name="Google Shape;854;p29"/>
            <p:cNvSpPr/>
            <p:nvPr/>
          </p:nvSpPr>
          <p:spPr>
            <a:xfrm>
              <a:off x="256150" y="265200"/>
              <a:ext cx="8622600" cy="4613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5" name="Google Shape;855;p29"/>
          <p:cNvSpPr txBox="1">
            <a:spLocks noGrp="1"/>
          </p:cNvSpPr>
          <p:nvPr>
            <p:ph type="title" hasCustomPrompt="1"/>
          </p:nvPr>
        </p:nvSpPr>
        <p:spPr>
          <a:xfrm>
            <a:off x="713225" y="1344788"/>
            <a:ext cx="3498900" cy="768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4500">
                <a:solidFill>
                  <a:schemeClr val="accen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856" name="Google Shape;856;p29"/>
          <p:cNvSpPr txBox="1">
            <a:spLocks noGrp="1"/>
          </p:cNvSpPr>
          <p:nvPr>
            <p:ph type="subTitle" idx="1"/>
          </p:nvPr>
        </p:nvSpPr>
        <p:spPr>
          <a:xfrm>
            <a:off x="713225" y="2080763"/>
            <a:ext cx="3498900" cy="365700"/>
          </a:xfrm>
          <a:prstGeom prst="rect">
            <a:avLst/>
          </a:prstGeom>
          <a:solidFill>
            <a:schemeClr val="accent6"/>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Clr>
                <a:schemeClr val="dk1"/>
              </a:buClr>
              <a:buSzPts val="2400"/>
              <a:buFont typeface="PT Sans"/>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857" name="Google Shape;857;p29"/>
          <p:cNvSpPr txBox="1">
            <a:spLocks noGrp="1"/>
          </p:cNvSpPr>
          <p:nvPr>
            <p:ph type="title" idx="2" hasCustomPrompt="1"/>
          </p:nvPr>
        </p:nvSpPr>
        <p:spPr>
          <a:xfrm>
            <a:off x="2822550" y="2697050"/>
            <a:ext cx="3498900" cy="768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4500">
                <a:solidFill>
                  <a:schemeClr val="accen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858" name="Google Shape;858;p29"/>
          <p:cNvSpPr txBox="1">
            <a:spLocks noGrp="1"/>
          </p:cNvSpPr>
          <p:nvPr>
            <p:ph type="subTitle" idx="3"/>
          </p:nvPr>
        </p:nvSpPr>
        <p:spPr>
          <a:xfrm>
            <a:off x="2822500" y="3433025"/>
            <a:ext cx="3498900" cy="365700"/>
          </a:xfrm>
          <a:prstGeom prst="rect">
            <a:avLst/>
          </a:prstGeom>
          <a:solidFill>
            <a:schemeClr val="accent6"/>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Clr>
                <a:schemeClr val="dk1"/>
              </a:buClr>
              <a:buSzPts val="2400"/>
              <a:buFont typeface="PT Sans"/>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859" name="Google Shape;859;p29"/>
          <p:cNvSpPr txBox="1">
            <a:spLocks noGrp="1"/>
          </p:cNvSpPr>
          <p:nvPr>
            <p:ph type="title" idx="4" hasCustomPrompt="1"/>
          </p:nvPr>
        </p:nvSpPr>
        <p:spPr>
          <a:xfrm>
            <a:off x="4931875" y="1344787"/>
            <a:ext cx="3498900" cy="768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4500">
                <a:solidFill>
                  <a:schemeClr val="accen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860" name="Google Shape;860;p29"/>
          <p:cNvSpPr txBox="1">
            <a:spLocks noGrp="1"/>
          </p:cNvSpPr>
          <p:nvPr>
            <p:ph type="subTitle" idx="5"/>
          </p:nvPr>
        </p:nvSpPr>
        <p:spPr>
          <a:xfrm>
            <a:off x="4931875" y="2080762"/>
            <a:ext cx="3498900" cy="365700"/>
          </a:xfrm>
          <a:prstGeom prst="rect">
            <a:avLst/>
          </a:prstGeom>
          <a:solidFill>
            <a:schemeClr val="accent6"/>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Clr>
                <a:schemeClr val="dk1"/>
              </a:buClr>
              <a:buSzPts val="2400"/>
              <a:buFont typeface="PT Sans"/>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Numbers and text 1">
  <p:cSld name="CUSTOM_8_1">
    <p:spTree>
      <p:nvGrpSpPr>
        <p:cNvPr id="1" name="Shape 861"/>
        <p:cNvGrpSpPr/>
        <p:nvPr/>
      </p:nvGrpSpPr>
      <p:grpSpPr>
        <a:xfrm>
          <a:off x="0" y="0"/>
          <a:ext cx="0" cy="0"/>
          <a:chOff x="0" y="0"/>
          <a:chExt cx="0" cy="0"/>
        </a:xfrm>
      </p:grpSpPr>
      <p:grpSp>
        <p:nvGrpSpPr>
          <p:cNvPr id="862" name="Google Shape;862;p30"/>
          <p:cNvGrpSpPr/>
          <p:nvPr/>
        </p:nvGrpSpPr>
        <p:grpSpPr>
          <a:xfrm>
            <a:off x="-1" y="0"/>
            <a:ext cx="9144003" cy="5143501"/>
            <a:chOff x="-1" y="0"/>
            <a:chExt cx="9144003" cy="5143501"/>
          </a:xfrm>
        </p:grpSpPr>
        <p:pic>
          <p:nvPicPr>
            <p:cNvPr id="863" name="Google Shape;863;p30"/>
            <p:cNvPicPr preferRelativeResize="0"/>
            <p:nvPr/>
          </p:nvPicPr>
          <p:blipFill>
            <a:blip r:embed="rId2">
              <a:alphaModFix amt="23000"/>
            </a:blip>
            <a:stretch>
              <a:fillRect/>
            </a:stretch>
          </p:blipFill>
          <p:spPr>
            <a:xfrm>
              <a:off x="-1" y="0"/>
              <a:ext cx="9144003" cy="5143501"/>
            </a:xfrm>
            <a:prstGeom prst="rect">
              <a:avLst/>
            </a:prstGeom>
            <a:noFill/>
            <a:ln>
              <a:noFill/>
            </a:ln>
          </p:spPr>
        </p:pic>
        <p:sp>
          <p:nvSpPr>
            <p:cNvPr id="864" name="Google Shape;864;p30"/>
            <p:cNvSpPr/>
            <p:nvPr/>
          </p:nvSpPr>
          <p:spPr>
            <a:xfrm>
              <a:off x="256150" y="265200"/>
              <a:ext cx="8622600" cy="4613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5" name="Google Shape;865;p30"/>
          <p:cNvSpPr txBox="1">
            <a:spLocks noGrp="1"/>
          </p:cNvSpPr>
          <p:nvPr>
            <p:ph type="title" hasCustomPrompt="1"/>
          </p:nvPr>
        </p:nvSpPr>
        <p:spPr>
          <a:xfrm>
            <a:off x="1084900" y="1649175"/>
            <a:ext cx="2847000" cy="625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000">
                <a:solidFill>
                  <a:schemeClr val="accen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866" name="Google Shape;866;p30"/>
          <p:cNvSpPr txBox="1">
            <a:spLocks noGrp="1"/>
          </p:cNvSpPr>
          <p:nvPr>
            <p:ph type="subTitle" idx="1"/>
          </p:nvPr>
        </p:nvSpPr>
        <p:spPr>
          <a:xfrm>
            <a:off x="1084900" y="3398651"/>
            <a:ext cx="2847000" cy="85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867" name="Google Shape;867;p30"/>
          <p:cNvSpPr txBox="1">
            <a:spLocks noGrp="1"/>
          </p:cNvSpPr>
          <p:nvPr>
            <p:ph type="subTitle" idx="2"/>
          </p:nvPr>
        </p:nvSpPr>
        <p:spPr>
          <a:xfrm>
            <a:off x="1084890" y="3042766"/>
            <a:ext cx="2847000" cy="440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Bebas Neue"/>
              <a:buNone/>
              <a:defRPr sz="2400" b="1">
                <a:solidFill>
                  <a:schemeClr val="dk1"/>
                </a:solidFill>
                <a:latin typeface="Lilita One"/>
                <a:ea typeface="Lilita One"/>
                <a:cs typeface="Lilita One"/>
                <a:sym typeface="Lilita On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868" name="Google Shape;868;p30"/>
          <p:cNvSpPr txBox="1">
            <a:spLocks noGrp="1"/>
          </p:cNvSpPr>
          <p:nvPr>
            <p:ph type="title" idx="3" hasCustomPrompt="1"/>
          </p:nvPr>
        </p:nvSpPr>
        <p:spPr>
          <a:xfrm>
            <a:off x="5161975" y="1652675"/>
            <a:ext cx="2847000" cy="6180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000">
                <a:solidFill>
                  <a:schemeClr val="accen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869" name="Google Shape;869;p30"/>
          <p:cNvSpPr txBox="1">
            <a:spLocks noGrp="1"/>
          </p:cNvSpPr>
          <p:nvPr>
            <p:ph type="subTitle" idx="4"/>
          </p:nvPr>
        </p:nvSpPr>
        <p:spPr>
          <a:xfrm>
            <a:off x="5161979" y="3398660"/>
            <a:ext cx="2847000" cy="85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870" name="Google Shape;870;p30"/>
          <p:cNvSpPr txBox="1">
            <a:spLocks noGrp="1"/>
          </p:cNvSpPr>
          <p:nvPr>
            <p:ph type="subTitle" idx="5"/>
          </p:nvPr>
        </p:nvSpPr>
        <p:spPr>
          <a:xfrm>
            <a:off x="5161976" y="3042775"/>
            <a:ext cx="2847000" cy="440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Bebas Neue"/>
              <a:buNone/>
              <a:defRPr sz="2400" b="1">
                <a:solidFill>
                  <a:schemeClr val="dk1"/>
                </a:solidFill>
                <a:latin typeface="Lilita One"/>
                <a:ea typeface="Lilita One"/>
                <a:cs typeface="Lilita One"/>
                <a:sym typeface="Lilita On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871" name="Google Shape;871;p30"/>
          <p:cNvSpPr txBox="1">
            <a:spLocks noGrp="1"/>
          </p:cNvSpPr>
          <p:nvPr>
            <p:ph type="title" idx="6"/>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
        <p:cNvGrpSpPr/>
        <p:nvPr/>
      </p:nvGrpSpPr>
      <p:grpSpPr>
        <a:xfrm>
          <a:off x="0" y="0"/>
          <a:ext cx="0" cy="0"/>
          <a:chOff x="0" y="0"/>
          <a:chExt cx="0" cy="0"/>
        </a:xfrm>
      </p:grpSpPr>
      <p:grpSp>
        <p:nvGrpSpPr>
          <p:cNvPr id="22" name="Google Shape;22;p4"/>
          <p:cNvGrpSpPr/>
          <p:nvPr/>
        </p:nvGrpSpPr>
        <p:grpSpPr>
          <a:xfrm>
            <a:off x="-1" y="0"/>
            <a:ext cx="9144003" cy="5143501"/>
            <a:chOff x="-1" y="0"/>
            <a:chExt cx="9144003" cy="5143501"/>
          </a:xfrm>
        </p:grpSpPr>
        <p:pic>
          <p:nvPicPr>
            <p:cNvPr id="23" name="Google Shape;23;p4"/>
            <p:cNvPicPr preferRelativeResize="0"/>
            <p:nvPr/>
          </p:nvPicPr>
          <p:blipFill>
            <a:blip r:embed="rId2">
              <a:alphaModFix amt="23000"/>
            </a:blip>
            <a:stretch>
              <a:fillRect/>
            </a:stretch>
          </p:blipFill>
          <p:spPr>
            <a:xfrm>
              <a:off x="-1" y="0"/>
              <a:ext cx="9144003" cy="5143501"/>
            </a:xfrm>
            <a:prstGeom prst="rect">
              <a:avLst/>
            </a:prstGeom>
            <a:noFill/>
            <a:ln>
              <a:noFill/>
            </a:ln>
          </p:spPr>
        </p:pic>
        <p:sp>
          <p:nvSpPr>
            <p:cNvPr id="24" name="Google Shape;24;p4"/>
            <p:cNvSpPr/>
            <p:nvPr/>
          </p:nvSpPr>
          <p:spPr>
            <a:xfrm>
              <a:off x="256150" y="265200"/>
              <a:ext cx="8622600" cy="4613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25;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6" name="Google Shape;26;p4"/>
          <p:cNvSpPr txBox="1">
            <a:spLocks noGrp="1"/>
          </p:cNvSpPr>
          <p:nvPr>
            <p:ph type="body" idx="1"/>
          </p:nvPr>
        </p:nvSpPr>
        <p:spPr>
          <a:xfrm>
            <a:off x="720000" y="1080125"/>
            <a:ext cx="7704000" cy="3552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Font typeface="Nunito Light"/>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879"/>
        <p:cNvGrpSpPr/>
        <p:nvPr/>
      </p:nvGrpSpPr>
      <p:grpSpPr>
        <a:xfrm>
          <a:off x="0" y="0"/>
          <a:ext cx="0" cy="0"/>
          <a:chOff x="0" y="0"/>
          <a:chExt cx="0" cy="0"/>
        </a:xfrm>
      </p:grpSpPr>
      <p:grpSp>
        <p:nvGrpSpPr>
          <p:cNvPr id="880" name="Google Shape;880;p32"/>
          <p:cNvGrpSpPr/>
          <p:nvPr/>
        </p:nvGrpSpPr>
        <p:grpSpPr>
          <a:xfrm>
            <a:off x="-1" y="0"/>
            <a:ext cx="9144003" cy="5143501"/>
            <a:chOff x="-1" y="0"/>
            <a:chExt cx="9144003" cy="5143501"/>
          </a:xfrm>
        </p:grpSpPr>
        <p:pic>
          <p:nvPicPr>
            <p:cNvPr id="881" name="Google Shape;881;p32"/>
            <p:cNvPicPr preferRelativeResize="0"/>
            <p:nvPr/>
          </p:nvPicPr>
          <p:blipFill>
            <a:blip r:embed="rId2">
              <a:alphaModFix amt="23000"/>
            </a:blip>
            <a:stretch>
              <a:fillRect/>
            </a:stretch>
          </p:blipFill>
          <p:spPr>
            <a:xfrm>
              <a:off x="-1" y="0"/>
              <a:ext cx="9144003" cy="5143501"/>
            </a:xfrm>
            <a:prstGeom prst="rect">
              <a:avLst/>
            </a:prstGeom>
            <a:noFill/>
            <a:ln>
              <a:noFill/>
            </a:ln>
          </p:spPr>
        </p:pic>
        <p:sp>
          <p:nvSpPr>
            <p:cNvPr id="882" name="Google Shape;882;p32"/>
            <p:cNvSpPr/>
            <p:nvPr/>
          </p:nvSpPr>
          <p:spPr>
            <a:xfrm>
              <a:off x="256150" y="265200"/>
              <a:ext cx="8622600" cy="4613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 name="Google Shape;883;p32"/>
          <p:cNvGrpSpPr/>
          <p:nvPr/>
        </p:nvGrpSpPr>
        <p:grpSpPr>
          <a:xfrm>
            <a:off x="7713631" y="3328771"/>
            <a:ext cx="1434302" cy="1814741"/>
            <a:chOff x="5463329" y="1017765"/>
            <a:chExt cx="2503144" cy="3167087"/>
          </a:xfrm>
        </p:grpSpPr>
        <p:sp>
          <p:nvSpPr>
            <p:cNvPr id="884" name="Google Shape;884;p32"/>
            <p:cNvSpPr/>
            <p:nvPr/>
          </p:nvSpPr>
          <p:spPr>
            <a:xfrm>
              <a:off x="7358759" y="1017765"/>
              <a:ext cx="143631" cy="50200"/>
            </a:xfrm>
            <a:custGeom>
              <a:avLst/>
              <a:gdLst/>
              <a:ahLst/>
              <a:cxnLst/>
              <a:rect l="l" t="t" r="r" b="b"/>
              <a:pathLst>
                <a:path w="1216" h="425" extrusionOk="0">
                  <a:moveTo>
                    <a:pt x="27" y="321"/>
                  </a:moveTo>
                  <a:cubicBezTo>
                    <a:pt x="18" y="325"/>
                    <a:pt x="9" y="330"/>
                    <a:pt x="0" y="337"/>
                  </a:cubicBezTo>
                  <a:lnTo>
                    <a:pt x="27" y="321"/>
                  </a:lnTo>
                  <a:close/>
                  <a:moveTo>
                    <a:pt x="671" y="0"/>
                  </a:moveTo>
                  <a:cubicBezTo>
                    <a:pt x="649" y="6"/>
                    <a:pt x="631" y="6"/>
                    <a:pt x="615" y="11"/>
                  </a:cubicBezTo>
                  <a:cubicBezTo>
                    <a:pt x="588" y="16"/>
                    <a:pt x="566" y="21"/>
                    <a:pt x="544" y="33"/>
                  </a:cubicBezTo>
                  <a:cubicBezTo>
                    <a:pt x="533" y="38"/>
                    <a:pt x="533" y="38"/>
                    <a:pt x="526" y="38"/>
                  </a:cubicBezTo>
                  <a:cubicBezTo>
                    <a:pt x="504" y="49"/>
                    <a:pt x="477" y="60"/>
                    <a:pt x="455" y="71"/>
                  </a:cubicBezTo>
                  <a:lnTo>
                    <a:pt x="27" y="321"/>
                  </a:lnTo>
                  <a:lnTo>
                    <a:pt x="27" y="321"/>
                  </a:lnTo>
                  <a:cubicBezTo>
                    <a:pt x="41" y="315"/>
                    <a:pt x="55" y="310"/>
                    <a:pt x="73" y="304"/>
                  </a:cubicBezTo>
                  <a:cubicBezTo>
                    <a:pt x="78" y="304"/>
                    <a:pt x="78" y="299"/>
                    <a:pt x="83" y="299"/>
                  </a:cubicBezTo>
                  <a:cubicBezTo>
                    <a:pt x="141" y="298"/>
                    <a:pt x="168" y="291"/>
                    <a:pt x="190" y="285"/>
                  </a:cubicBezTo>
                  <a:cubicBezTo>
                    <a:pt x="217" y="280"/>
                    <a:pt x="245" y="275"/>
                    <a:pt x="267" y="275"/>
                  </a:cubicBezTo>
                  <a:lnTo>
                    <a:pt x="284" y="275"/>
                  </a:lnTo>
                  <a:cubicBezTo>
                    <a:pt x="311" y="275"/>
                    <a:pt x="334" y="275"/>
                    <a:pt x="362" y="280"/>
                  </a:cubicBezTo>
                  <a:lnTo>
                    <a:pt x="372" y="280"/>
                  </a:lnTo>
                  <a:cubicBezTo>
                    <a:pt x="399" y="285"/>
                    <a:pt x="427" y="291"/>
                    <a:pt x="456" y="298"/>
                  </a:cubicBezTo>
                  <a:cubicBezTo>
                    <a:pt x="461" y="298"/>
                    <a:pt x="461" y="302"/>
                    <a:pt x="466" y="302"/>
                  </a:cubicBezTo>
                  <a:cubicBezTo>
                    <a:pt x="494" y="307"/>
                    <a:pt x="528" y="320"/>
                    <a:pt x="555" y="330"/>
                  </a:cubicBezTo>
                  <a:cubicBezTo>
                    <a:pt x="594" y="341"/>
                    <a:pt x="623" y="358"/>
                    <a:pt x="655" y="369"/>
                  </a:cubicBezTo>
                  <a:cubicBezTo>
                    <a:pt x="694" y="391"/>
                    <a:pt x="727" y="409"/>
                    <a:pt x="761" y="425"/>
                  </a:cubicBezTo>
                  <a:lnTo>
                    <a:pt x="1215" y="159"/>
                  </a:lnTo>
                  <a:cubicBezTo>
                    <a:pt x="1205" y="153"/>
                    <a:pt x="1193" y="148"/>
                    <a:pt x="1183" y="142"/>
                  </a:cubicBezTo>
                  <a:cubicBezTo>
                    <a:pt x="1165" y="131"/>
                    <a:pt x="1155" y="124"/>
                    <a:pt x="1138" y="119"/>
                  </a:cubicBezTo>
                  <a:cubicBezTo>
                    <a:pt x="1127" y="115"/>
                    <a:pt x="1121" y="108"/>
                    <a:pt x="1111" y="108"/>
                  </a:cubicBezTo>
                  <a:cubicBezTo>
                    <a:pt x="1100" y="103"/>
                    <a:pt x="1094" y="103"/>
                    <a:pt x="1094" y="98"/>
                  </a:cubicBezTo>
                  <a:cubicBezTo>
                    <a:pt x="1076" y="93"/>
                    <a:pt x="1066" y="87"/>
                    <a:pt x="1049" y="81"/>
                  </a:cubicBezTo>
                  <a:cubicBezTo>
                    <a:pt x="1032" y="76"/>
                    <a:pt x="1022" y="71"/>
                    <a:pt x="1005" y="64"/>
                  </a:cubicBezTo>
                  <a:cubicBezTo>
                    <a:pt x="982" y="59"/>
                    <a:pt x="971" y="54"/>
                    <a:pt x="960" y="48"/>
                  </a:cubicBezTo>
                  <a:cubicBezTo>
                    <a:pt x="943" y="42"/>
                    <a:pt x="933" y="37"/>
                    <a:pt x="916" y="37"/>
                  </a:cubicBezTo>
                  <a:cubicBezTo>
                    <a:pt x="911" y="37"/>
                    <a:pt x="905" y="32"/>
                    <a:pt x="898" y="32"/>
                  </a:cubicBezTo>
                  <a:cubicBezTo>
                    <a:pt x="893" y="32"/>
                    <a:pt x="893" y="32"/>
                    <a:pt x="888" y="27"/>
                  </a:cubicBezTo>
                  <a:cubicBezTo>
                    <a:pt x="882" y="21"/>
                    <a:pt x="877" y="21"/>
                    <a:pt x="871" y="21"/>
                  </a:cubicBezTo>
                  <a:cubicBezTo>
                    <a:pt x="854" y="16"/>
                    <a:pt x="838" y="16"/>
                    <a:pt x="827" y="11"/>
                  </a:cubicBezTo>
                  <a:cubicBezTo>
                    <a:pt x="816" y="11"/>
                    <a:pt x="809" y="6"/>
                    <a:pt x="804" y="6"/>
                  </a:cubicBezTo>
                  <a:lnTo>
                    <a:pt x="777" y="6"/>
                  </a:lnTo>
                  <a:cubicBezTo>
                    <a:pt x="760" y="0"/>
                    <a:pt x="744" y="0"/>
                    <a:pt x="72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5" name="Google Shape;885;p32"/>
            <p:cNvGrpSpPr/>
            <p:nvPr/>
          </p:nvGrpSpPr>
          <p:grpSpPr>
            <a:xfrm>
              <a:off x="5463329" y="1034537"/>
              <a:ext cx="2503144" cy="3150314"/>
              <a:chOff x="5463329" y="1034537"/>
              <a:chExt cx="2503144" cy="3150314"/>
            </a:xfrm>
          </p:grpSpPr>
          <p:sp>
            <p:nvSpPr>
              <p:cNvPr id="886" name="Google Shape;886;p32"/>
              <p:cNvSpPr/>
              <p:nvPr/>
            </p:nvSpPr>
            <p:spPr>
              <a:xfrm>
                <a:off x="7247374" y="3123920"/>
                <a:ext cx="683782" cy="1060931"/>
              </a:xfrm>
              <a:custGeom>
                <a:avLst/>
                <a:gdLst/>
                <a:ahLst/>
                <a:cxnLst/>
                <a:rect l="l" t="t" r="r" b="b"/>
                <a:pathLst>
                  <a:path w="5789" h="8982" extrusionOk="0">
                    <a:moveTo>
                      <a:pt x="22" y="1"/>
                    </a:moveTo>
                    <a:cubicBezTo>
                      <a:pt x="22" y="1"/>
                      <a:pt x="0" y="2630"/>
                      <a:pt x="111" y="3818"/>
                    </a:cubicBezTo>
                    <a:cubicBezTo>
                      <a:pt x="217" y="4988"/>
                      <a:pt x="146" y="7580"/>
                      <a:pt x="2626" y="8778"/>
                    </a:cubicBezTo>
                    <a:cubicBezTo>
                      <a:pt x="2681" y="8807"/>
                      <a:pt x="2736" y="8835"/>
                      <a:pt x="2798" y="8862"/>
                    </a:cubicBezTo>
                    <a:cubicBezTo>
                      <a:pt x="2982" y="8945"/>
                      <a:pt x="3177" y="8982"/>
                      <a:pt x="3376" y="8982"/>
                    </a:cubicBezTo>
                    <a:cubicBezTo>
                      <a:pt x="3699" y="8982"/>
                      <a:pt x="4029" y="8884"/>
                      <a:pt x="4334" y="8723"/>
                    </a:cubicBezTo>
                    <a:cubicBezTo>
                      <a:pt x="5101" y="8324"/>
                      <a:pt x="5716" y="7536"/>
                      <a:pt x="5716" y="6848"/>
                    </a:cubicBezTo>
                    <a:cubicBezTo>
                      <a:pt x="5716" y="5715"/>
                      <a:pt x="5788" y="3280"/>
                      <a:pt x="5788" y="3280"/>
                    </a:cubicBezTo>
                    <a:cubicBezTo>
                      <a:pt x="5788" y="3280"/>
                      <a:pt x="5216" y="2635"/>
                      <a:pt x="3611" y="1604"/>
                    </a:cubicBezTo>
                    <a:cubicBezTo>
                      <a:pt x="3551" y="1566"/>
                      <a:pt x="3490" y="1528"/>
                      <a:pt x="3428" y="1488"/>
                    </a:cubicBezTo>
                    <a:cubicBezTo>
                      <a:pt x="3417" y="1483"/>
                      <a:pt x="3401" y="1471"/>
                      <a:pt x="3384" y="1461"/>
                    </a:cubicBezTo>
                    <a:cubicBezTo>
                      <a:pt x="3295" y="1405"/>
                      <a:pt x="3212" y="1350"/>
                      <a:pt x="3123" y="1300"/>
                    </a:cubicBezTo>
                    <a:cubicBezTo>
                      <a:pt x="3046" y="1256"/>
                      <a:pt x="2969" y="1211"/>
                      <a:pt x="2886" y="1161"/>
                    </a:cubicBezTo>
                    <a:cubicBezTo>
                      <a:pt x="2697" y="1049"/>
                      <a:pt x="2514" y="955"/>
                      <a:pt x="2342" y="866"/>
                    </a:cubicBezTo>
                    <a:cubicBezTo>
                      <a:pt x="2304" y="844"/>
                      <a:pt x="2259" y="822"/>
                      <a:pt x="2215" y="800"/>
                    </a:cubicBezTo>
                    <a:cubicBezTo>
                      <a:pt x="2187" y="782"/>
                      <a:pt x="2153" y="772"/>
                      <a:pt x="2126" y="755"/>
                    </a:cubicBezTo>
                    <a:cubicBezTo>
                      <a:pt x="1310" y="362"/>
                      <a:pt x="667" y="162"/>
                      <a:pt x="317" y="68"/>
                    </a:cubicBezTo>
                    <a:cubicBezTo>
                      <a:pt x="128" y="17"/>
                      <a:pt x="22" y="1"/>
                      <a:pt x="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2"/>
              <p:cNvSpPr/>
              <p:nvPr/>
            </p:nvSpPr>
            <p:spPr>
              <a:xfrm>
                <a:off x="7250681" y="3108092"/>
                <a:ext cx="715792" cy="1046285"/>
              </a:xfrm>
              <a:custGeom>
                <a:avLst/>
                <a:gdLst/>
                <a:ahLst/>
                <a:cxnLst/>
                <a:rect l="l" t="t" r="r" b="b"/>
                <a:pathLst>
                  <a:path w="6060" h="8858" extrusionOk="0">
                    <a:moveTo>
                      <a:pt x="296" y="0"/>
                    </a:moveTo>
                    <a:lnTo>
                      <a:pt x="1" y="135"/>
                    </a:lnTo>
                    <a:cubicBezTo>
                      <a:pt x="1" y="135"/>
                      <a:pt x="1293" y="495"/>
                      <a:pt x="2110" y="889"/>
                    </a:cubicBezTo>
                    <a:cubicBezTo>
                      <a:pt x="2182" y="928"/>
                      <a:pt x="2253" y="961"/>
                      <a:pt x="2325" y="1000"/>
                    </a:cubicBezTo>
                    <a:cubicBezTo>
                      <a:pt x="2502" y="1094"/>
                      <a:pt x="2686" y="1188"/>
                      <a:pt x="2874" y="1299"/>
                    </a:cubicBezTo>
                    <a:cubicBezTo>
                      <a:pt x="2947" y="1339"/>
                      <a:pt x="3025" y="1384"/>
                      <a:pt x="3102" y="1434"/>
                    </a:cubicBezTo>
                    <a:cubicBezTo>
                      <a:pt x="3191" y="1483"/>
                      <a:pt x="3273" y="1539"/>
                      <a:pt x="3362" y="1595"/>
                    </a:cubicBezTo>
                    <a:cubicBezTo>
                      <a:pt x="3374" y="1600"/>
                      <a:pt x="3390" y="1612"/>
                      <a:pt x="3407" y="1622"/>
                    </a:cubicBezTo>
                    <a:cubicBezTo>
                      <a:pt x="5150" y="2721"/>
                      <a:pt x="5766" y="3415"/>
                      <a:pt x="5766" y="3415"/>
                    </a:cubicBezTo>
                    <a:cubicBezTo>
                      <a:pt x="5766" y="3415"/>
                      <a:pt x="5693" y="5845"/>
                      <a:pt x="5693" y="6983"/>
                    </a:cubicBezTo>
                    <a:cubicBezTo>
                      <a:pt x="5693" y="7671"/>
                      <a:pt x="5073" y="8459"/>
                      <a:pt x="4312" y="8858"/>
                    </a:cubicBezTo>
                    <a:cubicBezTo>
                      <a:pt x="5200" y="8531"/>
                      <a:pt x="5988" y="7626"/>
                      <a:pt x="5988" y="6855"/>
                    </a:cubicBezTo>
                    <a:cubicBezTo>
                      <a:pt x="5988" y="5722"/>
                      <a:pt x="6060" y="3287"/>
                      <a:pt x="6060" y="3287"/>
                    </a:cubicBezTo>
                    <a:cubicBezTo>
                      <a:pt x="6060" y="3287"/>
                      <a:pt x="5438" y="2587"/>
                      <a:pt x="3702" y="1488"/>
                    </a:cubicBezTo>
                    <a:cubicBezTo>
                      <a:pt x="3685" y="1478"/>
                      <a:pt x="3675" y="1471"/>
                      <a:pt x="3657" y="1461"/>
                    </a:cubicBezTo>
                    <a:cubicBezTo>
                      <a:pt x="3568" y="1406"/>
                      <a:pt x="3486" y="1350"/>
                      <a:pt x="3397" y="1299"/>
                    </a:cubicBezTo>
                    <a:cubicBezTo>
                      <a:pt x="3325" y="1255"/>
                      <a:pt x="3246" y="1210"/>
                      <a:pt x="3169" y="1166"/>
                    </a:cubicBezTo>
                    <a:cubicBezTo>
                      <a:pt x="2980" y="1055"/>
                      <a:pt x="2798" y="956"/>
                      <a:pt x="2620" y="867"/>
                    </a:cubicBezTo>
                    <a:cubicBezTo>
                      <a:pt x="2548" y="827"/>
                      <a:pt x="2476" y="788"/>
                      <a:pt x="2404" y="755"/>
                    </a:cubicBezTo>
                    <a:cubicBezTo>
                      <a:pt x="1145" y="145"/>
                      <a:pt x="296" y="0"/>
                      <a:pt x="2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2"/>
              <p:cNvSpPr/>
              <p:nvPr/>
            </p:nvSpPr>
            <p:spPr>
              <a:xfrm>
                <a:off x="7559913" y="1430350"/>
                <a:ext cx="107723" cy="203871"/>
              </a:xfrm>
              <a:custGeom>
                <a:avLst/>
                <a:gdLst/>
                <a:ahLst/>
                <a:cxnLst/>
                <a:rect l="l" t="t" r="r" b="b"/>
                <a:pathLst>
                  <a:path w="912" h="1726" extrusionOk="0">
                    <a:moveTo>
                      <a:pt x="351" y="0"/>
                    </a:moveTo>
                    <a:cubicBezTo>
                      <a:pt x="216" y="0"/>
                      <a:pt x="95" y="44"/>
                      <a:pt x="1" y="122"/>
                    </a:cubicBezTo>
                    <a:cubicBezTo>
                      <a:pt x="34" y="116"/>
                      <a:pt x="68" y="111"/>
                      <a:pt x="106" y="111"/>
                    </a:cubicBezTo>
                    <a:cubicBezTo>
                      <a:pt x="417" y="111"/>
                      <a:pt x="667" y="361"/>
                      <a:pt x="667" y="672"/>
                    </a:cubicBezTo>
                    <a:lnTo>
                      <a:pt x="667" y="1725"/>
                    </a:lnTo>
                    <a:cubicBezTo>
                      <a:pt x="744" y="1703"/>
                      <a:pt x="817" y="1676"/>
                      <a:pt x="883" y="1636"/>
                    </a:cubicBezTo>
                    <a:cubicBezTo>
                      <a:pt x="894" y="1630"/>
                      <a:pt x="901" y="1625"/>
                      <a:pt x="911" y="1620"/>
                    </a:cubicBezTo>
                    <a:lnTo>
                      <a:pt x="911" y="561"/>
                    </a:lnTo>
                    <a:cubicBezTo>
                      <a:pt x="911" y="255"/>
                      <a:pt x="662" y="6"/>
                      <a:pt x="35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2"/>
              <p:cNvSpPr/>
              <p:nvPr/>
            </p:nvSpPr>
            <p:spPr>
              <a:xfrm>
                <a:off x="7638579" y="3172348"/>
                <a:ext cx="29057" cy="48428"/>
              </a:xfrm>
              <a:custGeom>
                <a:avLst/>
                <a:gdLst/>
                <a:ahLst/>
                <a:cxnLst/>
                <a:rect l="l" t="t" r="r" b="b"/>
                <a:pathLst>
                  <a:path w="246" h="410" extrusionOk="0">
                    <a:moveTo>
                      <a:pt x="245" y="0"/>
                    </a:moveTo>
                    <a:cubicBezTo>
                      <a:pt x="240" y="5"/>
                      <a:pt x="240" y="12"/>
                      <a:pt x="235" y="16"/>
                    </a:cubicBezTo>
                    <a:cubicBezTo>
                      <a:pt x="207" y="61"/>
                      <a:pt x="162" y="105"/>
                      <a:pt x="100" y="138"/>
                    </a:cubicBezTo>
                    <a:cubicBezTo>
                      <a:pt x="68" y="155"/>
                      <a:pt x="33" y="172"/>
                      <a:pt x="1" y="182"/>
                    </a:cubicBezTo>
                    <a:lnTo>
                      <a:pt x="1" y="410"/>
                    </a:lnTo>
                    <a:cubicBezTo>
                      <a:pt x="40" y="398"/>
                      <a:pt x="68" y="383"/>
                      <a:pt x="100" y="366"/>
                    </a:cubicBezTo>
                    <a:cubicBezTo>
                      <a:pt x="167" y="326"/>
                      <a:pt x="217" y="277"/>
                      <a:pt x="245" y="221"/>
                    </a:cubicBezTo>
                    <a:lnTo>
                      <a:pt x="2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2"/>
              <p:cNvSpPr/>
              <p:nvPr/>
            </p:nvSpPr>
            <p:spPr>
              <a:xfrm>
                <a:off x="7535699" y="1621700"/>
                <a:ext cx="131937" cy="1579822"/>
              </a:xfrm>
              <a:custGeom>
                <a:avLst/>
                <a:gdLst/>
                <a:ahLst/>
                <a:cxnLst/>
                <a:rect l="l" t="t" r="r" b="b"/>
                <a:pathLst>
                  <a:path w="1117" h="13375" extrusionOk="0">
                    <a:moveTo>
                      <a:pt x="0" y="1"/>
                    </a:moveTo>
                    <a:lnTo>
                      <a:pt x="0" y="13152"/>
                    </a:lnTo>
                    <a:cubicBezTo>
                      <a:pt x="28" y="13191"/>
                      <a:pt x="73" y="13236"/>
                      <a:pt x="133" y="13269"/>
                    </a:cubicBezTo>
                    <a:cubicBezTo>
                      <a:pt x="249" y="13339"/>
                      <a:pt x="403" y="13374"/>
                      <a:pt x="556" y="13374"/>
                    </a:cubicBezTo>
                    <a:cubicBezTo>
                      <a:pt x="666" y="13374"/>
                      <a:pt x="776" y="13356"/>
                      <a:pt x="872" y="13319"/>
                    </a:cubicBezTo>
                    <a:cubicBezTo>
                      <a:pt x="904" y="13306"/>
                      <a:pt x="939" y="13291"/>
                      <a:pt x="971" y="13274"/>
                    </a:cubicBezTo>
                    <a:cubicBezTo>
                      <a:pt x="1038" y="13235"/>
                      <a:pt x="1088" y="13185"/>
                      <a:pt x="1116" y="13135"/>
                    </a:cubicBezTo>
                    <a:lnTo>
                      <a:pt x="1116" y="6"/>
                    </a:lnTo>
                    <a:cubicBezTo>
                      <a:pt x="1106" y="11"/>
                      <a:pt x="1100" y="16"/>
                      <a:pt x="1092" y="23"/>
                    </a:cubicBezTo>
                    <a:cubicBezTo>
                      <a:pt x="1025" y="62"/>
                      <a:pt x="954" y="90"/>
                      <a:pt x="876" y="112"/>
                    </a:cubicBezTo>
                    <a:cubicBezTo>
                      <a:pt x="778" y="138"/>
                      <a:pt x="672" y="151"/>
                      <a:pt x="565" y="151"/>
                    </a:cubicBezTo>
                    <a:cubicBezTo>
                      <a:pt x="373" y="151"/>
                      <a:pt x="179" y="109"/>
                      <a:pt x="33" y="23"/>
                    </a:cubicBezTo>
                    <a:cubicBezTo>
                      <a:pt x="22" y="17"/>
                      <a:pt x="11" y="6"/>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2"/>
              <p:cNvSpPr/>
              <p:nvPr/>
            </p:nvSpPr>
            <p:spPr>
              <a:xfrm>
                <a:off x="7535226" y="1442752"/>
                <a:ext cx="103471" cy="196075"/>
              </a:xfrm>
              <a:custGeom>
                <a:avLst/>
                <a:gdLst/>
                <a:ahLst/>
                <a:cxnLst/>
                <a:rect l="l" t="t" r="r" b="b"/>
                <a:pathLst>
                  <a:path w="876" h="1660" extrusionOk="0">
                    <a:moveTo>
                      <a:pt x="318" y="1"/>
                    </a:moveTo>
                    <a:cubicBezTo>
                      <a:pt x="278" y="1"/>
                      <a:pt x="244" y="6"/>
                      <a:pt x="211" y="11"/>
                    </a:cubicBezTo>
                    <a:cubicBezTo>
                      <a:pt x="84" y="112"/>
                      <a:pt x="0" y="272"/>
                      <a:pt x="0" y="450"/>
                    </a:cubicBezTo>
                    <a:lnTo>
                      <a:pt x="0" y="1509"/>
                    </a:lnTo>
                    <a:cubicBezTo>
                      <a:pt x="11" y="1521"/>
                      <a:pt x="22" y="1526"/>
                      <a:pt x="33" y="1531"/>
                    </a:cubicBezTo>
                    <a:cubicBezTo>
                      <a:pt x="180" y="1617"/>
                      <a:pt x="372" y="1659"/>
                      <a:pt x="564" y="1659"/>
                    </a:cubicBezTo>
                    <a:cubicBezTo>
                      <a:pt x="670" y="1659"/>
                      <a:pt x="777" y="1646"/>
                      <a:pt x="876" y="1620"/>
                    </a:cubicBezTo>
                    <a:lnTo>
                      <a:pt x="876" y="567"/>
                    </a:lnTo>
                    <a:cubicBezTo>
                      <a:pt x="876" y="262"/>
                      <a:pt x="627" y="11"/>
                      <a:pt x="31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2"/>
              <p:cNvSpPr/>
              <p:nvPr/>
            </p:nvSpPr>
            <p:spPr>
              <a:xfrm>
                <a:off x="7535226" y="3174356"/>
                <a:ext cx="103471" cy="53507"/>
              </a:xfrm>
              <a:custGeom>
                <a:avLst/>
                <a:gdLst/>
                <a:ahLst/>
                <a:cxnLst/>
                <a:rect l="l" t="t" r="r" b="b"/>
                <a:pathLst>
                  <a:path w="876" h="453" extrusionOk="0">
                    <a:moveTo>
                      <a:pt x="0" y="1"/>
                    </a:moveTo>
                    <a:lnTo>
                      <a:pt x="0" y="201"/>
                    </a:lnTo>
                    <a:cubicBezTo>
                      <a:pt x="27" y="256"/>
                      <a:pt x="78" y="306"/>
                      <a:pt x="150" y="350"/>
                    </a:cubicBezTo>
                    <a:cubicBezTo>
                      <a:pt x="266" y="418"/>
                      <a:pt x="419" y="452"/>
                      <a:pt x="571" y="452"/>
                    </a:cubicBezTo>
                    <a:cubicBezTo>
                      <a:pt x="678" y="452"/>
                      <a:pt x="784" y="435"/>
                      <a:pt x="876" y="400"/>
                    </a:cubicBezTo>
                    <a:lnTo>
                      <a:pt x="876" y="172"/>
                    </a:lnTo>
                    <a:cubicBezTo>
                      <a:pt x="781" y="207"/>
                      <a:pt x="672" y="224"/>
                      <a:pt x="561" y="224"/>
                    </a:cubicBezTo>
                    <a:cubicBezTo>
                      <a:pt x="408" y="224"/>
                      <a:pt x="252" y="190"/>
                      <a:pt x="132" y="122"/>
                    </a:cubicBezTo>
                    <a:cubicBezTo>
                      <a:pt x="78" y="88"/>
                      <a:pt x="33" y="50"/>
                      <a:pt x="5" y="11"/>
                    </a:cubicBezTo>
                    <a:cubicBezTo>
                      <a:pt x="5" y="6"/>
                      <a:pt x="5" y="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2"/>
              <p:cNvSpPr/>
              <p:nvPr/>
            </p:nvSpPr>
            <p:spPr>
              <a:xfrm>
                <a:off x="7535699" y="1620991"/>
                <a:ext cx="102998" cy="1579703"/>
              </a:xfrm>
              <a:custGeom>
                <a:avLst/>
                <a:gdLst/>
                <a:ahLst/>
                <a:cxnLst/>
                <a:rect l="l" t="t" r="r" b="b"/>
                <a:pathLst>
                  <a:path w="872" h="13374" extrusionOk="0">
                    <a:moveTo>
                      <a:pt x="0" y="0"/>
                    </a:moveTo>
                    <a:lnTo>
                      <a:pt x="0" y="13152"/>
                    </a:lnTo>
                    <a:cubicBezTo>
                      <a:pt x="28" y="13191"/>
                      <a:pt x="73" y="13236"/>
                      <a:pt x="133" y="13268"/>
                    </a:cubicBezTo>
                    <a:cubicBezTo>
                      <a:pt x="250" y="13339"/>
                      <a:pt x="402" y="13374"/>
                      <a:pt x="555" y="13374"/>
                    </a:cubicBezTo>
                    <a:cubicBezTo>
                      <a:pt x="665" y="13374"/>
                      <a:pt x="776" y="13355"/>
                      <a:pt x="872" y="13317"/>
                    </a:cubicBezTo>
                    <a:lnTo>
                      <a:pt x="872" y="111"/>
                    </a:lnTo>
                    <a:cubicBezTo>
                      <a:pt x="773" y="139"/>
                      <a:pt x="666" y="153"/>
                      <a:pt x="560" y="153"/>
                    </a:cubicBezTo>
                    <a:cubicBezTo>
                      <a:pt x="368" y="153"/>
                      <a:pt x="177" y="109"/>
                      <a:pt x="33" y="22"/>
                    </a:cubicBezTo>
                    <a:cubicBezTo>
                      <a:pt x="22" y="17"/>
                      <a:pt x="11" y="6"/>
                      <a:pt x="0" y="0"/>
                    </a:cubicBezTo>
                    <a:close/>
                  </a:path>
                </a:pathLst>
              </a:custGeom>
              <a:solidFill>
                <a:srgbClr val="333233">
                  <a:alpha val="4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2"/>
              <p:cNvSpPr/>
              <p:nvPr/>
            </p:nvSpPr>
            <p:spPr>
              <a:xfrm>
                <a:off x="7381201" y="1094423"/>
                <a:ext cx="150718" cy="294703"/>
              </a:xfrm>
              <a:custGeom>
                <a:avLst/>
                <a:gdLst/>
                <a:ahLst/>
                <a:cxnLst/>
                <a:rect l="l" t="t" r="r" b="b"/>
                <a:pathLst>
                  <a:path w="1276" h="2495" extrusionOk="0">
                    <a:moveTo>
                      <a:pt x="624" y="1"/>
                    </a:moveTo>
                    <a:cubicBezTo>
                      <a:pt x="618" y="4"/>
                      <a:pt x="612" y="7"/>
                      <a:pt x="607" y="11"/>
                    </a:cubicBezTo>
                    <a:lnTo>
                      <a:pt x="607" y="11"/>
                    </a:lnTo>
                    <a:lnTo>
                      <a:pt x="624" y="1"/>
                    </a:lnTo>
                    <a:close/>
                    <a:moveTo>
                      <a:pt x="607" y="11"/>
                    </a:moveTo>
                    <a:lnTo>
                      <a:pt x="171" y="267"/>
                    </a:lnTo>
                    <a:cubicBezTo>
                      <a:pt x="148" y="277"/>
                      <a:pt x="126" y="294"/>
                      <a:pt x="109" y="316"/>
                    </a:cubicBezTo>
                    <a:cubicBezTo>
                      <a:pt x="92" y="333"/>
                      <a:pt x="82" y="343"/>
                      <a:pt x="76" y="361"/>
                    </a:cubicBezTo>
                    <a:cubicBezTo>
                      <a:pt x="66" y="372"/>
                      <a:pt x="59" y="388"/>
                      <a:pt x="53" y="400"/>
                    </a:cubicBezTo>
                    <a:cubicBezTo>
                      <a:pt x="48" y="405"/>
                      <a:pt x="48" y="405"/>
                      <a:pt x="48" y="410"/>
                    </a:cubicBezTo>
                    <a:cubicBezTo>
                      <a:pt x="48" y="416"/>
                      <a:pt x="43" y="416"/>
                      <a:pt x="43" y="421"/>
                    </a:cubicBezTo>
                    <a:cubicBezTo>
                      <a:pt x="38" y="426"/>
                      <a:pt x="38" y="431"/>
                      <a:pt x="38" y="431"/>
                    </a:cubicBezTo>
                    <a:cubicBezTo>
                      <a:pt x="32" y="442"/>
                      <a:pt x="32" y="453"/>
                      <a:pt x="27" y="459"/>
                    </a:cubicBezTo>
                    <a:cubicBezTo>
                      <a:pt x="27" y="464"/>
                      <a:pt x="22" y="469"/>
                      <a:pt x="22" y="469"/>
                    </a:cubicBezTo>
                    <a:cubicBezTo>
                      <a:pt x="17" y="480"/>
                      <a:pt x="17" y="487"/>
                      <a:pt x="17" y="487"/>
                    </a:cubicBezTo>
                    <a:cubicBezTo>
                      <a:pt x="11" y="497"/>
                      <a:pt x="11" y="504"/>
                      <a:pt x="11" y="514"/>
                    </a:cubicBezTo>
                    <a:cubicBezTo>
                      <a:pt x="11" y="525"/>
                      <a:pt x="6" y="531"/>
                      <a:pt x="6" y="541"/>
                    </a:cubicBezTo>
                    <a:cubicBezTo>
                      <a:pt x="6" y="552"/>
                      <a:pt x="1" y="558"/>
                      <a:pt x="1" y="569"/>
                    </a:cubicBezTo>
                    <a:lnTo>
                      <a:pt x="1" y="597"/>
                    </a:lnTo>
                    <a:lnTo>
                      <a:pt x="1" y="619"/>
                    </a:lnTo>
                    <a:lnTo>
                      <a:pt x="1" y="651"/>
                    </a:lnTo>
                    <a:lnTo>
                      <a:pt x="1" y="679"/>
                    </a:lnTo>
                    <a:cubicBezTo>
                      <a:pt x="1" y="684"/>
                      <a:pt x="1" y="696"/>
                      <a:pt x="6" y="702"/>
                    </a:cubicBezTo>
                    <a:cubicBezTo>
                      <a:pt x="11" y="718"/>
                      <a:pt x="11" y="724"/>
                      <a:pt x="11" y="734"/>
                    </a:cubicBezTo>
                    <a:cubicBezTo>
                      <a:pt x="17" y="745"/>
                      <a:pt x="17" y="751"/>
                      <a:pt x="17" y="761"/>
                    </a:cubicBezTo>
                    <a:cubicBezTo>
                      <a:pt x="17" y="767"/>
                      <a:pt x="22" y="772"/>
                      <a:pt x="22" y="783"/>
                    </a:cubicBezTo>
                    <a:cubicBezTo>
                      <a:pt x="27" y="801"/>
                      <a:pt x="27" y="812"/>
                      <a:pt x="32" y="823"/>
                    </a:cubicBezTo>
                    <a:cubicBezTo>
                      <a:pt x="38" y="834"/>
                      <a:pt x="38" y="845"/>
                      <a:pt x="38" y="856"/>
                    </a:cubicBezTo>
                    <a:cubicBezTo>
                      <a:pt x="43" y="861"/>
                      <a:pt x="43" y="866"/>
                      <a:pt x="43" y="878"/>
                    </a:cubicBezTo>
                    <a:lnTo>
                      <a:pt x="282" y="1766"/>
                    </a:lnTo>
                    <a:cubicBezTo>
                      <a:pt x="282" y="1771"/>
                      <a:pt x="287" y="1777"/>
                      <a:pt x="287" y="1777"/>
                    </a:cubicBezTo>
                    <a:cubicBezTo>
                      <a:pt x="292" y="1787"/>
                      <a:pt x="292" y="1799"/>
                      <a:pt x="297" y="1804"/>
                    </a:cubicBezTo>
                    <a:cubicBezTo>
                      <a:pt x="297" y="1809"/>
                      <a:pt x="303" y="1814"/>
                      <a:pt x="303" y="1814"/>
                    </a:cubicBezTo>
                    <a:cubicBezTo>
                      <a:pt x="308" y="1825"/>
                      <a:pt x="308" y="1831"/>
                      <a:pt x="308" y="1831"/>
                    </a:cubicBezTo>
                    <a:cubicBezTo>
                      <a:pt x="313" y="1842"/>
                      <a:pt x="313" y="1854"/>
                      <a:pt x="318" y="1859"/>
                    </a:cubicBezTo>
                    <a:cubicBezTo>
                      <a:pt x="318" y="1865"/>
                      <a:pt x="324" y="1865"/>
                      <a:pt x="324" y="1870"/>
                    </a:cubicBezTo>
                    <a:cubicBezTo>
                      <a:pt x="329" y="1880"/>
                      <a:pt x="329" y="1887"/>
                      <a:pt x="329" y="1887"/>
                    </a:cubicBezTo>
                    <a:cubicBezTo>
                      <a:pt x="334" y="1897"/>
                      <a:pt x="334" y="1903"/>
                      <a:pt x="339" y="1914"/>
                    </a:cubicBezTo>
                    <a:cubicBezTo>
                      <a:pt x="345" y="1919"/>
                      <a:pt x="345" y="1919"/>
                      <a:pt x="345" y="1924"/>
                    </a:cubicBezTo>
                    <a:cubicBezTo>
                      <a:pt x="350" y="1935"/>
                      <a:pt x="350" y="1935"/>
                      <a:pt x="350" y="1941"/>
                    </a:cubicBezTo>
                    <a:cubicBezTo>
                      <a:pt x="355" y="1952"/>
                      <a:pt x="360" y="1959"/>
                      <a:pt x="360" y="1969"/>
                    </a:cubicBezTo>
                    <a:cubicBezTo>
                      <a:pt x="360" y="1975"/>
                      <a:pt x="365" y="1980"/>
                      <a:pt x="365" y="1980"/>
                    </a:cubicBezTo>
                    <a:cubicBezTo>
                      <a:pt x="371" y="1990"/>
                      <a:pt x="371" y="1997"/>
                      <a:pt x="376" y="1997"/>
                    </a:cubicBezTo>
                    <a:cubicBezTo>
                      <a:pt x="381" y="2007"/>
                      <a:pt x="386" y="2019"/>
                      <a:pt x="393" y="2029"/>
                    </a:cubicBezTo>
                    <a:cubicBezTo>
                      <a:pt x="398" y="2039"/>
                      <a:pt x="403" y="2046"/>
                      <a:pt x="409" y="2051"/>
                    </a:cubicBezTo>
                    <a:cubicBezTo>
                      <a:pt x="415" y="2061"/>
                      <a:pt x="420" y="2069"/>
                      <a:pt x="427" y="2074"/>
                    </a:cubicBezTo>
                    <a:cubicBezTo>
                      <a:pt x="444" y="2101"/>
                      <a:pt x="455" y="2118"/>
                      <a:pt x="471" y="2140"/>
                    </a:cubicBezTo>
                    <a:cubicBezTo>
                      <a:pt x="482" y="2151"/>
                      <a:pt x="482" y="2158"/>
                      <a:pt x="488" y="2163"/>
                    </a:cubicBezTo>
                    <a:cubicBezTo>
                      <a:pt x="493" y="2168"/>
                      <a:pt x="499" y="2180"/>
                      <a:pt x="506" y="2185"/>
                    </a:cubicBezTo>
                    <a:cubicBezTo>
                      <a:pt x="516" y="2202"/>
                      <a:pt x="528" y="2212"/>
                      <a:pt x="533" y="2224"/>
                    </a:cubicBezTo>
                    <a:cubicBezTo>
                      <a:pt x="544" y="2242"/>
                      <a:pt x="550" y="2247"/>
                      <a:pt x="555" y="2252"/>
                    </a:cubicBezTo>
                    <a:lnTo>
                      <a:pt x="572" y="2269"/>
                    </a:lnTo>
                    <a:cubicBezTo>
                      <a:pt x="590" y="2286"/>
                      <a:pt x="595" y="2291"/>
                      <a:pt x="600" y="2301"/>
                    </a:cubicBezTo>
                    <a:lnTo>
                      <a:pt x="611" y="2312"/>
                    </a:lnTo>
                    <a:lnTo>
                      <a:pt x="616" y="2317"/>
                    </a:lnTo>
                    <a:cubicBezTo>
                      <a:pt x="621" y="2322"/>
                      <a:pt x="621" y="2322"/>
                      <a:pt x="621" y="2328"/>
                    </a:cubicBezTo>
                    <a:lnTo>
                      <a:pt x="643" y="2350"/>
                    </a:lnTo>
                    <a:cubicBezTo>
                      <a:pt x="648" y="2355"/>
                      <a:pt x="654" y="2355"/>
                      <a:pt x="654" y="2360"/>
                    </a:cubicBezTo>
                    <a:lnTo>
                      <a:pt x="670" y="2378"/>
                    </a:lnTo>
                    <a:lnTo>
                      <a:pt x="687" y="2395"/>
                    </a:lnTo>
                    <a:cubicBezTo>
                      <a:pt x="705" y="2405"/>
                      <a:pt x="710" y="2411"/>
                      <a:pt x="721" y="2422"/>
                    </a:cubicBezTo>
                    <a:lnTo>
                      <a:pt x="731" y="2432"/>
                    </a:lnTo>
                    <a:cubicBezTo>
                      <a:pt x="753" y="2449"/>
                      <a:pt x="758" y="2454"/>
                      <a:pt x="770" y="2460"/>
                    </a:cubicBezTo>
                    <a:cubicBezTo>
                      <a:pt x="787" y="2470"/>
                      <a:pt x="792" y="2477"/>
                      <a:pt x="792" y="2477"/>
                    </a:cubicBezTo>
                    <a:cubicBezTo>
                      <a:pt x="802" y="2483"/>
                      <a:pt x="810" y="2488"/>
                      <a:pt x="815" y="2494"/>
                    </a:cubicBezTo>
                    <a:cubicBezTo>
                      <a:pt x="815" y="2494"/>
                      <a:pt x="815" y="2494"/>
                      <a:pt x="815" y="2494"/>
                    </a:cubicBezTo>
                    <a:cubicBezTo>
                      <a:pt x="829" y="2494"/>
                      <a:pt x="1276" y="2233"/>
                      <a:pt x="1276" y="2233"/>
                    </a:cubicBezTo>
                    <a:cubicBezTo>
                      <a:pt x="1242" y="2174"/>
                      <a:pt x="1231" y="2166"/>
                      <a:pt x="1220" y="2156"/>
                    </a:cubicBezTo>
                    <a:cubicBezTo>
                      <a:pt x="1204" y="2145"/>
                      <a:pt x="1188" y="2134"/>
                      <a:pt x="1176" y="2129"/>
                    </a:cubicBezTo>
                    <a:cubicBezTo>
                      <a:pt x="1153" y="2112"/>
                      <a:pt x="1143" y="2101"/>
                      <a:pt x="1131" y="2096"/>
                    </a:cubicBezTo>
                    <a:cubicBezTo>
                      <a:pt x="1115" y="2086"/>
                      <a:pt x="1104" y="2074"/>
                      <a:pt x="1093" y="2064"/>
                    </a:cubicBezTo>
                    <a:lnTo>
                      <a:pt x="1053" y="2024"/>
                    </a:lnTo>
                    <a:cubicBezTo>
                      <a:pt x="1036" y="2007"/>
                      <a:pt x="1025" y="1991"/>
                      <a:pt x="1014" y="1980"/>
                    </a:cubicBezTo>
                    <a:cubicBezTo>
                      <a:pt x="996" y="1962"/>
                      <a:pt x="986" y="1952"/>
                      <a:pt x="980" y="1935"/>
                    </a:cubicBezTo>
                    <a:cubicBezTo>
                      <a:pt x="964" y="1918"/>
                      <a:pt x="958" y="1902"/>
                      <a:pt x="948" y="1891"/>
                    </a:cubicBezTo>
                    <a:cubicBezTo>
                      <a:pt x="943" y="1886"/>
                      <a:pt x="937" y="1873"/>
                      <a:pt x="931" y="1868"/>
                    </a:cubicBezTo>
                    <a:cubicBezTo>
                      <a:pt x="926" y="1857"/>
                      <a:pt x="921" y="1851"/>
                      <a:pt x="914" y="1846"/>
                    </a:cubicBezTo>
                    <a:cubicBezTo>
                      <a:pt x="897" y="1824"/>
                      <a:pt x="886" y="1802"/>
                      <a:pt x="875" y="1784"/>
                    </a:cubicBezTo>
                    <a:cubicBezTo>
                      <a:pt x="869" y="1773"/>
                      <a:pt x="864" y="1767"/>
                      <a:pt x="858" y="1757"/>
                    </a:cubicBezTo>
                    <a:cubicBezTo>
                      <a:pt x="853" y="1751"/>
                      <a:pt x="847" y="1740"/>
                      <a:pt x="847" y="1735"/>
                    </a:cubicBezTo>
                    <a:cubicBezTo>
                      <a:pt x="837" y="1718"/>
                      <a:pt x="831" y="1707"/>
                      <a:pt x="825" y="1690"/>
                    </a:cubicBezTo>
                    <a:cubicBezTo>
                      <a:pt x="815" y="1668"/>
                      <a:pt x="808" y="1651"/>
                      <a:pt x="797" y="1635"/>
                    </a:cubicBezTo>
                    <a:cubicBezTo>
                      <a:pt x="787" y="1613"/>
                      <a:pt x="780" y="1595"/>
                      <a:pt x="775" y="1580"/>
                    </a:cubicBezTo>
                    <a:cubicBezTo>
                      <a:pt x="765" y="1558"/>
                      <a:pt x="758" y="1541"/>
                      <a:pt x="753" y="1525"/>
                    </a:cubicBezTo>
                    <a:cubicBezTo>
                      <a:pt x="743" y="1503"/>
                      <a:pt x="743" y="1485"/>
                      <a:pt x="736" y="1470"/>
                    </a:cubicBezTo>
                    <a:lnTo>
                      <a:pt x="497" y="582"/>
                    </a:lnTo>
                    <a:cubicBezTo>
                      <a:pt x="487" y="555"/>
                      <a:pt x="481" y="527"/>
                      <a:pt x="475" y="498"/>
                    </a:cubicBezTo>
                    <a:cubicBezTo>
                      <a:pt x="470" y="471"/>
                      <a:pt x="465" y="443"/>
                      <a:pt x="465" y="421"/>
                    </a:cubicBezTo>
                    <a:cubicBezTo>
                      <a:pt x="460" y="394"/>
                      <a:pt x="460" y="372"/>
                      <a:pt x="460" y="343"/>
                    </a:cubicBezTo>
                    <a:cubicBezTo>
                      <a:pt x="460" y="316"/>
                      <a:pt x="465" y="294"/>
                      <a:pt x="465" y="272"/>
                    </a:cubicBezTo>
                    <a:cubicBezTo>
                      <a:pt x="470" y="249"/>
                      <a:pt x="470" y="227"/>
                      <a:pt x="475" y="210"/>
                    </a:cubicBezTo>
                    <a:cubicBezTo>
                      <a:pt x="481" y="188"/>
                      <a:pt x="486" y="171"/>
                      <a:pt x="497" y="155"/>
                    </a:cubicBezTo>
                    <a:cubicBezTo>
                      <a:pt x="497" y="150"/>
                      <a:pt x="503" y="150"/>
                      <a:pt x="503" y="144"/>
                    </a:cubicBezTo>
                    <a:cubicBezTo>
                      <a:pt x="513" y="128"/>
                      <a:pt x="519" y="112"/>
                      <a:pt x="530" y="95"/>
                    </a:cubicBezTo>
                    <a:cubicBezTo>
                      <a:pt x="540" y="78"/>
                      <a:pt x="553" y="63"/>
                      <a:pt x="563" y="50"/>
                    </a:cubicBezTo>
                    <a:cubicBezTo>
                      <a:pt x="579" y="34"/>
                      <a:pt x="592" y="21"/>
                      <a:pt x="607"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2"/>
              <p:cNvSpPr/>
              <p:nvPr/>
            </p:nvSpPr>
            <p:spPr>
              <a:xfrm>
                <a:off x="7475695" y="1351565"/>
                <a:ext cx="295412" cy="155443"/>
              </a:xfrm>
              <a:custGeom>
                <a:avLst/>
                <a:gdLst/>
                <a:ahLst/>
                <a:cxnLst/>
                <a:rect l="l" t="t" r="r" b="b"/>
                <a:pathLst>
                  <a:path w="2501" h="1316" extrusionOk="0">
                    <a:moveTo>
                      <a:pt x="2501" y="1000"/>
                    </a:moveTo>
                    <a:lnTo>
                      <a:pt x="2482" y="1012"/>
                    </a:lnTo>
                    <a:lnTo>
                      <a:pt x="2482" y="1012"/>
                    </a:lnTo>
                    <a:cubicBezTo>
                      <a:pt x="2488" y="1008"/>
                      <a:pt x="2494" y="1005"/>
                      <a:pt x="2501" y="1000"/>
                    </a:cubicBezTo>
                    <a:close/>
                    <a:moveTo>
                      <a:pt x="455" y="1"/>
                    </a:moveTo>
                    <a:lnTo>
                      <a:pt x="0" y="267"/>
                    </a:lnTo>
                    <a:lnTo>
                      <a:pt x="1660" y="1228"/>
                    </a:lnTo>
                    <a:cubicBezTo>
                      <a:pt x="1665" y="1232"/>
                      <a:pt x="1670" y="1232"/>
                      <a:pt x="1676" y="1238"/>
                    </a:cubicBezTo>
                    <a:cubicBezTo>
                      <a:pt x="1687" y="1243"/>
                      <a:pt x="1693" y="1248"/>
                      <a:pt x="1698" y="1248"/>
                    </a:cubicBezTo>
                    <a:cubicBezTo>
                      <a:pt x="1704" y="1254"/>
                      <a:pt x="1709" y="1254"/>
                      <a:pt x="1715" y="1254"/>
                    </a:cubicBezTo>
                    <a:cubicBezTo>
                      <a:pt x="1733" y="1258"/>
                      <a:pt x="1738" y="1264"/>
                      <a:pt x="1743" y="1264"/>
                    </a:cubicBezTo>
                    <a:cubicBezTo>
                      <a:pt x="1754" y="1269"/>
                      <a:pt x="1760" y="1269"/>
                      <a:pt x="1765" y="1275"/>
                    </a:cubicBezTo>
                    <a:cubicBezTo>
                      <a:pt x="1776" y="1280"/>
                      <a:pt x="1782" y="1280"/>
                      <a:pt x="1787" y="1285"/>
                    </a:cubicBezTo>
                    <a:cubicBezTo>
                      <a:pt x="1798" y="1290"/>
                      <a:pt x="1804" y="1290"/>
                      <a:pt x="1809" y="1290"/>
                    </a:cubicBezTo>
                    <a:cubicBezTo>
                      <a:pt x="1815" y="1290"/>
                      <a:pt x="1815" y="1296"/>
                      <a:pt x="1820" y="1296"/>
                    </a:cubicBezTo>
                    <a:lnTo>
                      <a:pt x="1830" y="1300"/>
                    </a:lnTo>
                    <a:cubicBezTo>
                      <a:pt x="1841" y="1305"/>
                      <a:pt x="1848" y="1305"/>
                      <a:pt x="1853" y="1305"/>
                    </a:cubicBezTo>
                    <a:cubicBezTo>
                      <a:pt x="1859" y="1305"/>
                      <a:pt x="1864" y="1305"/>
                      <a:pt x="1870" y="1310"/>
                    </a:cubicBezTo>
                    <a:cubicBezTo>
                      <a:pt x="1892" y="1316"/>
                      <a:pt x="1897" y="1316"/>
                      <a:pt x="1909" y="1316"/>
                    </a:cubicBezTo>
                    <a:lnTo>
                      <a:pt x="1937" y="1316"/>
                    </a:lnTo>
                    <a:cubicBezTo>
                      <a:pt x="1948" y="1316"/>
                      <a:pt x="1959" y="1310"/>
                      <a:pt x="1970" y="1310"/>
                    </a:cubicBezTo>
                    <a:cubicBezTo>
                      <a:pt x="1986" y="1305"/>
                      <a:pt x="1997" y="1305"/>
                      <a:pt x="2008" y="1300"/>
                    </a:cubicBezTo>
                    <a:cubicBezTo>
                      <a:pt x="2026" y="1295"/>
                      <a:pt x="2042" y="1289"/>
                      <a:pt x="2054" y="1278"/>
                    </a:cubicBezTo>
                    <a:lnTo>
                      <a:pt x="2482" y="1012"/>
                    </a:lnTo>
                    <a:lnTo>
                      <a:pt x="2482" y="1012"/>
                    </a:lnTo>
                    <a:cubicBezTo>
                      <a:pt x="2474" y="1016"/>
                      <a:pt x="2467" y="1020"/>
                      <a:pt x="2457" y="1023"/>
                    </a:cubicBezTo>
                    <a:cubicBezTo>
                      <a:pt x="2446" y="1028"/>
                      <a:pt x="2435" y="1034"/>
                      <a:pt x="2417" y="1034"/>
                    </a:cubicBezTo>
                    <a:cubicBezTo>
                      <a:pt x="2400" y="1039"/>
                      <a:pt x="2385" y="1039"/>
                      <a:pt x="2373" y="1039"/>
                    </a:cubicBezTo>
                    <a:lnTo>
                      <a:pt x="2323" y="1039"/>
                    </a:lnTo>
                    <a:cubicBezTo>
                      <a:pt x="2301" y="1034"/>
                      <a:pt x="2290" y="1034"/>
                      <a:pt x="2274" y="1028"/>
                    </a:cubicBezTo>
                    <a:cubicBezTo>
                      <a:pt x="2252" y="1023"/>
                      <a:pt x="2234" y="1018"/>
                      <a:pt x="2223" y="1011"/>
                    </a:cubicBezTo>
                    <a:cubicBezTo>
                      <a:pt x="2201" y="1005"/>
                      <a:pt x="2184" y="994"/>
                      <a:pt x="2169" y="989"/>
                    </a:cubicBezTo>
                    <a:cubicBezTo>
                      <a:pt x="2147" y="978"/>
                      <a:pt x="2129" y="967"/>
                      <a:pt x="2113" y="961"/>
                    </a:cubicBezTo>
                    <a:lnTo>
                      <a:pt x="4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2"/>
              <p:cNvSpPr/>
              <p:nvPr/>
            </p:nvSpPr>
            <p:spPr>
              <a:xfrm>
                <a:off x="7756224" y="1295223"/>
                <a:ext cx="120598" cy="278167"/>
              </a:xfrm>
              <a:custGeom>
                <a:avLst/>
                <a:gdLst/>
                <a:ahLst/>
                <a:cxnLst/>
                <a:rect l="l" t="t" r="r" b="b"/>
                <a:pathLst>
                  <a:path w="1021" h="2355" extrusionOk="0">
                    <a:moveTo>
                      <a:pt x="798" y="0"/>
                    </a:moveTo>
                    <a:lnTo>
                      <a:pt x="344" y="266"/>
                    </a:lnTo>
                    <a:cubicBezTo>
                      <a:pt x="354" y="293"/>
                      <a:pt x="366" y="315"/>
                      <a:pt x="376" y="338"/>
                    </a:cubicBezTo>
                    <a:cubicBezTo>
                      <a:pt x="381" y="344"/>
                      <a:pt x="381" y="349"/>
                      <a:pt x="381" y="355"/>
                    </a:cubicBezTo>
                    <a:cubicBezTo>
                      <a:pt x="392" y="377"/>
                      <a:pt x="403" y="399"/>
                      <a:pt x="409" y="427"/>
                    </a:cubicBezTo>
                    <a:cubicBezTo>
                      <a:pt x="414" y="455"/>
                      <a:pt x="427" y="477"/>
                      <a:pt x="437" y="499"/>
                    </a:cubicBezTo>
                    <a:cubicBezTo>
                      <a:pt x="442" y="504"/>
                      <a:pt x="442" y="509"/>
                      <a:pt x="442" y="517"/>
                    </a:cubicBezTo>
                    <a:cubicBezTo>
                      <a:pt x="447" y="539"/>
                      <a:pt x="459" y="561"/>
                      <a:pt x="464" y="583"/>
                    </a:cubicBezTo>
                    <a:cubicBezTo>
                      <a:pt x="475" y="611"/>
                      <a:pt x="481" y="633"/>
                      <a:pt x="486" y="655"/>
                    </a:cubicBezTo>
                    <a:cubicBezTo>
                      <a:pt x="491" y="660"/>
                      <a:pt x="491" y="673"/>
                      <a:pt x="491" y="677"/>
                    </a:cubicBezTo>
                    <a:cubicBezTo>
                      <a:pt x="497" y="700"/>
                      <a:pt x="502" y="717"/>
                      <a:pt x="502" y="732"/>
                    </a:cubicBezTo>
                    <a:cubicBezTo>
                      <a:pt x="502" y="738"/>
                      <a:pt x="507" y="743"/>
                      <a:pt x="507" y="749"/>
                    </a:cubicBezTo>
                    <a:cubicBezTo>
                      <a:pt x="512" y="771"/>
                      <a:pt x="518" y="794"/>
                      <a:pt x="518" y="816"/>
                    </a:cubicBezTo>
                    <a:cubicBezTo>
                      <a:pt x="518" y="821"/>
                      <a:pt x="518" y="827"/>
                      <a:pt x="523" y="833"/>
                    </a:cubicBezTo>
                    <a:cubicBezTo>
                      <a:pt x="528" y="856"/>
                      <a:pt x="528" y="873"/>
                      <a:pt x="533" y="888"/>
                    </a:cubicBezTo>
                    <a:cubicBezTo>
                      <a:pt x="533" y="894"/>
                      <a:pt x="533" y="899"/>
                      <a:pt x="539" y="905"/>
                    </a:cubicBezTo>
                    <a:cubicBezTo>
                      <a:pt x="544" y="927"/>
                      <a:pt x="544" y="949"/>
                      <a:pt x="544" y="972"/>
                    </a:cubicBezTo>
                    <a:lnTo>
                      <a:pt x="544" y="989"/>
                    </a:lnTo>
                    <a:cubicBezTo>
                      <a:pt x="544" y="1006"/>
                      <a:pt x="544" y="1029"/>
                      <a:pt x="549" y="1045"/>
                    </a:cubicBezTo>
                    <a:lnTo>
                      <a:pt x="549" y="1061"/>
                    </a:lnTo>
                    <a:lnTo>
                      <a:pt x="549" y="1123"/>
                    </a:lnTo>
                    <a:lnTo>
                      <a:pt x="549" y="1134"/>
                    </a:lnTo>
                    <a:cubicBezTo>
                      <a:pt x="549" y="1150"/>
                      <a:pt x="544" y="1166"/>
                      <a:pt x="544" y="1183"/>
                    </a:cubicBezTo>
                    <a:cubicBezTo>
                      <a:pt x="544" y="1188"/>
                      <a:pt x="544" y="1193"/>
                      <a:pt x="539" y="1200"/>
                    </a:cubicBezTo>
                    <a:cubicBezTo>
                      <a:pt x="533" y="1217"/>
                      <a:pt x="533" y="1233"/>
                      <a:pt x="533" y="1245"/>
                    </a:cubicBezTo>
                    <a:cubicBezTo>
                      <a:pt x="533" y="1250"/>
                      <a:pt x="533" y="1255"/>
                      <a:pt x="528" y="1261"/>
                    </a:cubicBezTo>
                    <a:cubicBezTo>
                      <a:pt x="523" y="1283"/>
                      <a:pt x="523" y="1301"/>
                      <a:pt x="518" y="1317"/>
                    </a:cubicBezTo>
                    <a:cubicBezTo>
                      <a:pt x="518" y="1322"/>
                      <a:pt x="512" y="1327"/>
                      <a:pt x="512" y="1334"/>
                    </a:cubicBezTo>
                    <a:cubicBezTo>
                      <a:pt x="507" y="1350"/>
                      <a:pt x="507" y="1361"/>
                      <a:pt x="502" y="1378"/>
                    </a:cubicBezTo>
                    <a:cubicBezTo>
                      <a:pt x="497" y="1388"/>
                      <a:pt x="497" y="1395"/>
                      <a:pt x="491" y="1406"/>
                    </a:cubicBezTo>
                    <a:cubicBezTo>
                      <a:pt x="486" y="1423"/>
                      <a:pt x="481" y="1433"/>
                      <a:pt x="475" y="1445"/>
                    </a:cubicBezTo>
                    <a:lnTo>
                      <a:pt x="236" y="2061"/>
                    </a:lnTo>
                    <a:cubicBezTo>
                      <a:pt x="231" y="2077"/>
                      <a:pt x="219" y="2093"/>
                      <a:pt x="214" y="2105"/>
                    </a:cubicBezTo>
                    <a:cubicBezTo>
                      <a:pt x="203" y="2127"/>
                      <a:pt x="192" y="2150"/>
                      <a:pt x="181" y="2167"/>
                    </a:cubicBezTo>
                    <a:cubicBezTo>
                      <a:pt x="176" y="2172"/>
                      <a:pt x="176" y="2177"/>
                      <a:pt x="171" y="2183"/>
                    </a:cubicBezTo>
                    <a:cubicBezTo>
                      <a:pt x="160" y="2200"/>
                      <a:pt x="149" y="2211"/>
                      <a:pt x="144" y="2223"/>
                    </a:cubicBezTo>
                    <a:cubicBezTo>
                      <a:pt x="126" y="2245"/>
                      <a:pt x="110" y="2262"/>
                      <a:pt x="99" y="2272"/>
                    </a:cubicBezTo>
                    <a:cubicBezTo>
                      <a:pt x="93" y="2278"/>
                      <a:pt x="88" y="2278"/>
                      <a:pt x="88" y="2283"/>
                    </a:cubicBezTo>
                    <a:cubicBezTo>
                      <a:pt x="78" y="2293"/>
                      <a:pt x="66" y="2305"/>
                      <a:pt x="56" y="2310"/>
                    </a:cubicBezTo>
                    <a:cubicBezTo>
                      <a:pt x="50" y="2315"/>
                      <a:pt x="45" y="2315"/>
                      <a:pt x="45" y="2321"/>
                    </a:cubicBezTo>
                    <a:cubicBezTo>
                      <a:pt x="28" y="2331"/>
                      <a:pt x="18" y="2344"/>
                      <a:pt x="0" y="2354"/>
                    </a:cubicBezTo>
                    <a:lnTo>
                      <a:pt x="455" y="2088"/>
                    </a:lnTo>
                    <a:cubicBezTo>
                      <a:pt x="472" y="2077"/>
                      <a:pt x="487" y="2066"/>
                      <a:pt x="500" y="2055"/>
                    </a:cubicBezTo>
                    <a:cubicBezTo>
                      <a:pt x="505" y="2050"/>
                      <a:pt x="510" y="2050"/>
                      <a:pt x="517" y="2045"/>
                    </a:cubicBezTo>
                    <a:cubicBezTo>
                      <a:pt x="527" y="2035"/>
                      <a:pt x="539" y="2027"/>
                      <a:pt x="549" y="2017"/>
                    </a:cubicBezTo>
                    <a:cubicBezTo>
                      <a:pt x="554" y="2011"/>
                      <a:pt x="560" y="2011"/>
                      <a:pt x="560" y="2006"/>
                    </a:cubicBezTo>
                    <a:cubicBezTo>
                      <a:pt x="576" y="1989"/>
                      <a:pt x="587" y="1979"/>
                      <a:pt x="599" y="1962"/>
                    </a:cubicBezTo>
                    <a:cubicBezTo>
                      <a:pt x="616" y="1940"/>
                      <a:pt x="627" y="1930"/>
                      <a:pt x="632" y="1912"/>
                    </a:cubicBezTo>
                    <a:cubicBezTo>
                      <a:pt x="654" y="1879"/>
                      <a:pt x="664" y="1857"/>
                      <a:pt x="676" y="1835"/>
                    </a:cubicBezTo>
                    <a:cubicBezTo>
                      <a:pt x="681" y="1818"/>
                      <a:pt x="694" y="1802"/>
                      <a:pt x="699" y="1790"/>
                    </a:cubicBezTo>
                    <a:lnTo>
                      <a:pt x="937" y="1175"/>
                    </a:lnTo>
                    <a:cubicBezTo>
                      <a:pt x="942" y="1170"/>
                      <a:pt x="942" y="1165"/>
                      <a:pt x="942" y="1158"/>
                    </a:cubicBezTo>
                    <a:cubicBezTo>
                      <a:pt x="947" y="1147"/>
                      <a:pt x="947" y="1141"/>
                      <a:pt x="952" y="1136"/>
                    </a:cubicBezTo>
                    <a:cubicBezTo>
                      <a:pt x="958" y="1125"/>
                      <a:pt x="958" y="1119"/>
                      <a:pt x="963" y="1108"/>
                    </a:cubicBezTo>
                    <a:cubicBezTo>
                      <a:pt x="968" y="1092"/>
                      <a:pt x="973" y="1081"/>
                      <a:pt x="973" y="1063"/>
                    </a:cubicBezTo>
                    <a:cubicBezTo>
                      <a:pt x="973" y="1058"/>
                      <a:pt x="979" y="1053"/>
                      <a:pt x="979" y="1047"/>
                    </a:cubicBezTo>
                    <a:cubicBezTo>
                      <a:pt x="984" y="1025"/>
                      <a:pt x="989" y="1008"/>
                      <a:pt x="989" y="992"/>
                    </a:cubicBezTo>
                    <a:cubicBezTo>
                      <a:pt x="989" y="982"/>
                      <a:pt x="994" y="974"/>
                      <a:pt x="994" y="974"/>
                    </a:cubicBezTo>
                    <a:cubicBezTo>
                      <a:pt x="1000" y="964"/>
                      <a:pt x="1000" y="952"/>
                      <a:pt x="1000" y="942"/>
                    </a:cubicBezTo>
                    <a:cubicBezTo>
                      <a:pt x="1000" y="937"/>
                      <a:pt x="1000" y="931"/>
                      <a:pt x="1005" y="925"/>
                    </a:cubicBezTo>
                    <a:cubicBezTo>
                      <a:pt x="1005" y="920"/>
                      <a:pt x="1005" y="915"/>
                      <a:pt x="1010" y="908"/>
                    </a:cubicBezTo>
                    <a:lnTo>
                      <a:pt x="1010" y="891"/>
                    </a:lnTo>
                    <a:cubicBezTo>
                      <a:pt x="1010" y="880"/>
                      <a:pt x="1015" y="869"/>
                      <a:pt x="1015" y="858"/>
                    </a:cubicBezTo>
                    <a:lnTo>
                      <a:pt x="1015" y="848"/>
                    </a:lnTo>
                    <a:cubicBezTo>
                      <a:pt x="1015" y="826"/>
                      <a:pt x="1020" y="809"/>
                      <a:pt x="1020" y="798"/>
                    </a:cubicBezTo>
                    <a:lnTo>
                      <a:pt x="1020" y="798"/>
                    </a:lnTo>
                    <a:cubicBezTo>
                      <a:pt x="1019" y="799"/>
                      <a:pt x="1017" y="799"/>
                      <a:pt x="1016" y="799"/>
                    </a:cubicBezTo>
                    <a:cubicBezTo>
                      <a:pt x="1009" y="799"/>
                      <a:pt x="1009" y="794"/>
                      <a:pt x="1009" y="794"/>
                    </a:cubicBezTo>
                    <a:lnTo>
                      <a:pt x="1009" y="777"/>
                    </a:lnTo>
                    <a:lnTo>
                      <a:pt x="1009" y="754"/>
                    </a:lnTo>
                    <a:cubicBezTo>
                      <a:pt x="1009" y="744"/>
                      <a:pt x="1009" y="732"/>
                      <a:pt x="1004" y="722"/>
                    </a:cubicBezTo>
                    <a:lnTo>
                      <a:pt x="1004" y="705"/>
                    </a:lnTo>
                    <a:cubicBezTo>
                      <a:pt x="1004" y="683"/>
                      <a:pt x="998" y="665"/>
                      <a:pt x="998" y="650"/>
                    </a:cubicBezTo>
                    <a:cubicBezTo>
                      <a:pt x="998" y="634"/>
                      <a:pt x="993" y="633"/>
                      <a:pt x="993" y="628"/>
                    </a:cubicBezTo>
                    <a:cubicBezTo>
                      <a:pt x="993" y="617"/>
                      <a:pt x="988" y="611"/>
                      <a:pt x="988" y="600"/>
                    </a:cubicBezTo>
                    <a:cubicBezTo>
                      <a:pt x="988" y="590"/>
                      <a:pt x="983" y="578"/>
                      <a:pt x="983" y="572"/>
                    </a:cubicBezTo>
                    <a:cubicBezTo>
                      <a:pt x="983" y="568"/>
                      <a:pt x="978" y="562"/>
                      <a:pt x="978" y="555"/>
                    </a:cubicBezTo>
                    <a:cubicBezTo>
                      <a:pt x="972" y="528"/>
                      <a:pt x="972" y="511"/>
                      <a:pt x="967" y="493"/>
                    </a:cubicBezTo>
                    <a:cubicBezTo>
                      <a:pt x="962" y="483"/>
                      <a:pt x="962" y="477"/>
                      <a:pt x="962" y="471"/>
                    </a:cubicBezTo>
                    <a:cubicBezTo>
                      <a:pt x="957" y="461"/>
                      <a:pt x="957" y="449"/>
                      <a:pt x="957" y="439"/>
                    </a:cubicBezTo>
                    <a:cubicBezTo>
                      <a:pt x="951" y="429"/>
                      <a:pt x="951" y="422"/>
                      <a:pt x="951" y="417"/>
                    </a:cubicBezTo>
                    <a:cubicBezTo>
                      <a:pt x="946" y="412"/>
                      <a:pt x="946" y="399"/>
                      <a:pt x="946" y="395"/>
                    </a:cubicBezTo>
                    <a:cubicBezTo>
                      <a:pt x="946" y="390"/>
                      <a:pt x="941" y="385"/>
                      <a:pt x="941" y="377"/>
                    </a:cubicBezTo>
                    <a:cubicBezTo>
                      <a:pt x="936" y="360"/>
                      <a:pt x="930" y="338"/>
                      <a:pt x="924" y="323"/>
                    </a:cubicBezTo>
                    <a:cubicBezTo>
                      <a:pt x="919" y="301"/>
                      <a:pt x="914" y="283"/>
                      <a:pt x="906" y="267"/>
                    </a:cubicBezTo>
                    <a:cubicBezTo>
                      <a:pt x="901" y="262"/>
                      <a:pt x="901" y="257"/>
                      <a:pt x="901" y="250"/>
                    </a:cubicBezTo>
                    <a:cubicBezTo>
                      <a:pt x="896" y="245"/>
                      <a:pt x="896" y="240"/>
                      <a:pt x="896" y="234"/>
                    </a:cubicBezTo>
                    <a:cubicBezTo>
                      <a:pt x="891" y="228"/>
                      <a:pt x="891" y="223"/>
                      <a:pt x="891" y="216"/>
                    </a:cubicBezTo>
                    <a:cubicBezTo>
                      <a:pt x="885" y="199"/>
                      <a:pt x="880" y="183"/>
                      <a:pt x="869" y="167"/>
                    </a:cubicBezTo>
                    <a:cubicBezTo>
                      <a:pt x="863" y="150"/>
                      <a:pt x="858" y="134"/>
                      <a:pt x="847" y="116"/>
                    </a:cubicBezTo>
                    <a:cubicBezTo>
                      <a:pt x="841" y="106"/>
                      <a:pt x="841" y="100"/>
                      <a:pt x="836" y="94"/>
                    </a:cubicBezTo>
                    <a:cubicBezTo>
                      <a:pt x="831" y="89"/>
                      <a:pt x="831" y="84"/>
                      <a:pt x="831" y="78"/>
                    </a:cubicBezTo>
                    <a:cubicBezTo>
                      <a:pt x="826" y="72"/>
                      <a:pt x="826" y="67"/>
                      <a:pt x="826" y="61"/>
                    </a:cubicBezTo>
                    <a:cubicBezTo>
                      <a:pt x="820" y="43"/>
                      <a:pt x="809" y="27"/>
                      <a:pt x="804" y="11"/>
                    </a:cubicBezTo>
                    <a:cubicBezTo>
                      <a:pt x="798" y="5"/>
                      <a:pt x="798" y="0"/>
                      <a:pt x="7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2"/>
              <p:cNvSpPr/>
              <p:nvPr/>
            </p:nvSpPr>
            <p:spPr>
              <a:xfrm>
                <a:off x="7446756" y="1034537"/>
                <a:ext cx="409631" cy="297656"/>
              </a:xfrm>
              <a:custGeom>
                <a:avLst/>
                <a:gdLst/>
                <a:ahLst/>
                <a:cxnLst/>
                <a:rect l="l" t="t" r="r" b="b"/>
                <a:pathLst>
                  <a:path w="3468" h="2520" extrusionOk="0">
                    <a:moveTo>
                      <a:pt x="455" y="1"/>
                    </a:moveTo>
                    <a:lnTo>
                      <a:pt x="0" y="267"/>
                    </a:lnTo>
                    <a:lnTo>
                      <a:pt x="2142" y="1504"/>
                    </a:lnTo>
                    <a:cubicBezTo>
                      <a:pt x="2164" y="1515"/>
                      <a:pt x="2181" y="1526"/>
                      <a:pt x="2204" y="1543"/>
                    </a:cubicBezTo>
                    <a:cubicBezTo>
                      <a:pt x="2209" y="1548"/>
                      <a:pt x="2215" y="1548"/>
                      <a:pt x="2221" y="1553"/>
                    </a:cubicBezTo>
                    <a:cubicBezTo>
                      <a:pt x="2241" y="1565"/>
                      <a:pt x="2258" y="1575"/>
                      <a:pt x="2269" y="1582"/>
                    </a:cubicBezTo>
                    <a:cubicBezTo>
                      <a:pt x="2274" y="1587"/>
                      <a:pt x="2280" y="1592"/>
                      <a:pt x="2287" y="1592"/>
                    </a:cubicBezTo>
                    <a:cubicBezTo>
                      <a:pt x="2309" y="1609"/>
                      <a:pt x="2326" y="1619"/>
                      <a:pt x="2341" y="1636"/>
                    </a:cubicBezTo>
                    <a:cubicBezTo>
                      <a:pt x="2358" y="1654"/>
                      <a:pt x="2381" y="1664"/>
                      <a:pt x="2397" y="1681"/>
                    </a:cubicBezTo>
                    <a:lnTo>
                      <a:pt x="2414" y="1698"/>
                    </a:lnTo>
                    <a:cubicBezTo>
                      <a:pt x="2431" y="1708"/>
                      <a:pt x="2441" y="1720"/>
                      <a:pt x="2453" y="1730"/>
                    </a:cubicBezTo>
                    <a:lnTo>
                      <a:pt x="2470" y="1748"/>
                    </a:lnTo>
                    <a:lnTo>
                      <a:pt x="2514" y="1792"/>
                    </a:lnTo>
                    <a:lnTo>
                      <a:pt x="2525" y="1803"/>
                    </a:lnTo>
                    <a:cubicBezTo>
                      <a:pt x="2542" y="1819"/>
                      <a:pt x="2557" y="1835"/>
                      <a:pt x="2575" y="1858"/>
                    </a:cubicBezTo>
                    <a:lnTo>
                      <a:pt x="2592" y="1875"/>
                    </a:lnTo>
                    <a:cubicBezTo>
                      <a:pt x="2609" y="1892"/>
                      <a:pt x="2619" y="1902"/>
                      <a:pt x="2631" y="1919"/>
                    </a:cubicBezTo>
                    <a:lnTo>
                      <a:pt x="2648" y="1937"/>
                    </a:lnTo>
                    <a:cubicBezTo>
                      <a:pt x="2665" y="1954"/>
                      <a:pt x="2681" y="1976"/>
                      <a:pt x="2692" y="1991"/>
                    </a:cubicBezTo>
                    <a:cubicBezTo>
                      <a:pt x="2714" y="2013"/>
                      <a:pt x="2725" y="2035"/>
                      <a:pt x="2743" y="2058"/>
                    </a:cubicBezTo>
                    <a:cubicBezTo>
                      <a:pt x="2765" y="2086"/>
                      <a:pt x="2781" y="2108"/>
                      <a:pt x="2797" y="2135"/>
                    </a:cubicBezTo>
                    <a:cubicBezTo>
                      <a:pt x="2830" y="2185"/>
                      <a:pt x="2859" y="2229"/>
                      <a:pt x="2886" y="2274"/>
                    </a:cubicBezTo>
                    <a:cubicBezTo>
                      <a:pt x="2903" y="2307"/>
                      <a:pt x="2919" y="2336"/>
                      <a:pt x="2937" y="2358"/>
                    </a:cubicBezTo>
                    <a:cubicBezTo>
                      <a:pt x="2947" y="2380"/>
                      <a:pt x="2964" y="2402"/>
                      <a:pt x="2975" y="2430"/>
                    </a:cubicBezTo>
                    <a:cubicBezTo>
                      <a:pt x="2981" y="2435"/>
                      <a:pt x="2981" y="2441"/>
                      <a:pt x="2981" y="2447"/>
                    </a:cubicBezTo>
                    <a:cubicBezTo>
                      <a:pt x="2991" y="2469"/>
                      <a:pt x="3003" y="2491"/>
                      <a:pt x="3013" y="2519"/>
                    </a:cubicBezTo>
                    <a:lnTo>
                      <a:pt x="3468" y="2253"/>
                    </a:lnTo>
                    <a:cubicBezTo>
                      <a:pt x="3462" y="2236"/>
                      <a:pt x="3457" y="2226"/>
                      <a:pt x="3451" y="2213"/>
                    </a:cubicBezTo>
                    <a:cubicBezTo>
                      <a:pt x="3446" y="2203"/>
                      <a:pt x="3440" y="2191"/>
                      <a:pt x="3434" y="2181"/>
                    </a:cubicBezTo>
                    <a:cubicBezTo>
                      <a:pt x="3429" y="2176"/>
                      <a:pt x="3429" y="2170"/>
                      <a:pt x="3429" y="2164"/>
                    </a:cubicBezTo>
                    <a:cubicBezTo>
                      <a:pt x="3411" y="2137"/>
                      <a:pt x="3406" y="2114"/>
                      <a:pt x="3395" y="2097"/>
                    </a:cubicBezTo>
                    <a:cubicBezTo>
                      <a:pt x="3379" y="2065"/>
                      <a:pt x="3363" y="2043"/>
                      <a:pt x="3346" y="2013"/>
                    </a:cubicBezTo>
                    <a:cubicBezTo>
                      <a:pt x="3319" y="1964"/>
                      <a:pt x="3291" y="1919"/>
                      <a:pt x="3257" y="1875"/>
                    </a:cubicBezTo>
                    <a:cubicBezTo>
                      <a:pt x="3235" y="1841"/>
                      <a:pt x="3217" y="1819"/>
                      <a:pt x="3195" y="1791"/>
                    </a:cubicBezTo>
                    <a:cubicBezTo>
                      <a:pt x="3179" y="1768"/>
                      <a:pt x="3163" y="1746"/>
                      <a:pt x="3151" y="1729"/>
                    </a:cubicBezTo>
                    <a:cubicBezTo>
                      <a:pt x="3133" y="1707"/>
                      <a:pt x="3123" y="1697"/>
                      <a:pt x="3111" y="1679"/>
                    </a:cubicBezTo>
                    <a:cubicBezTo>
                      <a:pt x="3106" y="1675"/>
                      <a:pt x="3106" y="1669"/>
                      <a:pt x="3101" y="1669"/>
                    </a:cubicBezTo>
                    <a:lnTo>
                      <a:pt x="3084" y="1652"/>
                    </a:lnTo>
                    <a:cubicBezTo>
                      <a:pt x="3079" y="1647"/>
                      <a:pt x="3074" y="1635"/>
                      <a:pt x="3067" y="1630"/>
                    </a:cubicBezTo>
                    <a:lnTo>
                      <a:pt x="3044" y="1608"/>
                    </a:lnTo>
                    <a:lnTo>
                      <a:pt x="3028" y="1590"/>
                    </a:lnTo>
                    <a:cubicBezTo>
                      <a:pt x="3006" y="1568"/>
                      <a:pt x="2995" y="1551"/>
                      <a:pt x="2978" y="1541"/>
                    </a:cubicBezTo>
                    <a:lnTo>
                      <a:pt x="2967" y="1530"/>
                    </a:lnTo>
                    <a:lnTo>
                      <a:pt x="2934" y="1498"/>
                    </a:lnTo>
                    <a:cubicBezTo>
                      <a:pt x="2929" y="1493"/>
                      <a:pt x="2924" y="1493"/>
                      <a:pt x="2924" y="1487"/>
                    </a:cubicBezTo>
                    <a:lnTo>
                      <a:pt x="2907" y="1470"/>
                    </a:lnTo>
                    <a:lnTo>
                      <a:pt x="2890" y="1453"/>
                    </a:lnTo>
                    <a:cubicBezTo>
                      <a:pt x="2885" y="1448"/>
                      <a:pt x="2873" y="1442"/>
                      <a:pt x="2867" y="1436"/>
                    </a:cubicBezTo>
                    <a:lnTo>
                      <a:pt x="2851" y="1419"/>
                    </a:lnTo>
                    <a:lnTo>
                      <a:pt x="2840" y="1409"/>
                    </a:lnTo>
                    <a:cubicBezTo>
                      <a:pt x="2823" y="1398"/>
                      <a:pt x="2808" y="1381"/>
                      <a:pt x="2796" y="1369"/>
                    </a:cubicBezTo>
                    <a:cubicBezTo>
                      <a:pt x="2778" y="1359"/>
                      <a:pt x="2763" y="1347"/>
                      <a:pt x="2751" y="1337"/>
                    </a:cubicBezTo>
                    <a:cubicBezTo>
                      <a:pt x="2746" y="1331"/>
                      <a:pt x="2746" y="1331"/>
                      <a:pt x="2741" y="1331"/>
                    </a:cubicBezTo>
                    <a:cubicBezTo>
                      <a:pt x="2735" y="1326"/>
                      <a:pt x="2730" y="1321"/>
                      <a:pt x="2724" y="1321"/>
                    </a:cubicBezTo>
                    <a:cubicBezTo>
                      <a:pt x="2719" y="1316"/>
                      <a:pt x="2707" y="1310"/>
                      <a:pt x="2702" y="1304"/>
                    </a:cubicBezTo>
                    <a:cubicBezTo>
                      <a:pt x="2691" y="1299"/>
                      <a:pt x="2684" y="1294"/>
                      <a:pt x="2674" y="1286"/>
                    </a:cubicBezTo>
                    <a:cubicBezTo>
                      <a:pt x="2668" y="1281"/>
                      <a:pt x="2663" y="1281"/>
                      <a:pt x="2657" y="1276"/>
                    </a:cubicBezTo>
                    <a:cubicBezTo>
                      <a:pt x="2635" y="1259"/>
                      <a:pt x="2624" y="1254"/>
                      <a:pt x="2608" y="1243"/>
                    </a:cubicBezTo>
                    <a:cubicBezTo>
                      <a:pt x="2602" y="1238"/>
                      <a:pt x="2602" y="1238"/>
                      <a:pt x="2597" y="1238"/>
                    </a:cubicBezTo>
                    <a:lnTo>
                      <a:pt x="45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2"/>
              <p:cNvSpPr/>
              <p:nvPr/>
            </p:nvSpPr>
            <p:spPr>
              <a:xfrm>
                <a:off x="7321434" y="1049775"/>
                <a:ext cx="506015" cy="528694"/>
              </a:xfrm>
              <a:custGeom>
                <a:avLst/>
                <a:gdLst/>
                <a:ahLst/>
                <a:cxnLst/>
                <a:rect l="l" t="t" r="r" b="b"/>
                <a:pathLst>
                  <a:path w="4284" h="4476" extrusionOk="0">
                    <a:moveTo>
                      <a:pt x="836" y="626"/>
                    </a:moveTo>
                    <a:cubicBezTo>
                      <a:pt x="909" y="626"/>
                      <a:pt x="990" y="651"/>
                      <a:pt x="1076" y="703"/>
                    </a:cubicBezTo>
                    <a:lnTo>
                      <a:pt x="3218" y="1940"/>
                    </a:lnTo>
                    <a:cubicBezTo>
                      <a:pt x="3396" y="2039"/>
                      <a:pt x="3558" y="2228"/>
                      <a:pt x="3657" y="2455"/>
                    </a:cubicBezTo>
                    <a:cubicBezTo>
                      <a:pt x="3758" y="2678"/>
                      <a:pt x="3780" y="2899"/>
                      <a:pt x="3718" y="3055"/>
                    </a:cubicBezTo>
                    <a:lnTo>
                      <a:pt x="3472" y="3665"/>
                    </a:lnTo>
                    <a:cubicBezTo>
                      <a:pt x="3423" y="3790"/>
                      <a:pt x="3325" y="3854"/>
                      <a:pt x="3205" y="3854"/>
                    </a:cubicBezTo>
                    <a:cubicBezTo>
                      <a:pt x="3132" y="3854"/>
                      <a:pt x="3050" y="3830"/>
                      <a:pt x="2967" y="3783"/>
                    </a:cubicBezTo>
                    <a:lnTo>
                      <a:pt x="1307" y="2822"/>
                    </a:lnTo>
                    <a:cubicBezTo>
                      <a:pt x="1086" y="2694"/>
                      <a:pt x="885" y="2416"/>
                      <a:pt x="809" y="2128"/>
                    </a:cubicBezTo>
                    <a:lnTo>
                      <a:pt x="570" y="1240"/>
                    </a:lnTo>
                    <a:cubicBezTo>
                      <a:pt x="510" y="1013"/>
                      <a:pt x="536" y="823"/>
                      <a:pt x="637" y="713"/>
                    </a:cubicBezTo>
                    <a:cubicBezTo>
                      <a:pt x="689" y="656"/>
                      <a:pt x="758" y="626"/>
                      <a:pt x="836" y="626"/>
                    </a:cubicBezTo>
                    <a:close/>
                    <a:moveTo>
                      <a:pt x="621" y="1"/>
                    </a:moveTo>
                    <a:cubicBezTo>
                      <a:pt x="472" y="1"/>
                      <a:pt x="341" y="53"/>
                      <a:pt x="244" y="159"/>
                    </a:cubicBezTo>
                    <a:cubicBezTo>
                      <a:pt x="50" y="359"/>
                      <a:pt x="1" y="736"/>
                      <a:pt x="117" y="1164"/>
                    </a:cubicBezTo>
                    <a:lnTo>
                      <a:pt x="355" y="2051"/>
                    </a:lnTo>
                    <a:cubicBezTo>
                      <a:pt x="500" y="2601"/>
                      <a:pt x="883" y="3134"/>
                      <a:pt x="1310" y="3377"/>
                    </a:cubicBezTo>
                    <a:lnTo>
                      <a:pt x="2969" y="4338"/>
                    </a:lnTo>
                    <a:cubicBezTo>
                      <a:pt x="3131" y="4430"/>
                      <a:pt x="3287" y="4476"/>
                      <a:pt x="3426" y="4476"/>
                    </a:cubicBezTo>
                    <a:cubicBezTo>
                      <a:pt x="3654" y="4476"/>
                      <a:pt x="3837" y="4355"/>
                      <a:pt x="3929" y="4121"/>
                    </a:cubicBezTo>
                    <a:lnTo>
                      <a:pt x="4167" y="3506"/>
                    </a:lnTo>
                    <a:cubicBezTo>
                      <a:pt x="4284" y="3218"/>
                      <a:pt x="4240" y="2784"/>
                      <a:pt x="4051" y="2363"/>
                    </a:cubicBezTo>
                    <a:cubicBezTo>
                      <a:pt x="3862" y="1941"/>
                      <a:pt x="3552" y="1574"/>
                      <a:pt x="3224" y="1379"/>
                    </a:cubicBezTo>
                    <a:lnTo>
                      <a:pt x="1082" y="142"/>
                    </a:lnTo>
                    <a:cubicBezTo>
                      <a:pt x="921" y="48"/>
                      <a:pt x="763" y="1"/>
                      <a:pt x="62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2"/>
              <p:cNvSpPr/>
              <p:nvPr/>
            </p:nvSpPr>
            <p:spPr>
              <a:xfrm>
                <a:off x="7590151" y="3196798"/>
                <a:ext cx="77485" cy="583973"/>
              </a:xfrm>
              <a:custGeom>
                <a:avLst/>
                <a:gdLst/>
                <a:ahLst/>
                <a:cxnLst/>
                <a:rect l="l" t="t" r="r" b="b"/>
                <a:pathLst>
                  <a:path w="656" h="4944" extrusionOk="0">
                    <a:moveTo>
                      <a:pt x="655" y="16"/>
                    </a:moveTo>
                    <a:lnTo>
                      <a:pt x="655" y="16"/>
                    </a:lnTo>
                    <a:cubicBezTo>
                      <a:pt x="655" y="16"/>
                      <a:pt x="655" y="16"/>
                      <a:pt x="655" y="16"/>
                    </a:cubicBezTo>
                    <a:lnTo>
                      <a:pt x="655" y="16"/>
                    </a:lnTo>
                    <a:cubicBezTo>
                      <a:pt x="655" y="16"/>
                      <a:pt x="655" y="16"/>
                      <a:pt x="655" y="16"/>
                    </a:cubicBezTo>
                    <a:close/>
                    <a:moveTo>
                      <a:pt x="638" y="1"/>
                    </a:moveTo>
                    <a:cubicBezTo>
                      <a:pt x="615" y="55"/>
                      <a:pt x="566" y="100"/>
                      <a:pt x="494" y="144"/>
                    </a:cubicBezTo>
                    <a:cubicBezTo>
                      <a:pt x="466" y="162"/>
                      <a:pt x="432" y="179"/>
                      <a:pt x="399" y="189"/>
                    </a:cubicBezTo>
                    <a:cubicBezTo>
                      <a:pt x="308" y="221"/>
                      <a:pt x="204" y="241"/>
                      <a:pt x="99" y="241"/>
                    </a:cubicBezTo>
                    <a:cubicBezTo>
                      <a:pt x="77" y="241"/>
                      <a:pt x="55" y="240"/>
                      <a:pt x="33" y="238"/>
                    </a:cubicBezTo>
                    <a:lnTo>
                      <a:pt x="0" y="4616"/>
                    </a:lnTo>
                    <a:cubicBezTo>
                      <a:pt x="28" y="4750"/>
                      <a:pt x="62" y="4859"/>
                      <a:pt x="95" y="4943"/>
                    </a:cubicBezTo>
                    <a:cubicBezTo>
                      <a:pt x="95" y="4943"/>
                      <a:pt x="588" y="2363"/>
                      <a:pt x="655" y="16"/>
                    </a:cubicBezTo>
                    <a:lnTo>
                      <a:pt x="655" y="16"/>
                    </a:lnTo>
                    <a:cubicBezTo>
                      <a:pt x="655" y="17"/>
                      <a:pt x="655" y="17"/>
                      <a:pt x="654" y="17"/>
                    </a:cubicBezTo>
                    <a:cubicBezTo>
                      <a:pt x="651" y="17"/>
                      <a:pt x="639" y="4"/>
                      <a:pt x="638" y="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2"/>
              <p:cNvSpPr/>
              <p:nvPr/>
            </p:nvSpPr>
            <p:spPr>
              <a:xfrm>
                <a:off x="7535699" y="3198688"/>
                <a:ext cx="102998" cy="544049"/>
              </a:xfrm>
              <a:custGeom>
                <a:avLst/>
                <a:gdLst/>
                <a:ahLst/>
                <a:cxnLst/>
                <a:rect l="l" t="t" r="r" b="b"/>
                <a:pathLst>
                  <a:path w="872" h="4606" extrusionOk="0">
                    <a:moveTo>
                      <a:pt x="0" y="0"/>
                    </a:moveTo>
                    <a:lnTo>
                      <a:pt x="0" y="0"/>
                    </a:lnTo>
                    <a:cubicBezTo>
                      <a:pt x="117" y="1248"/>
                      <a:pt x="289" y="3884"/>
                      <a:pt x="461" y="4606"/>
                    </a:cubicBezTo>
                    <a:lnTo>
                      <a:pt x="872" y="149"/>
                    </a:lnTo>
                    <a:cubicBezTo>
                      <a:pt x="866" y="149"/>
                      <a:pt x="859" y="149"/>
                      <a:pt x="850" y="149"/>
                    </a:cubicBezTo>
                    <a:cubicBezTo>
                      <a:pt x="758" y="149"/>
                      <a:pt x="547" y="165"/>
                      <a:pt x="377" y="165"/>
                    </a:cubicBezTo>
                    <a:cubicBezTo>
                      <a:pt x="273" y="165"/>
                      <a:pt x="184" y="159"/>
                      <a:pt x="149" y="139"/>
                    </a:cubicBezTo>
                    <a:cubicBezTo>
                      <a:pt x="89" y="100"/>
                      <a:pt x="28" y="44"/>
                      <a:pt x="0" y="0"/>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1" name="Google Shape;901;p32"/>
              <p:cNvGrpSpPr/>
              <p:nvPr/>
            </p:nvGrpSpPr>
            <p:grpSpPr>
              <a:xfrm>
                <a:off x="5463329" y="1399521"/>
                <a:ext cx="1864842" cy="2458500"/>
                <a:chOff x="-3920350" y="2265520"/>
                <a:chExt cx="2920662" cy="3850431"/>
              </a:xfrm>
            </p:grpSpPr>
            <p:sp>
              <p:nvSpPr>
                <p:cNvPr id="902" name="Google Shape;902;p32"/>
                <p:cNvSpPr/>
                <p:nvPr/>
              </p:nvSpPr>
              <p:spPr>
                <a:xfrm>
                  <a:off x="-2478893" y="6004031"/>
                  <a:ext cx="58458" cy="99711"/>
                </a:xfrm>
                <a:custGeom>
                  <a:avLst/>
                  <a:gdLst/>
                  <a:ahLst/>
                  <a:cxnLst/>
                  <a:rect l="l" t="t" r="r" b="b"/>
                  <a:pathLst>
                    <a:path w="316" h="539" extrusionOk="0">
                      <a:moveTo>
                        <a:pt x="0" y="0"/>
                      </a:moveTo>
                      <a:lnTo>
                        <a:pt x="0" y="289"/>
                      </a:lnTo>
                      <a:cubicBezTo>
                        <a:pt x="33" y="361"/>
                        <a:pt x="94" y="423"/>
                        <a:pt x="189" y="477"/>
                      </a:cubicBezTo>
                      <a:cubicBezTo>
                        <a:pt x="228" y="499"/>
                        <a:pt x="273" y="521"/>
                        <a:pt x="316" y="539"/>
                      </a:cubicBezTo>
                      <a:lnTo>
                        <a:pt x="316" y="239"/>
                      </a:lnTo>
                      <a:cubicBezTo>
                        <a:pt x="270" y="221"/>
                        <a:pt x="226" y="199"/>
                        <a:pt x="189" y="177"/>
                      </a:cubicBezTo>
                      <a:cubicBezTo>
                        <a:pt x="111" y="132"/>
                        <a:pt x="55" y="83"/>
                        <a:pt x="17" y="21"/>
                      </a:cubicBezTo>
                      <a:cubicBezTo>
                        <a:pt x="11" y="16"/>
                        <a:pt x="5" y="1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2"/>
                <p:cNvSpPr/>
                <p:nvPr/>
              </p:nvSpPr>
              <p:spPr>
                <a:xfrm>
                  <a:off x="-2420620" y="6009951"/>
                  <a:ext cx="208487" cy="106001"/>
                </a:xfrm>
                <a:custGeom>
                  <a:avLst/>
                  <a:gdLst/>
                  <a:ahLst/>
                  <a:cxnLst/>
                  <a:rect l="l" t="t" r="r" b="b"/>
                  <a:pathLst>
                    <a:path w="1127" h="573" extrusionOk="0">
                      <a:moveTo>
                        <a:pt x="1127" y="1"/>
                      </a:moveTo>
                      <a:cubicBezTo>
                        <a:pt x="1121" y="6"/>
                        <a:pt x="1121" y="6"/>
                        <a:pt x="1121" y="11"/>
                      </a:cubicBezTo>
                      <a:cubicBezTo>
                        <a:pt x="1083" y="67"/>
                        <a:pt x="1027" y="111"/>
                        <a:pt x="955" y="156"/>
                      </a:cubicBezTo>
                      <a:cubicBezTo>
                        <a:pt x="806" y="236"/>
                        <a:pt x="611" y="278"/>
                        <a:pt x="417" y="278"/>
                      </a:cubicBezTo>
                      <a:cubicBezTo>
                        <a:pt x="271" y="278"/>
                        <a:pt x="126" y="255"/>
                        <a:pt x="1" y="207"/>
                      </a:cubicBezTo>
                      <a:lnTo>
                        <a:pt x="1" y="507"/>
                      </a:lnTo>
                      <a:cubicBezTo>
                        <a:pt x="121" y="551"/>
                        <a:pt x="259" y="573"/>
                        <a:pt x="398" y="573"/>
                      </a:cubicBezTo>
                      <a:cubicBezTo>
                        <a:pt x="592" y="573"/>
                        <a:pt x="787" y="530"/>
                        <a:pt x="933" y="445"/>
                      </a:cubicBezTo>
                      <a:cubicBezTo>
                        <a:pt x="1027" y="390"/>
                        <a:pt x="1094" y="324"/>
                        <a:pt x="1127" y="257"/>
                      </a:cubicBezTo>
                      <a:lnTo>
                        <a:pt x="11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2"/>
                <p:cNvSpPr/>
                <p:nvPr/>
              </p:nvSpPr>
              <p:spPr>
                <a:xfrm>
                  <a:off x="-2489437" y="3315352"/>
                  <a:ext cx="277119" cy="2746029"/>
                </a:xfrm>
                <a:custGeom>
                  <a:avLst/>
                  <a:gdLst/>
                  <a:ahLst/>
                  <a:cxnLst/>
                  <a:rect l="l" t="t" r="r" b="b"/>
                  <a:pathLst>
                    <a:path w="1498" h="14844" extrusionOk="0">
                      <a:moveTo>
                        <a:pt x="1442" y="0"/>
                      </a:moveTo>
                      <a:cubicBezTo>
                        <a:pt x="1425" y="11"/>
                        <a:pt x="1415" y="18"/>
                        <a:pt x="1403" y="28"/>
                      </a:cubicBezTo>
                      <a:cubicBezTo>
                        <a:pt x="1213" y="139"/>
                        <a:pt x="962" y="194"/>
                        <a:pt x="713" y="194"/>
                      </a:cubicBezTo>
                      <a:cubicBezTo>
                        <a:pt x="577" y="194"/>
                        <a:pt x="441" y="178"/>
                        <a:pt x="315" y="145"/>
                      </a:cubicBezTo>
                      <a:cubicBezTo>
                        <a:pt x="215" y="117"/>
                        <a:pt x="121" y="83"/>
                        <a:pt x="32" y="34"/>
                      </a:cubicBezTo>
                      <a:cubicBezTo>
                        <a:pt x="23" y="29"/>
                        <a:pt x="12" y="24"/>
                        <a:pt x="1" y="13"/>
                      </a:cubicBezTo>
                      <a:lnTo>
                        <a:pt x="1" y="13"/>
                      </a:lnTo>
                      <a:lnTo>
                        <a:pt x="56" y="14533"/>
                      </a:lnTo>
                      <a:cubicBezTo>
                        <a:pt x="95" y="14600"/>
                        <a:pt x="156" y="14660"/>
                        <a:pt x="245" y="14711"/>
                      </a:cubicBezTo>
                      <a:cubicBezTo>
                        <a:pt x="283" y="14733"/>
                        <a:pt x="327" y="14755"/>
                        <a:pt x="371" y="14773"/>
                      </a:cubicBezTo>
                      <a:cubicBezTo>
                        <a:pt x="495" y="14820"/>
                        <a:pt x="637" y="14843"/>
                        <a:pt x="780" y="14843"/>
                      </a:cubicBezTo>
                      <a:cubicBezTo>
                        <a:pt x="977" y="14843"/>
                        <a:pt x="1175" y="14799"/>
                        <a:pt x="1326" y="14711"/>
                      </a:cubicBezTo>
                      <a:cubicBezTo>
                        <a:pt x="1403" y="14666"/>
                        <a:pt x="1459" y="14612"/>
                        <a:pt x="1498" y="14555"/>
                      </a:cubicBezTo>
                      <a:lnTo>
                        <a:pt x="144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2"/>
                <p:cNvSpPr/>
                <p:nvPr/>
              </p:nvSpPr>
              <p:spPr>
                <a:xfrm>
                  <a:off x="-2430610" y="3315352"/>
                  <a:ext cx="218476" cy="2746029"/>
                </a:xfrm>
                <a:custGeom>
                  <a:avLst/>
                  <a:gdLst/>
                  <a:ahLst/>
                  <a:cxnLst/>
                  <a:rect l="l" t="t" r="r" b="b"/>
                  <a:pathLst>
                    <a:path w="1181" h="14844" extrusionOk="0">
                      <a:moveTo>
                        <a:pt x="1126" y="0"/>
                      </a:moveTo>
                      <a:cubicBezTo>
                        <a:pt x="1108" y="11"/>
                        <a:pt x="1098" y="18"/>
                        <a:pt x="1086" y="28"/>
                      </a:cubicBezTo>
                      <a:cubicBezTo>
                        <a:pt x="897" y="140"/>
                        <a:pt x="648" y="196"/>
                        <a:pt x="399" y="196"/>
                      </a:cubicBezTo>
                      <a:cubicBezTo>
                        <a:pt x="262" y="196"/>
                        <a:pt x="126" y="179"/>
                        <a:pt x="0" y="146"/>
                      </a:cubicBezTo>
                      <a:lnTo>
                        <a:pt x="0" y="146"/>
                      </a:lnTo>
                      <a:lnTo>
                        <a:pt x="55" y="14773"/>
                      </a:lnTo>
                      <a:cubicBezTo>
                        <a:pt x="178" y="14820"/>
                        <a:pt x="321" y="14843"/>
                        <a:pt x="463" y="14843"/>
                      </a:cubicBezTo>
                      <a:cubicBezTo>
                        <a:pt x="660" y="14843"/>
                        <a:pt x="858" y="14799"/>
                        <a:pt x="1009" y="14711"/>
                      </a:cubicBezTo>
                      <a:cubicBezTo>
                        <a:pt x="1086" y="14666"/>
                        <a:pt x="1143" y="14612"/>
                        <a:pt x="1181" y="14555"/>
                      </a:cubicBezTo>
                      <a:lnTo>
                        <a:pt x="1126" y="0"/>
                      </a:ln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2"/>
                <p:cNvSpPr/>
                <p:nvPr/>
              </p:nvSpPr>
              <p:spPr>
                <a:xfrm>
                  <a:off x="-2533650" y="2809213"/>
                  <a:ext cx="354446" cy="867060"/>
                </a:xfrm>
                <a:custGeom>
                  <a:avLst/>
                  <a:gdLst/>
                  <a:ahLst/>
                  <a:cxnLst/>
                  <a:rect l="l" t="t" r="r" b="b"/>
                  <a:pathLst>
                    <a:path w="1916" h="4687" extrusionOk="0">
                      <a:moveTo>
                        <a:pt x="1905" y="1"/>
                      </a:moveTo>
                      <a:cubicBezTo>
                        <a:pt x="1889" y="11"/>
                        <a:pt x="1873" y="23"/>
                        <a:pt x="1850" y="33"/>
                      </a:cubicBezTo>
                      <a:cubicBezTo>
                        <a:pt x="1598" y="181"/>
                        <a:pt x="1268" y="254"/>
                        <a:pt x="939" y="254"/>
                      </a:cubicBezTo>
                      <a:cubicBezTo>
                        <a:pt x="759" y="254"/>
                        <a:pt x="580" y="232"/>
                        <a:pt x="414" y="189"/>
                      </a:cubicBezTo>
                      <a:cubicBezTo>
                        <a:pt x="280" y="157"/>
                        <a:pt x="158" y="106"/>
                        <a:pt x="42" y="46"/>
                      </a:cubicBezTo>
                      <a:cubicBezTo>
                        <a:pt x="34" y="30"/>
                        <a:pt x="19" y="20"/>
                        <a:pt x="1" y="7"/>
                      </a:cubicBezTo>
                      <a:lnTo>
                        <a:pt x="1" y="7"/>
                      </a:lnTo>
                      <a:lnTo>
                        <a:pt x="12" y="4280"/>
                      </a:lnTo>
                      <a:cubicBezTo>
                        <a:pt x="62" y="4369"/>
                        <a:pt x="139" y="4447"/>
                        <a:pt x="262" y="4519"/>
                      </a:cubicBezTo>
                      <a:cubicBezTo>
                        <a:pt x="312" y="4552"/>
                        <a:pt x="368" y="4574"/>
                        <a:pt x="428" y="4596"/>
                      </a:cubicBezTo>
                      <a:cubicBezTo>
                        <a:pt x="591" y="4656"/>
                        <a:pt x="779" y="4687"/>
                        <a:pt x="967" y="4687"/>
                      </a:cubicBezTo>
                      <a:cubicBezTo>
                        <a:pt x="1227" y="4687"/>
                        <a:pt x="1488" y="4628"/>
                        <a:pt x="1688" y="4512"/>
                      </a:cubicBezTo>
                      <a:cubicBezTo>
                        <a:pt x="1794" y="4451"/>
                        <a:pt x="1867" y="4385"/>
                        <a:pt x="1916" y="4312"/>
                      </a:cubicBezTo>
                      <a:lnTo>
                        <a:pt x="19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2"/>
                <p:cNvSpPr/>
                <p:nvPr/>
              </p:nvSpPr>
              <p:spPr>
                <a:xfrm>
                  <a:off x="-2456508" y="2809398"/>
                  <a:ext cx="277304" cy="867060"/>
                </a:xfrm>
                <a:custGeom>
                  <a:avLst/>
                  <a:gdLst/>
                  <a:ahLst/>
                  <a:cxnLst/>
                  <a:rect l="l" t="t" r="r" b="b"/>
                  <a:pathLst>
                    <a:path w="1499" h="4687" extrusionOk="0">
                      <a:moveTo>
                        <a:pt x="1488" y="1"/>
                      </a:moveTo>
                      <a:cubicBezTo>
                        <a:pt x="1472" y="11"/>
                        <a:pt x="1456" y="24"/>
                        <a:pt x="1433" y="33"/>
                      </a:cubicBezTo>
                      <a:cubicBezTo>
                        <a:pt x="1183" y="175"/>
                        <a:pt x="852" y="248"/>
                        <a:pt x="521" y="248"/>
                      </a:cubicBezTo>
                      <a:cubicBezTo>
                        <a:pt x="343" y="248"/>
                        <a:pt x="165" y="227"/>
                        <a:pt x="1" y="184"/>
                      </a:cubicBezTo>
                      <a:lnTo>
                        <a:pt x="1" y="184"/>
                      </a:lnTo>
                      <a:lnTo>
                        <a:pt x="11" y="4596"/>
                      </a:lnTo>
                      <a:cubicBezTo>
                        <a:pt x="174" y="4656"/>
                        <a:pt x="362" y="4687"/>
                        <a:pt x="550" y="4687"/>
                      </a:cubicBezTo>
                      <a:cubicBezTo>
                        <a:pt x="810" y="4687"/>
                        <a:pt x="1071" y="4628"/>
                        <a:pt x="1271" y="4512"/>
                      </a:cubicBezTo>
                      <a:cubicBezTo>
                        <a:pt x="1377" y="4451"/>
                        <a:pt x="1450" y="4385"/>
                        <a:pt x="1499" y="4312"/>
                      </a:cubicBezTo>
                      <a:lnTo>
                        <a:pt x="1488" y="1"/>
                      </a:lnTo>
                      <a:close/>
                    </a:path>
                  </a:pathLst>
                </a:custGeom>
                <a:solidFill>
                  <a:srgbClr val="333233">
                    <a:alpha val="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2"/>
                <p:cNvSpPr/>
                <p:nvPr/>
              </p:nvSpPr>
              <p:spPr>
                <a:xfrm>
                  <a:off x="-3920350" y="2426464"/>
                  <a:ext cx="2920662" cy="1287548"/>
                </a:xfrm>
                <a:custGeom>
                  <a:avLst/>
                  <a:gdLst/>
                  <a:ahLst/>
                  <a:cxnLst/>
                  <a:rect l="l" t="t" r="r" b="b"/>
                  <a:pathLst>
                    <a:path w="15788" h="6960" extrusionOk="0">
                      <a:moveTo>
                        <a:pt x="15787" y="1"/>
                      </a:moveTo>
                      <a:lnTo>
                        <a:pt x="13340" y="828"/>
                      </a:lnTo>
                      <a:lnTo>
                        <a:pt x="10072" y="1966"/>
                      </a:lnTo>
                      <a:lnTo>
                        <a:pt x="7574" y="3353"/>
                      </a:lnTo>
                      <a:lnTo>
                        <a:pt x="0" y="6960"/>
                      </a:lnTo>
                      <a:lnTo>
                        <a:pt x="7264" y="4163"/>
                      </a:lnTo>
                      <a:lnTo>
                        <a:pt x="7919" y="4447"/>
                      </a:lnTo>
                      <a:lnTo>
                        <a:pt x="9179" y="3835"/>
                      </a:lnTo>
                      <a:lnTo>
                        <a:pt x="10433" y="2565"/>
                      </a:lnTo>
                      <a:lnTo>
                        <a:pt x="15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2"/>
                <p:cNvSpPr/>
                <p:nvPr/>
              </p:nvSpPr>
              <p:spPr>
                <a:xfrm>
                  <a:off x="-3920350" y="2265520"/>
                  <a:ext cx="2920662" cy="1448491"/>
                </a:xfrm>
                <a:custGeom>
                  <a:avLst/>
                  <a:gdLst/>
                  <a:ahLst/>
                  <a:cxnLst/>
                  <a:rect l="l" t="t" r="r" b="b"/>
                  <a:pathLst>
                    <a:path w="15788" h="7830" extrusionOk="0">
                      <a:moveTo>
                        <a:pt x="14273" y="0"/>
                      </a:moveTo>
                      <a:lnTo>
                        <a:pt x="8746" y="1875"/>
                      </a:lnTo>
                      <a:lnTo>
                        <a:pt x="6882" y="2959"/>
                      </a:lnTo>
                      <a:lnTo>
                        <a:pt x="0" y="7830"/>
                      </a:lnTo>
                      <a:lnTo>
                        <a:pt x="8402" y="3829"/>
                      </a:lnTo>
                      <a:lnTo>
                        <a:pt x="9989" y="2908"/>
                      </a:lnTo>
                      <a:lnTo>
                        <a:pt x="15787" y="871"/>
                      </a:lnTo>
                      <a:lnTo>
                        <a:pt x="15032" y="439"/>
                      </a:lnTo>
                      <a:lnTo>
                        <a:pt x="142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2"/>
                <p:cNvSpPr/>
                <p:nvPr/>
              </p:nvSpPr>
              <p:spPr>
                <a:xfrm>
                  <a:off x="-2490362" y="2656409"/>
                  <a:ext cx="217921" cy="197572"/>
                </a:xfrm>
                <a:custGeom>
                  <a:avLst/>
                  <a:gdLst/>
                  <a:ahLst/>
                  <a:cxnLst/>
                  <a:rect l="l" t="t" r="r" b="b"/>
                  <a:pathLst>
                    <a:path w="1178" h="1068" extrusionOk="0">
                      <a:moveTo>
                        <a:pt x="719" y="0"/>
                      </a:moveTo>
                      <a:cubicBezTo>
                        <a:pt x="318" y="0"/>
                        <a:pt x="0" y="321"/>
                        <a:pt x="0" y="723"/>
                      </a:cubicBezTo>
                      <a:lnTo>
                        <a:pt x="0" y="935"/>
                      </a:lnTo>
                      <a:cubicBezTo>
                        <a:pt x="11" y="944"/>
                        <a:pt x="22" y="951"/>
                        <a:pt x="40" y="957"/>
                      </a:cubicBezTo>
                      <a:cubicBezTo>
                        <a:pt x="123" y="1006"/>
                        <a:pt x="218" y="1040"/>
                        <a:pt x="323" y="1068"/>
                      </a:cubicBezTo>
                      <a:lnTo>
                        <a:pt x="323" y="868"/>
                      </a:lnTo>
                      <a:cubicBezTo>
                        <a:pt x="323" y="468"/>
                        <a:pt x="645" y="146"/>
                        <a:pt x="1044" y="146"/>
                      </a:cubicBezTo>
                      <a:cubicBezTo>
                        <a:pt x="1089" y="146"/>
                        <a:pt x="1138" y="151"/>
                        <a:pt x="1178" y="156"/>
                      </a:cubicBezTo>
                      <a:cubicBezTo>
                        <a:pt x="1056" y="57"/>
                        <a:pt x="895" y="0"/>
                        <a:pt x="728" y="0"/>
                      </a:cubicBezTo>
                      <a:cubicBezTo>
                        <a:pt x="725" y="0"/>
                        <a:pt x="722" y="0"/>
                        <a:pt x="7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2"/>
                <p:cNvSpPr/>
                <p:nvPr/>
              </p:nvSpPr>
              <p:spPr>
                <a:xfrm>
                  <a:off x="-2433014" y="2680828"/>
                  <a:ext cx="208857" cy="181293"/>
                </a:xfrm>
                <a:custGeom>
                  <a:avLst/>
                  <a:gdLst/>
                  <a:ahLst/>
                  <a:cxnLst/>
                  <a:rect l="l" t="t" r="r" b="b"/>
                  <a:pathLst>
                    <a:path w="1129" h="980" extrusionOk="0">
                      <a:moveTo>
                        <a:pt x="754" y="1"/>
                      </a:moveTo>
                      <a:cubicBezTo>
                        <a:pt x="742" y="1"/>
                        <a:pt x="729" y="2"/>
                        <a:pt x="717" y="3"/>
                      </a:cubicBezTo>
                      <a:cubicBezTo>
                        <a:pt x="323" y="9"/>
                        <a:pt x="0" y="336"/>
                        <a:pt x="0" y="728"/>
                      </a:cubicBezTo>
                      <a:lnTo>
                        <a:pt x="0" y="929"/>
                      </a:lnTo>
                      <a:cubicBezTo>
                        <a:pt x="126" y="963"/>
                        <a:pt x="261" y="979"/>
                        <a:pt x="397" y="979"/>
                      </a:cubicBezTo>
                      <a:cubicBezTo>
                        <a:pt x="647" y="979"/>
                        <a:pt x="898" y="923"/>
                        <a:pt x="1089" y="812"/>
                      </a:cubicBezTo>
                      <a:cubicBezTo>
                        <a:pt x="1106" y="803"/>
                        <a:pt x="1116" y="795"/>
                        <a:pt x="1129" y="785"/>
                      </a:cubicBezTo>
                      <a:lnTo>
                        <a:pt x="1129" y="580"/>
                      </a:lnTo>
                      <a:cubicBezTo>
                        <a:pt x="1129" y="351"/>
                        <a:pt x="1022" y="146"/>
                        <a:pt x="851" y="14"/>
                      </a:cubicBezTo>
                      <a:cubicBezTo>
                        <a:pt x="818" y="6"/>
                        <a:pt x="786" y="1"/>
                        <a:pt x="7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912"/>
        <p:cNvGrpSpPr/>
        <p:nvPr/>
      </p:nvGrpSpPr>
      <p:grpSpPr>
        <a:xfrm>
          <a:off x="0" y="0"/>
          <a:ext cx="0" cy="0"/>
          <a:chOff x="0" y="0"/>
          <a:chExt cx="0" cy="0"/>
        </a:xfrm>
      </p:grpSpPr>
      <p:grpSp>
        <p:nvGrpSpPr>
          <p:cNvPr id="913" name="Google Shape;913;p33"/>
          <p:cNvGrpSpPr/>
          <p:nvPr/>
        </p:nvGrpSpPr>
        <p:grpSpPr>
          <a:xfrm>
            <a:off x="-1" y="0"/>
            <a:ext cx="9144003" cy="5143501"/>
            <a:chOff x="-1" y="0"/>
            <a:chExt cx="9144003" cy="5143501"/>
          </a:xfrm>
        </p:grpSpPr>
        <p:pic>
          <p:nvPicPr>
            <p:cNvPr id="914" name="Google Shape;914;p33"/>
            <p:cNvPicPr preferRelativeResize="0"/>
            <p:nvPr/>
          </p:nvPicPr>
          <p:blipFill>
            <a:blip r:embed="rId2">
              <a:alphaModFix amt="23000"/>
            </a:blip>
            <a:stretch>
              <a:fillRect/>
            </a:stretch>
          </p:blipFill>
          <p:spPr>
            <a:xfrm>
              <a:off x="-1" y="0"/>
              <a:ext cx="9144003" cy="5143501"/>
            </a:xfrm>
            <a:prstGeom prst="rect">
              <a:avLst/>
            </a:prstGeom>
            <a:noFill/>
            <a:ln>
              <a:noFill/>
            </a:ln>
          </p:spPr>
        </p:pic>
        <p:sp>
          <p:nvSpPr>
            <p:cNvPr id="915" name="Google Shape;915;p33"/>
            <p:cNvSpPr/>
            <p:nvPr/>
          </p:nvSpPr>
          <p:spPr>
            <a:xfrm>
              <a:off x="256150" y="265200"/>
              <a:ext cx="8622600" cy="4613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 name="Google Shape;916;p33"/>
          <p:cNvGrpSpPr/>
          <p:nvPr/>
        </p:nvGrpSpPr>
        <p:grpSpPr>
          <a:xfrm>
            <a:off x="7969406" y="4076996"/>
            <a:ext cx="1174597" cy="988212"/>
            <a:chOff x="-9751350" y="-1312675"/>
            <a:chExt cx="9612086" cy="8086845"/>
          </a:xfrm>
        </p:grpSpPr>
        <p:sp>
          <p:nvSpPr>
            <p:cNvPr id="917" name="Google Shape;917;p33"/>
            <p:cNvSpPr/>
            <p:nvPr/>
          </p:nvSpPr>
          <p:spPr>
            <a:xfrm>
              <a:off x="-9077396" y="1294790"/>
              <a:ext cx="8938132" cy="5474606"/>
            </a:xfrm>
            <a:custGeom>
              <a:avLst/>
              <a:gdLst/>
              <a:ahLst/>
              <a:cxnLst/>
              <a:rect l="l" t="t" r="r" b="b"/>
              <a:pathLst>
                <a:path w="14973" h="9171" extrusionOk="0">
                  <a:moveTo>
                    <a:pt x="14815" y="3264"/>
                  </a:moveTo>
                  <a:lnTo>
                    <a:pt x="6402" y="7970"/>
                  </a:lnTo>
                  <a:cubicBezTo>
                    <a:pt x="5930" y="8236"/>
                    <a:pt x="5152" y="8747"/>
                    <a:pt x="4459" y="9171"/>
                  </a:cubicBezTo>
                  <a:lnTo>
                    <a:pt x="3880" y="8639"/>
                  </a:lnTo>
                  <a:lnTo>
                    <a:pt x="3880" y="6709"/>
                  </a:lnTo>
                  <a:lnTo>
                    <a:pt x="5686" y="7759"/>
                  </a:lnTo>
                  <a:lnTo>
                    <a:pt x="7088" y="6998"/>
                  </a:lnTo>
                  <a:lnTo>
                    <a:pt x="3880" y="5120"/>
                  </a:lnTo>
                  <a:lnTo>
                    <a:pt x="3880" y="2884"/>
                  </a:lnTo>
                  <a:lnTo>
                    <a:pt x="9778" y="1"/>
                  </a:lnTo>
                  <a:lnTo>
                    <a:pt x="14815" y="2738"/>
                  </a:lnTo>
                  <a:cubicBezTo>
                    <a:pt x="14913" y="2791"/>
                    <a:pt x="14973" y="2890"/>
                    <a:pt x="14973" y="2998"/>
                  </a:cubicBezTo>
                  <a:cubicBezTo>
                    <a:pt x="14969" y="3115"/>
                    <a:pt x="14913" y="3209"/>
                    <a:pt x="14815" y="3264"/>
                  </a:cubicBezTo>
                  <a:close/>
                  <a:moveTo>
                    <a:pt x="3878" y="8639"/>
                  </a:moveTo>
                  <a:lnTo>
                    <a:pt x="154" y="5226"/>
                  </a:lnTo>
                  <a:cubicBezTo>
                    <a:pt x="70" y="5150"/>
                    <a:pt x="1" y="5071"/>
                    <a:pt x="3" y="4956"/>
                  </a:cubicBezTo>
                  <a:cubicBezTo>
                    <a:pt x="9" y="4843"/>
                    <a:pt x="70" y="4745"/>
                    <a:pt x="173" y="4694"/>
                  </a:cubicBezTo>
                  <a:lnTo>
                    <a:pt x="3878" y="2881"/>
                  </a:lnTo>
                  <a:lnTo>
                    <a:pt x="3878" y="5116"/>
                  </a:lnTo>
                  <a:lnTo>
                    <a:pt x="2167" y="4113"/>
                  </a:lnTo>
                  <a:lnTo>
                    <a:pt x="672" y="4843"/>
                  </a:lnTo>
                  <a:lnTo>
                    <a:pt x="3878" y="670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3"/>
            <p:cNvSpPr/>
            <p:nvPr/>
          </p:nvSpPr>
          <p:spPr>
            <a:xfrm>
              <a:off x="-8846377" y="1652959"/>
              <a:ext cx="3089216" cy="2225420"/>
            </a:xfrm>
            <a:custGeom>
              <a:avLst/>
              <a:gdLst/>
              <a:ahLst/>
              <a:cxnLst/>
              <a:rect l="l" t="t" r="r" b="b"/>
              <a:pathLst>
                <a:path w="5175" h="3728" extrusionOk="0">
                  <a:moveTo>
                    <a:pt x="5175" y="0"/>
                  </a:moveTo>
                  <a:lnTo>
                    <a:pt x="0" y="3245"/>
                  </a:lnTo>
                  <a:lnTo>
                    <a:pt x="0" y="3728"/>
                  </a:lnTo>
                  <a:lnTo>
                    <a:pt x="5175" y="485"/>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3"/>
            <p:cNvSpPr/>
            <p:nvPr/>
          </p:nvSpPr>
          <p:spPr>
            <a:xfrm>
              <a:off x="-8846377" y="1861890"/>
              <a:ext cx="3089216" cy="2016489"/>
            </a:xfrm>
            <a:custGeom>
              <a:avLst/>
              <a:gdLst/>
              <a:ahLst/>
              <a:cxnLst/>
              <a:rect l="l" t="t" r="r" b="b"/>
              <a:pathLst>
                <a:path w="5175" h="3378" extrusionOk="0">
                  <a:moveTo>
                    <a:pt x="5175" y="0"/>
                  </a:moveTo>
                  <a:lnTo>
                    <a:pt x="0" y="3245"/>
                  </a:lnTo>
                  <a:lnTo>
                    <a:pt x="0" y="3378"/>
                  </a:lnTo>
                  <a:lnTo>
                    <a:pt x="5175" y="135"/>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3"/>
            <p:cNvSpPr/>
            <p:nvPr/>
          </p:nvSpPr>
          <p:spPr>
            <a:xfrm>
              <a:off x="-8649981" y="1972922"/>
              <a:ext cx="2489878" cy="1587880"/>
            </a:xfrm>
            <a:custGeom>
              <a:avLst/>
              <a:gdLst/>
              <a:ahLst/>
              <a:cxnLst/>
              <a:rect l="l" t="t" r="r" b="b"/>
              <a:pathLst>
                <a:path w="4171" h="2660" extrusionOk="0">
                  <a:moveTo>
                    <a:pt x="64" y="2541"/>
                  </a:moveTo>
                  <a:lnTo>
                    <a:pt x="4105" y="25"/>
                  </a:lnTo>
                  <a:cubicBezTo>
                    <a:pt x="4142" y="0"/>
                    <a:pt x="4170" y="6"/>
                    <a:pt x="4170" y="35"/>
                  </a:cubicBezTo>
                  <a:lnTo>
                    <a:pt x="4170" y="35"/>
                  </a:lnTo>
                  <a:cubicBezTo>
                    <a:pt x="4170" y="60"/>
                    <a:pt x="4142" y="101"/>
                    <a:pt x="4105" y="121"/>
                  </a:cubicBezTo>
                  <a:lnTo>
                    <a:pt x="64" y="2637"/>
                  </a:lnTo>
                  <a:cubicBezTo>
                    <a:pt x="29" y="2660"/>
                    <a:pt x="1" y="2656"/>
                    <a:pt x="1" y="2627"/>
                  </a:cubicBezTo>
                  <a:lnTo>
                    <a:pt x="1" y="2627"/>
                  </a:lnTo>
                  <a:cubicBezTo>
                    <a:pt x="1" y="2603"/>
                    <a:pt x="29" y="2562"/>
                    <a:pt x="64" y="2541"/>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3"/>
            <p:cNvSpPr/>
            <p:nvPr/>
          </p:nvSpPr>
          <p:spPr>
            <a:xfrm>
              <a:off x="-6081316" y="1530585"/>
              <a:ext cx="425625" cy="685893"/>
            </a:xfrm>
            <a:custGeom>
              <a:avLst/>
              <a:gdLst/>
              <a:ahLst/>
              <a:cxnLst/>
              <a:rect l="l" t="t" r="r" b="b"/>
              <a:pathLst>
                <a:path w="713" h="1149" extrusionOk="0">
                  <a:moveTo>
                    <a:pt x="358" y="113"/>
                  </a:moveTo>
                  <a:cubicBezTo>
                    <a:pt x="555" y="1"/>
                    <a:pt x="712" y="115"/>
                    <a:pt x="712" y="369"/>
                  </a:cubicBezTo>
                  <a:cubicBezTo>
                    <a:pt x="712" y="623"/>
                    <a:pt x="553" y="923"/>
                    <a:pt x="358" y="1036"/>
                  </a:cubicBezTo>
                  <a:cubicBezTo>
                    <a:pt x="164" y="1148"/>
                    <a:pt x="2" y="1034"/>
                    <a:pt x="2" y="780"/>
                  </a:cubicBezTo>
                  <a:cubicBezTo>
                    <a:pt x="0" y="526"/>
                    <a:pt x="160" y="228"/>
                    <a:pt x="358" y="113"/>
                  </a:cubicBezTo>
                  <a:close/>
                </a:path>
              </a:pathLst>
            </a:custGeom>
            <a:solidFill>
              <a:srgbClr val="EFBA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3"/>
            <p:cNvSpPr/>
            <p:nvPr/>
          </p:nvSpPr>
          <p:spPr>
            <a:xfrm>
              <a:off x="-6031172" y="1598040"/>
              <a:ext cx="375482" cy="583218"/>
            </a:xfrm>
            <a:custGeom>
              <a:avLst/>
              <a:gdLst/>
              <a:ahLst/>
              <a:cxnLst/>
              <a:rect l="l" t="t" r="r" b="b"/>
              <a:pathLst>
                <a:path w="629" h="977" extrusionOk="0">
                  <a:moveTo>
                    <a:pt x="557" y="19"/>
                  </a:moveTo>
                  <a:cubicBezTo>
                    <a:pt x="604" y="70"/>
                    <a:pt x="628" y="152"/>
                    <a:pt x="628" y="256"/>
                  </a:cubicBezTo>
                  <a:cubicBezTo>
                    <a:pt x="628" y="512"/>
                    <a:pt x="469" y="810"/>
                    <a:pt x="274" y="923"/>
                  </a:cubicBezTo>
                  <a:cubicBezTo>
                    <a:pt x="199" y="966"/>
                    <a:pt x="131" y="976"/>
                    <a:pt x="74" y="960"/>
                  </a:cubicBezTo>
                  <a:cubicBezTo>
                    <a:pt x="29" y="909"/>
                    <a:pt x="0" y="827"/>
                    <a:pt x="0" y="720"/>
                  </a:cubicBezTo>
                  <a:cubicBezTo>
                    <a:pt x="0" y="465"/>
                    <a:pt x="162" y="166"/>
                    <a:pt x="356" y="53"/>
                  </a:cubicBezTo>
                  <a:cubicBezTo>
                    <a:pt x="430" y="12"/>
                    <a:pt x="499" y="0"/>
                    <a:pt x="557" y="19"/>
                  </a:cubicBezTo>
                  <a:close/>
                </a:path>
              </a:pathLst>
            </a:custGeom>
            <a:solidFill>
              <a:srgbClr val="B860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3"/>
            <p:cNvSpPr/>
            <p:nvPr/>
          </p:nvSpPr>
          <p:spPr>
            <a:xfrm>
              <a:off x="-7697253" y="2588375"/>
              <a:ext cx="153416" cy="281162"/>
            </a:xfrm>
            <a:custGeom>
              <a:avLst/>
              <a:gdLst/>
              <a:ahLst/>
              <a:cxnLst/>
              <a:rect l="l" t="t" r="r" b="b"/>
              <a:pathLst>
                <a:path w="257" h="471" extrusionOk="0">
                  <a:moveTo>
                    <a:pt x="254" y="99"/>
                  </a:moveTo>
                  <a:lnTo>
                    <a:pt x="248" y="315"/>
                  </a:lnTo>
                  <a:lnTo>
                    <a:pt x="1" y="471"/>
                  </a:lnTo>
                  <a:lnTo>
                    <a:pt x="7" y="242"/>
                  </a:lnTo>
                  <a:lnTo>
                    <a:pt x="7" y="232"/>
                  </a:lnTo>
                  <a:cubicBezTo>
                    <a:pt x="9" y="162"/>
                    <a:pt x="64" y="78"/>
                    <a:pt x="134" y="39"/>
                  </a:cubicBezTo>
                  <a:cubicBezTo>
                    <a:pt x="203" y="0"/>
                    <a:pt x="256" y="27"/>
                    <a:pt x="254" y="9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3"/>
            <p:cNvSpPr/>
            <p:nvPr/>
          </p:nvSpPr>
          <p:spPr>
            <a:xfrm>
              <a:off x="-7814255" y="2668963"/>
              <a:ext cx="374288" cy="166548"/>
            </a:xfrm>
            <a:custGeom>
              <a:avLst/>
              <a:gdLst/>
              <a:ahLst/>
              <a:cxnLst/>
              <a:rect l="l" t="t" r="r" b="b"/>
              <a:pathLst>
                <a:path w="627" h="279" extrusionOk="0">
                  <a:moveTo>
                    <a:pt x="0" y="50"/>
                  </a:moveTo>
                  <a:lnTo>
                    <a:pt x="21" y="279"/>
                  </a:lnTo>
                  <a:lnTo>
                    <a:pt x="524" y="238"/>
                  </a:lnTo>
                  <a:cubicBezTo>
                    <a:pt x="626" y="232"/>
                    <a:pt x="608" y="0"/>
                    <a:pt x="503" y="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3"/>
            <p:cNvSpPr/>
            <p:nvPr/>
          </p:nvSpPr>
          <p:spPr>
            <a:xfrm>
              <a:off x="-7814255" y="2685081"/>
              <a:ext cx="349813" cy="72231"/>
            </a:xfrm>
            <a:custGeom>
              <a:avLst/>
              <a:gdLst/>
              <a:ahLst/>
              <a:cxnLst/>
              <a:rect l="l" t="t" r="r" b="b"/>
              <a:pathLst>
                <a:path w="586" h="121" extrusionOk="0">
                  <a:moveTo>
                    <a:pt x="0" y="43"/>
                  </a:moveTo>
                  <a:lnTo>
                    <a:pt x="8" y="121"/>
                  </a:lnTo>
                  <a:lnTo>
                    <a:pt x="585" y="74"/>
                  </a:lnTo>
                  <a:cubicBezTo>
                    <a:pt x="581" y="43"/>
                    <a:pt x="567" y="14"/>
                    <a:pt x="551" y="0"/>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3"/>
            <p:cNvSpPr/>
            <p:nvPr/>
          </p:nvSpPr>
          <p:spPr>
            <a:xfrm>
              <a:off x="-7807091" y="2782383"/>
              <a:ext cx="340262" cy="39995"/>
            </a:xfrm>
            <a:custGeom>
              <a:avLst/>
              <a:gdLst/>
              <a:ahLst/>
              <a:cxnLst/>
              <a:rect l="l" t="t" r="r" b="b"/>
              <a:pathLst>
                <a:path w="570" h="67" extrusionOk="0">
                  <a:moveTo>
                    <a:pt x="0" y="46"/>
                  </a:moveTo>
                  <a:lnTo>
                    <a:pt x="2" y="66"/>
                  </a:lnTo>
                  <a:lnTo>
                    <a:pt x="555" y="21"/>
                  </a:lnTo>
                  <a:cubicBezTo>
                    <a:pt x="561" y="13"/>
                    <a:pt x="563" y="9"/>
                    <a:pt x="569" y="1"/>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3"/>
            <p:cNvSpPr/>
            <p:nvPr/>
          </p:nvSpPr>
          <p:spPr>
            <a:xfrm>
              <a:off x="-8487612" y="2623595"/>
              <a:ext cx="739621" cy="330709"/>
            </a:xfrm>
            <a:custGeom>
              <a:avLst/>
              <a:gdLst/>
              <a:ahLst/>
              <a:cxnLst/>
              <a:rect l="l" t="t" r="r" b="b"/>
              <a:pathLst>
                <a:path w="1239" h="554" extrusionOk="0">
                  <a:moveTo>
                    <a:pt x="1" y="95"/>
                  </a:moveTo>
                  <a:lnTo>
                    <a:pt x="38" y="553"/>
                  </a:lnTo>
                  <a:lnTo>
                    <a:pt x="1034" y="473"/>
                  </a:lnTo>
                  <a:cubicBezTo>
                    <a:pt x="1239" y="457"/>
                    <a:pt x="1202" y="1"/>
                    <a:pt x="995" y="1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3"/>
            <p:cNvSpPr/>
            <p:nvPr/>
          </p:nvSpPr>
          <p:spPr>
            <a:xfrm>
              <a:off x="-8485224" y="2654039"/>
              <a:ext cx="691865" cy="143864"/>
            </a:xfrm>
            <a:custGeom>
              <a:avLst/>
              <a:gdLst/>
              <a:ahLst/>
              <a:cxnLst/>
              <a:rect l="l" t="t" r="r" b="b"/>
              <a:pathLst>
                <a:path w="1159" h="241" extrusionOk="0">
                  <a:moveTo>
                    <a:pt x="1" y="87"/>
                  </a:moveTo>
                  <a:lnTo>
                    <a:pt x="13" y="240"/>
                  </a:lnTo>
                  <a:lnTo>
                    <a:pt x="1159" y="148"/>
                  </a:lnTo>
                  <a:cubicBezTo>
                    <a:pt x="1149" y="89"/>
                    <a:pt x="1124" y="34"/>
                    <a:pt x="1087" y="1"/>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3"/>
            <p:cNvSpPr/>
            <p:nvPr/>
          </p:nvSpPr>
          <p:spPr>
            <a:xfrm>
              <a:off x="-8469106" y="2846256"/>
              <a:ext cx="667390" cy="78797"/>
            </a:xfrm>
            <a:custGeom>
              <a:avLst/>
              <a:gdLst/>
              <a:ahLst/>
              <a:cxnLst/>
              <a:rect l="l" t="t" r="r" b="b"/>
              <a:pathLst>
                <a:path w="1118" h="132" extrusionOk="0">
                  <a:moveTo>
                    <a:pt x="1" y="92"/>
                  </a:moveTo>
                  <a:lnTo>
                    <a:pt x="3" y="131"/>
                  </a:lnTo>
                  <a:lnTo>
                    <a:pt x="1095" y="41"/>
                  </a:lnTo>
                  <a:cubicBezTo>
                    <a:pt x="1105" y="29"/>
                    <a:pt x="1109" y="16"/>
                    <a:pt x="1118" y="0"/>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3"/>
            <p:cNvSpPr/>
            <p:nvPr/>
          </p:nvSpPr>
          <p:spPr>
            <a:xfrm>
              <a:off x="-8581333" y="2648070"/>
              <a:ext cx="253107" cy="330709"/>
            </a:xfrm>
            <a:custGeom>
              <a:avLst/>
              <a:gdLst/>
              <a:ahLst/>
              <a:cxnLst/>
              <a:rect l="l" t="t" r="r" b="b"/>
              <a:pathLst>
                <a:path w="424" h="554" extrusionOk="0">
                  <a:moveTo>
                    <a:pt x="0" y="31"/>
                  </a:moveTo>
                  <a:lnTo>
                    <a:pt x="49" y="553"/>
                  </a:lnTo>
                  <a:lnTo>
                    <a:pt x="193" y="541"/>
                  </a:lnTo>
                  <a:cubicBezTo>
                    <a:pt x="424" y="522"/>
                    <a:pt x="377" y="1"/>
                    <a:pt x="144" y="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3"/>
            <p:cNvSpPr/>
            <p:nvPr/>
          </p:nvSpPr>
          <p:spPr>
            <a:xfrm>
              <a:off x="-8521638" y="2680902"/>
              <a:ext cx="139686" cy="97302"/>
            </a:xfrm>
            <a:custGeom>
              <a:avLst/>
              <a:gdLst/>
              <a:ahLst/>
              <a:cxnLst/>
              <a:rect l="l" t="t" r="r" b="b"/>
              <a:pathLst>
                <a:path w="234" h="163" extrusionOk="0">
                  <a:moveTo>
                    <a:pt x="89" y="163"/>
                  </a:moveTo>
                  <a:lnTo>
                    <a:pt x="234" y="150"/>
                  </a:lnTo>
                  <a:cubicBezTo>
                    <a:pt x="217" y="89"/>
                    <a:pt x="191" y="36"/>
                    <a:pt x="152" y="1"/>
                  </a:cubicBezTo>
                  <a:lnTo>
                    <a:pt x="1" y="15"/>
                  </a:lnTo>
                  <a:cubicBezTo>
                    <a:pt x="39" y="48"/>
                    <a:pt x="72" y="99"/>
                    <a:pt x="89" y="163"/>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3"/>
            <p:cNvSpPr/>
            <p:nvPr/>
          </p:nvSpPr>
          <p:spPr>
            <a:xfrm>
              <a:off x="-8676844" y="2659412"/>
              <a:ext cx="222065" cy="324142"/>
            </a:xfrm>
            <a:custGeom>
              <a:avLst/>
              <a:gdLst/>
              <a:ahLst/>
              <a:cxnLst/>
              <a:rect l="l" t="t" r="r" b="b"/>
              <a:pathLst>
                <a:path w="372" h="543" extrusionOk="0">
                  <a:moveTo>
                    <a:pt x="11" y="287"/>
                  </a:moveTo>
                  <a:cubicBezTo>
                    <a:pt x="23" y="430"/>
                    <a:pt x="109" y="542"/>
                    <a:pt x="205" y="532"/>
                  </a:cubicBezTo>
                  <a:cubicBezTo>
                    <a:pt x="301" y="524"/>
                    <a:pt x="371" y="401"/>
                    <a:pt x="359" y="256"/>
                  </a:cubicBezTo>
                  <a:cubicBezTo>
                    <a:pt x="344" y="113"/>
                    <a:pt x="259" y="0"/>
                    <a:pt x="164" y="10"/>
                  </a:cubicBezTo>
                  <a:cubicBezTo>
                    <a:pt x="66" y="21"/>
                    <a:pt x="1" y="141"/>
                    <a:pt x="11" y="2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3"/>
            <p:cNvSpPr/>
            <p:nvPr/>
          </p:nvSpPr>
          <p:spPr>
            <a:xfrm>
              <a:off x="-8338375" y="2642100"/>
              <a:ext cx="238780" cy="306831"/>
            </a:xfrm>
            <a:custGeom>
              <a:avLst/>
              <a:gdLst/>
              <a:ahLst/>
              <a:cxnLst/>
              <a:rect l="l" t="t" r="r" b="b"/>
              <a:pathLst>
                <a:path w="400" h="514" extrusionOk="0">
                  <a:moveTo>
                    <a:pt x="84" y="514"/>
                  </a:moveTo>
                  <a:lnTo>
                    <a:pt x="183" y="506"/>
                  </a:lnTo>
                  <a:cubicBezTo>
                    <a:pt x="399" y="489"/>
                    <a:pt x="361" y="0"/>
                    <a:pt x="142" y="17"/>
                  </a:cubicBezTo>
                  <a:lnTo>
                    <a:pt x="43" y="25"/>
                  </a:lnTo>
                  <a:cubicBezTo>
                    <a:pt x="29" y="29"/>
                    <a:pt x="7" y="39"/>
                    <a:pt x="0" y="45"/>
                  </a:cubicBezTo>
                  <a:lnTo>
                    <a:pt x="64" y="41"/>
                  </a:lnTo>
                  <a:cubicBezTo>
                    <a:pt x="213" y="113"/>
                    <a:pt x="238" y="410"/>
                    <a:pt x="103" y="500"/>
                  </a:cubicBezTo>
                  <a:lnTo>
                    <a:pt x="39" y="504"/>
                  </a:lnTo>
                  <a:cubicBezTo>
                    <a:pt x="50" y="512"/>
                    <a:pt x="74" y="514"/>
                    <a:pt x="84" y="51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3"/>
            <p:cNvSpPr/>
            <p:nvPr/>
          </p:nvSpPr>
          <p:spPr>
            <a:xfrm>
              <a:off x="-8301961" y="2639713"/>
              <a:ext cx="213111" cy="308025"/>
            </a:xfrm>
            <a:custGeom>
              <a:avLst/>
              <a:gdLst/>
              <a:ahLst/>
              <a:cxnLst/>
              <a:rect l="l" t="t" r="r" b="b"/>
              <a:pathLst>
                <a:path w="357" h="516" extrusionOk="0">
                  <a:moveTo>
                    <a:pt x="42" y="516"/>
                  </a:moveTo>
                  <a:lnTo>
                    <a:pt x="140" y="508"/>
                  </a:lnTo>
                  <a:cubicBezTo>
                    <a:pt x="357" y="489"/>
                    <a:pt x="318" y="0"/>
                    <a:pt x="99" y="19"/>
                  </a:cubicBezTo>
                  <a:lnTo>
                    <a:pt x="1" y="27"/>
                  </a:lnTo>
                  <a:cubicBezTo>
                    <a:pt x="181" y="64"/>
                    <a:pt x="212" y="455"/>
                    <a:pt x="42" y="5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3"/>
            <p:cNvSpPr/>
            <p:nvPr/>
          </p:nvSpPr>
          <p:spPr>
            <a:xfrm>
              <a:off x="-8263756" y="2668963"/>
              <a:ext cx="124763" cy="90736"/>
            </a:xfrm>
            <a:custGeom>
              <a:avLst/>
              <a:gdLst/>
              <a:ahLst/>
              <a:cxnLst/>
              <a:rect l="l" t="t" r="r" b="b"/>
              <a:pathLst>
                <a:path w="209" h="152" extrusionOk="0">
                  <a:moveTo>
                    <a:pt x="78" y="152"/>
                  </a:moveTo>
                  <a:lnTo>
                    <a:pt x="209" y="142"/>
                  </a:lnTo>
                  <a:cubicBezTo>
                    <a:pt x="193" y="82"/>
                    <a:pt x="168" y="31"/>
                    <a:pt x="129" y="0"/>
                  </a:cubicBezTo>
                  <a:lnTo>
                    <a:pt x="0" y="11"/>
                  </a:lnTo>
                  <a:cubicBezTo>
                    <a:pt x="39" y="45"/>
                    <a:pt x="66" y="97"/>
                    <a:pt x="78" y="152"/>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3"/>
            <p:cNvSpPr/>
            <p:nvPr/>
          </p:nvSpPr>
          <p:spPr>
            <a:xfrm>
              <a:off x="-8233312" y="2880282"/>
              <a:ext cx="89543" cy="29847"/>
            </a:xfrm>
            <a:custGeom>
              <a:avLst/>
              <a:gdLst/>
              <a:ahLst/>
              <a:cxnLst/>
              <a:rect l="l" t="t" r="r" b="b"/>
              <a:pathLst>
                <a:path w="150" h="50" extrusionOk="0">
                  <a:moveTo>
                    <a:pt x="0" y="50"/>
                  </a:moveTo>
                  <a:lnTo>
                    <a:pt x="131" y="39"/>
                  </a:lnTo>
                  <a:cubicBezTo>
                    <a:pt x="140" y="25"/>
                    <a:pt x="144" y="13"/>
                    <a:pt x="150" y="0"/>
                  </a:cubicBezTo>
                  <a:lnTo>
                    <a:pt x="19" y="11"/>
                  </a:lnTo>
                  <a:cubicBezTo>
                    <a:pt x="15" y="23"/>
                    <a:pt x="9" y="35"/>
                    <a:pt x="0" y="50"/>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3"/>
            <p:cNvSpPr/>
            <p:nvPr/>
          </p:nvSpPr>
          <p:spPr>
            <a:xfrm>
              <a:off x="-7610696" y="2648070"/>
              <a:ext cx="158192" cy="410103"/>
            </a:xfrm>
            <a:custGeom>
              <a:avLst/>
              <a:gdLst/>
              <a:ahLst/>
              <a:cxnLst/>
              <a:rect l="l" t="t" r="r" b="b"/>
              <a:pathLst>
                <a:path w="265" h="687" extrusionOk="0">
                  <a:moveTo>
                    <a:pt x="263" y="95"/>
                  </a:moveTo>
                  <a:lnTo>
                    <a:pt x="250" y="553"/>
                  </a:lnTo>
                  <a:lnTo>
                    <a:pt x="1" y="686"/>
                  </a:lnTo>
                  <a:lnTo>
                    <a:pt x="15" y="238"/>
                  </a:lnTo>
                  <a:lnTo>
                    <a:pt x="15" y="228"/>
                  </a:lnTo>
                  <a:cubicBezTo>
                    <a:pt x="17" y="158"/>
                    <a:pt x="72" y="72"/>
                    <a:pt x="142" y="35"/>
                  </a:cubicBezTo>
                  <a:cubicBezTo>
                    <a:pt x="210" y="1"/>
                    <a:pt x="265" y="25"/>
                    <a:pt x="263" y="9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3"/>
            <p:cNvSpPr/>
            <p:nvPr/>
          </p:nvSpPr>
          <p:spPr>
            <a:xfrm>
              <a:off x="-7567715" y="2692244"/>
              <a:ext cx="82379" cy="105660"/>
            </a:xfrm>
            <a:custGeom>
              <a:avLst/>
              <a:gdLst/>
              <a:ahLst/>
              <a:cxnLst/>
              <a:rect l="l" t="t" r="r" b="b"/>
              <a:pathLst>
                <a:path w="138" h="177" extrusionOk="0">
                  <a:moveTo>
                    <a:pt x="138" y="51"/>
                  </a:moveTo>
                  <a:cubicBezTo>
                    <a:pt x="133" y="90"/>
                    <a:pt x="103" y="135"/>
                    <a:pt x="68" y="156"/>
                  </a:cubicBezTo>
                  <a:cubicBezTo>
                    <a:pt x="29" y="176"/>
                    <a:pt x="0" y="162"/>
                    <a:pt x="0" y="123"/>
                  </a:cubicBezTo>
                  <a:cubicBezTo>
                    <a:pt x="5" y="84"/>
                    <a:pt x="35" y="39"/>
                    <a:pt x="70" y="19"/>
                  </a:cubicBezTo>
                  <a:cubicBezTo>
                    <a:pt x="109" y="0"/>
                    <a:pt x="138" y="17"/>
                    <a:pt x="138" y="5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3"/>
            <p:cNvSpPr/>
            <p:nvPr/>
          </p:nvSpPr>
          <p:spPr>
            <a:xfrm>
              <a:off x="-8856525" y="2760296"/>
              <a:ext cx="341455" cy="153416"/>
            </a:xfrm>
            <a:custGeom>
              <a:avLst/>
              <a:gdLst/>
              <a:ahLst/>
              <a:cxnLst/>
              <a:rect l="l" t="t" r="r" b="b"/>
              <a:pathLst>
                <a:path w="572" h="257" extrusionOk="0">
                  <a:moveTo>
                    <a:pt x="1" y="48"/>
                  </a:moveTo>
                  <a:lnTo>
                    <a:pt x="19" y="257"/>
                  </a:lnTo>
                  <a:lnTo>
                    <a:pt x="478" y="220"/>
                  </a:lnTo>
                  <a:cubicBezTo>
                    <a:pt x="572" y="212"/>
                    <a:pt x="553" y="1"/>
                    <a:pt x="459" y="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3"/>
            <p:cNvSpPr/>
            <p:nvPr/>
          </p:nvSpPr>
          <p:spPr>
            <a:xfrm>
              <a:off x="-8856525" y="2775220"/>
              <a:ext cx="318174" cy="67455"/>
            </a:xfrm>
            <a:custGeom>
              <a:avLst/>
              <a:gdLst/>
              <a:ahLst/>
              <a:cxnLst/>
              <a:rect l="l" t="t" r="r" b="b"/>
              <a:pathLst>
                <a:path w="533" h="113" extrusionOk="0">
                  <a:moveTo>
                    <a:pt x="1" y="41"/>
                  </a:moveTo>
                  <a:lnTo>
                    <a:pt x="7" y="113"/>
                  </a:lnTo>
                  <a:lnTo>
                    <a:pt x="533" y="68"/>
                  </a:lnTo>
                  <a:cubicBezTo>
                    <a:pt x="529" y="41"/>
                    <a:pt x="519" y="15"/>
                    <a:pt x="500" y="0"/>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3"/>
            <p:cNvSpPr/>
            <p:nvPr/>
          </p:nvSpPr>
          <p:spPr>
            <a:xfrm>
              <a:off x="-8847571" y="2864165"/>
              <a:ext cx="308026" cy="36414"/>
            </a:xfrm>
            <a:custGeom>
              <a:avLst/>
              <a:gdLst/>
              <a:ahLst/>
              <a:cxnLst/>
              <a:rect l="l" t="t" r="r" b="b"/>
              <a:pathLst>
                <a:path w="516" h="61" extrusionOk="0">
                  <a:moveTo>
                    <a:pt x="0" y="42"/>
                  </a:moveTo>
                  <a:lnTo>
                    <a:pt x="2" y="60"/>
                  </a:lnTo>
                  <a:lnTo>
                    <a:pt x="506" y="19"/>
                  </a:lnTo>
                  <a:cubicBezTo>
                    <a:pt x="512" y="13"/>
                    <a:pt x="514" y="7"/>
                    <a:pt x="516" y="1"/>
                  </a:cubicBezTo>
                  <a:close/>
                </a:path>
              </a:pathLst>
            </a:custGeom>
            <a:solidFill>
              <a:srgbClr val="B860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3"/>
            <p:cNvSpPr/>
            <p:nvPr/>
          </p:nvSpPr>
          <p:spPr>
            <a:xfrm>
              <a:off x="-8486418" y="2894609"/>
              <a:ext cx="98497" cy="35220"/>
            </a:xfrm>
            <a:custGeom>
              <a:avLst/>
              <a:gdLst/>
              <a:ahLst/>
              <a:cxnLst/>
              <a:rect l="l" t="t" r="r" b="b"/>
              <a:pathLst>
                <a:path w="165" h="59" extrusionOk="0">
                  <a:moveTo>
                    <a:pt x="1" y="58"/>
                  </a:moveTo>
                  <a:lnTo>
                    <a:pt x="144" y="46"/>
                  </a:lnTo>
                  <a:cubicBezTo>
                    <a:pt x="152" y="32"/>
                    <a:pt x="158" y="17"/>
                    <a:pt x="165" y="1"/>
                  </a:cubicBezTo>
                  <a:lnTo>
                    <a:pt x="19" y="15"/>
                  </a:lnTo>
                  <a:cubicBezTo>
                    <a:pt x="15" y="32"/>
                    <a:pt x="9" y="46"/>
                    <a:pt x="1" y="58"/>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3"/>
            <p:cNvSpPr/>
            <p:nvPr/>
          </p:nvSpPr>
          <p:spPr>
            <a:xfrm>
              <a:off x="-7290732" y="197005"/>
              <a:ext cx="4346393" cy="3470056"/>
            </a:xfrm>
            <a:custGeom>
              <a:avLst/>
              <a:gdLst/>
              <a:ahLst/>
              <a:cxnLst/>
              <a:rect l="l" t="t" r="r" b="b"/>
              <a:pathLst>
                <a:path w="7281" h="5813" extrusionOk="0">
                  <a:moveTo>
                    <a:pt x="7280" y="839"/>
                  </a:moveTo>
                  <a:lnTo>
                    <a:pt x="6124" y="103"/>
                  </a:lnTo>
                  <a:cubicBezTo>
                    <a:pt x="5807" y="1"/>
                    <a:pt x="5599" y="131"/>
                    <a:pt x="5429" y="232"/>
                  </a:cubicBezTo>
                  <a:lnTo>
                    <a:pt x="1173" y="2707"/>
                  </a:lnTo>
                  <a:cubicBezTo>
                    <a:pt x="564" y="3063"/>
                    <a:pt x="1" y="4420"/>
                    <a:pt x="647" y="5140"/>
                  </a:cubicBezTo>
                  <a:lnTo>
                    <a:pt x="1730" y="5813"/>
                  </a:lnTo>
                  <a:cubicBezTo>
                    <a:pt x="1546" y="5588"/>
                    <a:pt x="1498" y="5322"/>
                    <a:pt x="1505" y="4845"/>
                  </a:cubicBezTo>
                  <a:cubicBezTo>
                    <a:pt x="1591" y="4293"/>
                    <a:pt x="1832" y="3730"/>
                    <a:pt x="2268" y="3474"/>
                  </a:cubicBezTo>
                  <a:lnTo>
                    <a:pt x="6746" y="848"/>
                  </a:lnTo>
                  <a:cubicBezTo>
                    <a:pt x="7029" y="753"/>
                    <a:pt x="7172" y="745"/>
                    <a:pt x="7280"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3"/>
            <p:cNvSpPr/>
            <p:nvPr/>
          </p:nvSpPr>
          <p:spPr>
            <a:xfrm>
              <a:off x="-7107469" y="2555543"/>
              <a:ext cx="835133" cy="1106741"/>
            </a:xfrm>
            <a:custGeom>
              <a:avLst/>
              <a:gdLst/>
              <a:ahLst/>
              <a:cxnLst/>
              <a:rect l="l" t="t" r="r" b="b"/>
              <a:pathLst>
                <a:path w="1399" h="1854" extrusionOk="0">
                  <a:moveTo>
                    <a:pt x="87" y="0"/>
                  </a:moveTo>
                  <a:cubicBezTo>
                    <a:pt x="1" y="426"/>
                    <a:pt x="48" y="872"/>
                    <a:pt x="334" y="1191"/>
                  </a:cubicBezTo>
                  <a:lnTo>
                    <a:pt x="1398" y="1854"/>
                  </a:lnTo>
                  <a:cubicBezTo>
                    <a:pt x="1232" y="1657"/>
                    <a:pt x="1140" y="1265"/>
                    <a:pt x="1191" y="900"/>
                  </a:cubicBezTo>
                  <a:cubicBezTo>
                    <a:pt x="1202" y="823"/>
                    <a:pt x="1220" y="747"/>
                    <a:pt x="1239" y="667"/>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3"/>
            <p:cNvSpPr/>
            <p:nvPr/>
          </p:nvSpPr>
          <p:spPr>
            <a:xfrm>
              <a:off x="-7064488" y="2935201"/>
              <a:ext cx="792153" cy="724694"/>
            </a:xfrm>
            <a:custGeom>
              <a:avLst/>
              <a:gdLst/>
              <a:ahLst/>
              <a:cxnLst/>
              <a:rect l="l" t="t" r="r" b="b"/>
              <a:pathLst>
                <a:path w="1327" h="1214" extrusionOk="0">
                  <a:moveTo>
                    <a:pt x="0" y="0"/>
                  </a:moveTo>
                  <a:cubicBezTo>
                    <a:pt x="37" y="201"/>
                    <a:pt x="123" y="393"/>
                    <a:pt x="262" y="553"/>
                  </a:cubicBezTo>
                  <a:lnTo>
                    <a:pt x="1326" y="1214"/>
                  </a:lnTo>
                  <a:cubicBezTo>
                    <a:pt x="1220" y="1087"/>
                    <a:pt x="1142" y="878"/>
                    <a:pt x="1117" y="647"/>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3"/>
            <p:cNvSpPr/>
            <p:nvPr/>
          </p:nvSpPr>
          <p:spPr>
            <a:xfrm>
              <a:off x="-5775081" y="4638889"/>
              <a:ext cx="264449" cy="302055"/>
            </a:xfrm>
            <a:custGeom>
              <a:avLst/>
              <a:gdLst/>
              <a:ahLst/>
              <a:cxnLst/>
              <a:rect l="l" t="t" r="r" b="b"/>
              <a:pathLst>
                <a:path w="443" h="506" extrusionOk="0">
                  <a:moveTo>
                    <a:pt x="336" y="33"/>
                  </a:moveTo>
                  <a:lnTo>
                    <a:pt x="1" y="228"/>
                  </a:lnTo>
                  <a:lnTo>
                    <a:pt x="1" y="506"/>
                  </a:lnTo>
                  <a:lnTo>
                    <a:pt x="326" y="318"/>
                  </a:lnTo>
                  <a:cubicBezTo>
                    <a:pt x="328" y="316"/>
                    <a:pt x="332" y="316"/>
                    <a:pt x="334" y="312"/>
                  </a:cubicBezTo>
                  <a:cubicBezTo>
                    <a:pt x="394" y="277"/>
                    <a:pt x="443" y="187"/>
                    <a:pt x="443" y="111"/>
                  </a:cubicBezTo>
                  <a:cubicBezTo>
                    <a:pt x="443" y="33"/>
                    <a:pt x="394" y="1"/>
                    <a:pt x="336" y="3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3"/>
            <p:cNvSpPr/>
            <p:nvPr/>
          </p:nvSpPr>
          <p:spPr>
            <a:xfrm>
              <a:off x="-5938645" y="5352241"/>
              <a:ext cx="536658" cy="685893"/>
            </a:xfrm>
            <a:custGeom>
              <a:avLst/>
              <a:gdLst/>
              <a:ahLst/>
              <a:cxnLst/>
              <a:rect l="l" t="t" r="r" b="b"/>
              <a:pathLst>
                <a:path w="899" h="1149" extrusionOk="0">
                  <a:moveTo>
                    <a:pt x="678" y="86"/>
                  </a:moveTo>
                  <a:lnTo>
                    <a:pt x="1" y="583"/>
                  </a:lnTo>
                  <a:lnTo>
                    <a:pt x="1" y="1148"/>
                  </a:lnTo>
                  <a:lnTo>
                    <a:pt x="662" y="665"/>
                  </a:lnTo>
                  <a:cubicBezTo>
                    <a:pt x="668" y="659"/>
                    <a:pt x="674" y="657"/>
                    <a:pt x="682" y="651"/>
                  </a:cubicBezTo>
                  <a:cubicBezTo>
                    <a:pt x="801" y="563"/>
                    <a:pt x="899" y="365"/>
                    <a:pt x="899" y="209"/>
                  </a:cubicBezTo>
                  <a:cubicBezTo>
                    <a:pt x="899" y="54"/>
                    <a:pt x="801" y="0"/>
                    <a:pt x="678" y="8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3"/>
            <p:cNvSpPr/>
            <p:nvPr/>
          </p:nvSpPr>
          <p:spPr>
            <a:xfrm>
              <a:off x="-9751350" y="2491670"/>
              <a:ext cx="778423" cy="2384805"/>
            </a:xfrm>
            <a:custGeom>
              <a:avLst/>
              <a:gdLst/>
              <a:ahLst/>
              <a:cxnLst/>
              <a:rect l="l" t="t" r="r" b="b"/>
              <a:pathLst>
                <a:path w="1304" h="3995" extrusionOk="0">
                  <a:moveTo>
                    <a:pt x="385" y="2884"/>
                  </a:moveTo>
                  <a:lnTo>
                    <a:pt x="6" y="3884"/>
                  </a:lnTo>
                  <a:cubicBezTo>
                    <a:pt x="0" y="3904"/>
                    <a:pt x="0" y="3925"/>
                    <a:pt x="11" y="3935"/>
                  </a:cubicBezTo>
                  <a:cubicBezTo>
                    <a:pt x="21" y="3945"/>
                    <a:pt x="139" y="3994"/>
                    <a:pt x="154" y="3980"/>
                  </a:cubicBezTo>
                  <a:lnTo>
                    <a:pt x="1304" y="2566"/>
                  </a:lnTo>
                  <a:lnTo>
                    <a:pt x="1302" y="2352"/>
                  </a:lnTo>
                  <a:lnTo>
                    <a:pt x="1302" y="2352"/>
                  </a:lnTo>
                  <a:cubicBezTo>
                    <a:pt x="1295" y="1541"/>
                    <a:pt x="1304" y="541"/>
                    <a:pt x="1302" y="160"/>
                  </a:cubicBezTo>
                  <a:lnTo>
                    <a:pt x="528" y="5"/>
                  </a:lnTo>
                  <a:cubicBezTo>
                    <a:pt x="516" y="1"/>
                    <a:pt x="502" y="11"/>
                    <a:pt x="491" y="29"/>
                  </a:cubicBezTo>
                  <a:lnTo>
                    <a:pt x="710" y="559"/>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3"/>
            <p:cNvSpPr/>
            <p:nvPr/>
          </p:nvSpPr>
          <p:spPr>
            <a:xfrm>
              <a:off x="-9455861" y="2495251"/>
              <a:ext cx="304445" cy="428608"/>
            </a:xfrm>
            <a:custGeom>
              <a:avLst/>
              <a:gdLst/>
              <a:ahLst/>
              <a:cxnLst/>
              <a:rect l="l" t="t" r="r" b="b"/>
              <a:pathLst>
                <a:path w="510" h="718" extrusionOk="0">
                  <a:moveTo>
                    <a:pt x="23" y="1"/>
                  </a:moveTo>
                  <a:cubicBezTo>
                    <a:pt x="17" y="5"/>
                    <a:pt x="7" y="13"/>
                    <a:pt x="0" y="23"/>
                  </a:cubicBezTo>
                  <a:lnTo>
                    <a:pt x="215" y="541"/>
                  </a:lnTo>
                  <a:lnTo>
                    <a:pt x="510" y="717"/>
                  </a:lnTo>
                  <a:lnTo>
                    <a:pt x="289" y="14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3"/>
            <p:cNvSpPr/>
            <p:nvPr/>
          </p:nvSpPr>
          <p:spPr>
            <a:xfrm>
              <a:off x="-9702400" y="4038957"/>
              <a:ext cx="4070005" cy="2730438"/>
            </a:xfrm>
            <a:custGeom>
              <a:avLst/>
              <a:gdLst/>
              <a:ahLst/>
              <a:cxnLst/>
              <a:rect l="l" t="t" r="r" b="b"/>
              <a:pathLst>
                <a:path w="6818" h="4574" extrusionOk="0">
                  <a:moveTo>
                    <a:pt x="5504" y="4574"/>
                  </a:moveTo>
                  <a:lnTo>
                    <a:pt x="0" y="1376"/>
                  </a:lnTo>
                  <a:lnTo>
                    <a:pt x="1289" y="1"/>
                  </a:lnTo>
                  <a:lnTo>
                    <a:pt x="6817" y="3199"/>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3"/>
            <p:cNvSpPr/>
            <p:nvPr/>
          </p:nvSpPr>
          <p:spPr>
            <a:xfrm>
              <a:off x="-6355911" y="545025"/>
              <a:ext cx="5289574" cy="3995370"/>
            </a:xfrm>
            <a:custGeom>
              <a:avLst/>
              <a:gdLst/>
              <a:ahLst/>
              <a:cxnLst/>
              <a:rect l="l" t="t" r="r" b="b"/>
              <a:pathLst>
                <a:path w="8861" h="6693" extrusionOk="0">
                  <a:moveTo>
                    <a:pt x="8861" y="2008"/>
                  </a:moveTo>
                  <a:lnTo>
                    <a:pt x="3627" y="6693"/>
                  </a:lnTo>
                  <a:lnTo>
                    <a:pt x="0" y="4710"/>
                  </a:lnTo>
                  <a:lnTo>
                    <a:pt x="4871" y="1909"/>
                  </a:lnTo>
                  <a:cubicBezTo>
                    <a:pt x="5229" y="794"/>
                    <a:pt x="7642" y="643"/>
                    <a:pt x="8628" y="1"/>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3"/>
            <p:cNvSpPr/>
            <p:nvPr/>
          </p:nvSpPr>
          <p:spPr>
            <a:xfrm>
              <a:off x="-4226002" y="1879799"/>
              <a:ext cx="3826450" cy="3509454"/>
            </a:xfrm>
            <a:custGeom>
              <a:avLst/>
              <a:gdLst/>
              <a:ahLst/>
              <a:cxnLst/>
              <a:rect l="l" t="t" r="r" b="b"/>
              <a:pathLst>
                <a:path w="6410" h="5879" extrusionOk="0">
                  <a:moveTo>
                    <a:pt x="5428" y="416"/>
                  </a:moveTo>
                  <a:lnTo>
                    <a:pt x="1217" y="2853"/>
                  </a:lnTo>
                  <a:cubicBezTo>
                    <a:pt x="0" y="3553"/>
                    <a:pt x="33" y="5879"/>
                    <a:pt x="1228" y="5187"/>
                  </a:cubicBezTo>
                  <a:lnTo>
                    <a:pt x="5528" y="2703"/>
                  </a:lnTo>
                  <a:cubicBezTo>
                    <a:pt x="6017" y="2423"/>
                    <a:pt x="6410" y="1646"/>
                    <a:pt x="6406" y="1014"/>
                  </a:cubicBezTo>
                  <a:cubicBezTo>
                    <a:pt x="6402" y="443"/>
                    <a:pt x="6034" y="1"/>
                    <a:pt x="5428" y="416"/>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3"/>
            <p:cNvSpPr/>
            <p:nvPr/>
          </p:nvSpPr>
          <p:spPr>
            <a:xfrm>
              <a:off x="-3817093" y="1879799"/>
              <a:ext cx="3413957" cy="2748943"/>
            </a:xfrm>
            <a:custGeom>
              <a:avLst/>
              <a:gdLst/>
              <a:ahLst/>
              <a:cxnLst/>
              <a:rect l="l" t="t" r="r" b="b"/>
              <a:pathLst>
                <a:path w="5719" h="4605" extrusionOk="0">
                  <a:moveTo>
                    <a:pt x="4743" y="416"/>
                  </a:moveTo>
                  <a:lnTo>
                    <a:pt x="532" y="2873"/>
                  </a:lnTo>
                  <a:cubicBezTo>
                    <a:pt x="0" y="3282"/>
                    <a:pt x="629" y="4256"/>
                    <a:pt x="870" y="4604"/>
                  </a:cubicBezTo>
                  <a:lnTo>
                    <a:pt x="5492" y="1936"/>
                  </a:lnTo>
                  <a:cubicBezTo>
                    <a:pt x="5635" y="1644"/>
                    <a:pt x="5719" y="1312"/>
                    <a:pt x="5719" y="1020"/>
                  </a:cubicBezTo>
                  <a:cubicBezTo>
                    <a:pt x="5717" y="447"/>
                    <a:pt x="5349" y="1"/>
                    <a:pt x="4743" y="41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3"/>
            <p:cNvSpPr/>
            <p:nvPr/>
          </p:nvSpPr>
          <p:spPr>
            <a:xfrm>
              <a:off x="-1607789" y="1893529"/>
              <a:ext cx="1059586" cy="1703091"/>
            </a:xfrm>
            <a:custGeom>
              <a:avLst/>
              <a:gdLst/>
              <a:ahLst/>
              <a:cxnLst/>
              <a:rect l="l" t="t" r="r" b="b"/>
              <a:pathLst>
                <a:path w="1775" h="2853" extrusionOk="0">
                  <a:moveTo>
                    <a:pt x="888" y="283"/>
                  </a:moveTo>
                  <a:cubicBezTo>
                    <a:pt x="1377" y="0"/>
                    <a:pt x="1774" y="285"/>
                    <a:pt x="1774" y="917"/>
                  </a:cubicBezTo>
                  <a:cubicBezTo>
                    <a:pt x="1774" y="1549"/>
                    <a:pt x="1377" y="2290"/>
                    <a:pt x="888" y="2572"/>
                  </a:cubicBezTo>
                  <a:cubicBezTo>
                    <a:pt x="400" y="2852"/>
                    <a:pt x="3" y="2568"/>
                    <a:pt x="3" y="1936"/>
                  </a:cubicBezTo>
                  <a:cubicBezTo>
                    <a:pt x="1" y="1306"/>
                    <a:pt x="400" y="563"/>
                    <a:pt x="888" y="28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3"/>
            <p:cNvSpPr/>
            <p:nvPr/>
          </p:nvSpPr>
          <p:spPr>
            <a:xfrm>
              <a:off x="-1480640" y="1954417"/>
              <a:ext cx="1057198" cy="1703091"/>
            </a:xfrm>
            <a:custGeom>
              <a:avLst/>
              <a:gdLst/>
              <a:ahLst/>
              <a:cxnLst/>
              <a:rect l="l" t="t" r="r" b="b"/>
              <a:pathLst>
                <a:path w="1771" h="2853" extrusionOk="0">
                  <a:moveTo>
                    <a:pt x="886" y="283"/>
                  </a:moveTo>
                  <a:cubicBezTo>
                    <a:pt x="1373" y="1"/>
                    <a:pt x="1770" y="285"/>
                    <a:pt x="1770" y="917"/>
                  </a:cubicBezTo>
                  <a:cubicBezTo>
                    <a:pt x="1770" y="1549"/>
                    <a:pt x="1373" y="2290"/>
                    <a:pt x="886" y="2572"/>
                  </a:cubicBezTo>
                  <a:cubicBezTo>
                    <a:pt x="397" y="2853"/>
                    <a:pt x="0" y="2568"/>
                    <a:pt x="0" y="1936"/>
                  </a:cubicBezTo>
                  <a:cubicBezTo>
                    <a:pt x="0" y="1306"/>
                    <a:pt x="395" y="563"/>
                    <a:pt x="886" y="28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3"/>
            <p:cNvSpPr/>
            <p:nvPr/>
          </p:nvSpPr>
          <p:spPr>
            <a:xfrm>
              <a:off x="-1389307" y="2102460"/>
              <a:ext cx="873935" cy="1408796"/>
            </a:xfrm>
            <a:custGeom>
              <a:avLst/>
              <a:gdLst/>
              <a:ahLst/>
              <a:cxnLst/>
              <a:rect l="l" t="t" r="r" b="b"/>
              <a:pathLst>
                <a:path w="1464" h="2360" extrusionOk="0">
                  <a:moveTo>
                    <a:pt x="733" y="233"/>
                  </a:moveTo>
                  <a:cubicBezTo>
                    <a:pt x="1136" y="0"/>
                    <a:pt x="1464" y="237"/>
                    <a:pt x="1464" y="759"/>
                  </a:cubicBezTo>
                  <a:cubicBezTo>
                    <a:pt x="1464" y="1279"/>
                    <a:pt x="1136" y="1891"/>
                    <a:pt x="733" y="2126"/>
                  </a:cubicBezTo>
                  <a:cubicBezTo>
                    <a:pt x="328" y="2359"/>
                    <a:pt x="1" y="2124"/>
                    <a:pt x="1" y="1602"/>
                  </a:cubicBezTo>
                  <a:cubicBezTo>
                    <a:pt x="1" y="1080"/>
                    <a:pt x="328" y="467"/>
                    <a:pt x="733" y="23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3"/>
            <p:cNvSpPr/>
            <p:nvPr/>
          </p:nvSpPr>
          <p:spPr>
            <a:xfrm>
              <a:off x="-1133813" y="2513757"/>
              <a:ext cx="363543" cy="585605"/>
            </a:xfrm>
            <a:custGeom>
              <a:avLst/>
              <a:gdLst/>
              <a:ahLst/>
              <a:cxnLst/>
              <a:rect l="l" t="t" r="r" b="b"/>
              <a:pathLst>
                <a:path w="609" h="981" extrusionOk="0">
                  <a:moveTo>
                    <a:pt x="305" y="97"/>
                  </a:moveTo>
                  <a:cubicBezTo>
                    <a:pt x="473" y="1"/>
                    <a:pt x="608" y="101"/>
                    <a:pt x="608" y="316"/>
                  </a:cubicBezTo>
                  <a:cubicBezTo>
                    <a:pt x="608" y="533"/>
                    <a:pt x="473" y="786"/>
                    <a:pt x="305" y="882"/>
                  </a:cubicBezTo>
                  <a:cubicBezTo>
                    <a:pt x="135" y="981"/>
                    <a:pt x="0" y="880"/>
                    <a:pt x="0" y="666"/>
                  </a:cubicBezTo>
                  <a:cubicBezTo>
                    <a:pt x="0" y="451"/>
                    <a:pt x="135" y="195"/>
                    <a:pt x="305" y="9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3"/>
            <p:cNvSpPr/>
            <p:nvPr/>
          </p:nvSpPr>
          <p:spPr>
            <a:xfrm>
              <a:off x="-1092624" y="2571064"/>
              <a:ext cx="320562" cy="496660"/>
            </a:xfrm>
            <a:custGeom>
              <a:avLst/>
              <a:gdLst/>
              <a:ahLst/>
              <a:cxnLst/>
              <a:rect l="l" t="t" r="r" b="b"/>
              <a:pathLst>
                <a:path w="537" h="832" extrusionOk="0">
                  <a:moveTo>
                    <a:pt x="476" y="17"/>
                  </a:moveTo>
                  <a:cubicBezTo>
                    <a:pt x="514" y="60"/>
                    <a:pt x="537" y="130"/>
                    <a:pt x="537" y="218"/>
                  </a:cubicBezTo>
                  <a:cubicBezTo>
                    <a:pt x="537" y="437"/>
                    <a:pt x="402" y="688"/>
                    <a:pt x="232" y="786"/>
                  </a:cubicBezTo>
                  <a:cubicBezTo>
                    <a:pt x="169" y="821"/>
                    <a:pt x="109" y="831"/>
                    <a:pt x="62" y="817"/>
                  </a:cubicBezTo>
                  <a:cubicBezTo>
                    <a:pt x="23" y="774"/>
                    <a:pt x="1" y="705"/>
                    <a:pt x="1" y="615"/>
                  </a:cubicBezTo>
                  <a:cubicBezTo>
                    <a:pt x="1" y="398"/>
                    <a:pt x="136" y="144"/>
                    <a:pt x="304" y="48"/>
                  </a:cubicBezTo>
                  <a:cubicBezTo>
                    <a:pt x="369" y="11"/>
                    <a:pt x="426" y="1"/>
                    <a:pt x="476" y="1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3"/>
            <p:cNvSpPr/>
            <p:nvPr/>
          </p:nvSpPr>
          <p:spPr>
            <a:xfrm>
              <a:off x="-980994" y="2429587"/>
              <a:ext cx="56710" cy="90736"/>
            </a:xfrm>
            <a:custGeom>
              <a:avLst/>
              <a:gdLst/>
              <a:ahLst/>
              <a:cxnLst/>
              <a:rect l="l" t="t" r="r" b="b"/>
              <a:pathLst>
                <a:path w="95" h="152" extrusionOk="0">
                  <a:moveTo>
                    <a:pt x="49" y="15"/>
                  </a:moveTo>
                  <a:cubicBezTo>
                    <a:pt x="74" y="0"/>
                    <a:pt x="94" y="15"/>
                    <a:pt x="94" y="50"/>
                  </a:cubicBezTo>
                  <a:cubicBezTo>
                    <a:pt x="94" y="82"/>
                    <a:pt x="74" y="121"/>
                    <a:pt x="49" y="135"/>
                  </a:cubicBezTo>
                  <a:cubicBezTo>
                    <a:pt x="23" y="152"/>
                    <a:pt x="2" y="135"/>
                    <a:pt x="2" y="103"/>
                  </a:cubicBezTo>
                  <a:cubicBezTo>
                    <a:pt x="0" y="70"/>
                    <a:pt x="21" y="31"/>
                    <a:pt x="49" y="1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3"/>
            <p:cNvSpPr/>
            <p:nvPr/>
          </p:nvSpPr>
          <p:spPr>
            <a:xfrm>
              <a:off x="-1135007" y="2580018"/>
              <a:ext cx="63874" cy="89542"/>
            </a:xfrm>
            <a:custGeom>
              <a:avLst/>
              <a:gdLst/>
              <a:ahLst/>
              <a:cxnLst/>
              <a:rect l="l" t="t" r="r" b="b"/>
              <a:pathLst>
                <a:path w="107" h="150" extrusionOk="0">
                  <a:moveTo>
                    <a:pt x="25" y="43"/>
                  </a:moveTo>
                  <a:cubicBezTo>
                    <a:pt x="45" y="10"/>
                    <a:pt x="76" y="0"/>
                    <a:pt x="92" y="16"/>
                  </a:cubicBezTo>
                  <a:cubicBezTo>
                    <a:pt x="107" y="35"/>
                    <a:pt x="103" y="76"/>
                    <a:pt x="82" y="106"/>
                  </a:cubicBezTo>
                  <a:cubicBezTo>
                    <a:pt x="62" y="139"/>
                    <a:pt x="31" y="149"/>
                    <a:pt x="15" y="133"/>
                  </a:cubicBezTo>
                  <a:cubicBezTo>
                    <a:pt x="0" y="115"/>
                    <a:pt x="4" y="76"/>
                    <a:pt x="25" y="4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3"/>
            <p:cNvSpPr/>
            <p:nvPr/>
          </p:nvSpPr>
          <p:spPr>
            <a:xfrm>
              <a:off x="-1229325" y="2802082"/>
              <a:ext cx="65665" cy="84767"/>
            </a:xfrm>
            <a:custGeom>
              <a:avLst/>
              <a:gdLst/>
              <a:ahLst/>
              <a:cxnLst/>
              <a:rect l="l" t="t" r="r" b="b"/>
              <a:pathLst>
                <a:path w="110" h="142" extrusionOk="0">
                  <a:moveTo>
                    <a:pt x="11" y="80"/>
                  </a:moveTo>
                  <a:cubicBezTo>
                    <a:pt x="19" y="43"/>
                    <a:pt x="48" y="11"/>
                    <a:pt x="70" y="7"/>
                  </a:cubicBezTo>
                  <a:cubicBezTo>
                    <a:pt x="97" y="0"/>
                    <a:pt x="109" y="29"/>
                    <a:pt x="101" y="64"/>
                  </a:cubicBezTo>
                  <a:cubicBezTo>
                    <a:pt x="93" y="101"/>
                    <a:pt x="66" y="133"/>
                    <a:pt x="42" y="140"/>
                  </a:cubicBezTo>
                  <a:cubicBezTo>
                    <a:pt x="17" y="142"/>
                    <a:pt x="1" y="115"/>
                    <a:pt x="11" y="8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3"/>
            <p:cNvSpPr/>
            <p:nvPr/>
          </p:nvSpPr>
          <p:spPr>
            <a:xfrm>
              <a:off x="-1229325" y="3005044"/>
              <a:ext cx="64471" cy="89542"/>
            </a:xfrm>
            <a:custGeom>
              <a:avLst/>
              <a:gdLst/>
              <a:ahLst/>
              <a:cxnLst/>
              <a:rect l="l" t="t" r="r" b="b"/>
              <a:pathLst>
                <a:path w="108" h="150" extrusionOk="0">
                  <a:moveTo>
                    <a:pt x="9" y="121"/>
                  </a:moveTo>
                  <a:cubicBezTo>
                    <a:pt x="1" y="92"/>
                    <a:pt x="15" y="51"/>
                    <a:pt x="40" y="27"/>
                  </a:cubicBezTo>
                  <a:cubicBezTo>
                    <a:pt x="66" y="0"/>
                    <a:pt x="91" y="4"/>
                    <a:pt x="99" y="31"/>
                  </a:cubicBezTo>
                  <a:cubicBezTo>
                    <a:pt x="107" y="59"/>
                    <a:pt x="93" y="100"/>
                    <a:pt x="68" y="125"/>
                  </a:cubicBezTo>
                  <a:cubicBezTo>
                    <a:pt x="46" y="149"/>
                    <a:pt x="19" y="147"/>
                    <a:pt x="9" y="12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3"/>
            <p:cNvSpPr/>
            <p:nvPr/>
          </p:nvSpPr>
          <p:spPr>
            <a:xfrm>
              <a:off x="-1135007" y="3118464"/>
              <a:ext cx="63874" cy="87154"/>
            </a:xfrm>
            <a:custGeom>
              <a:avLst/>
              <a:gdLst/>
              <a:ahLst/>
              <a:cxnLst/>
              <a:rect l="l" t="t" r="r" b="b"/>
              <a:pathLst>
                <a:path w="107" h="146" extrusionOk="0">
                  <a:moveTo>
                    <a:pt x="25" y="137"/>
                  </a:moveTo>
                  <a:cubicBezTo>
                    <a:pt x="4" y="131"/>
                    <a:pt x="0" y="94"/>
                    <a:pt x="15" y="60"/>
                  </a:cubicBezTo>
                  <a:cubicBezTo>
                    <a:pt x="31" y="23"/>
                    <a:pt x="62" y="0"/>
                    <a:pt x="82" y="9"/>
                  </a:cubicBezTo>
                  <a:cubicBezTo>
                    <a:pt x="103" y="15"/>
                    <a:pt x="107" y="52"/>
                    <a:pt x="92" y="86"/>
                  </a:cubicBezTo>
                  <a:cubicBezTo>
                    <a:pt x="76" y="123"/>
                    <a:pt x="45" y="146"/>
                    <a:pt x="25" y="13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3"/>
            <p:cNvSpPr/>
            <p:nvPr/>
          </p:nvSpPr>
          <p:spPr>
            <a:xfrm>
              <a:off x="-979800" y="3093989"/>
              <a:ext cx="55516" cy="90736"/>
            </a:xfrm>
            <a:custGeom>
              <a:avLst/>
              <a:gdLst/>
              <a:ahLst/>
              <a:cxnLst/>
              <a:rect l="l" t="t" r="r" b="b"/>
              <a:pathLst>
                <a:path w="93" h="152" extrusionOk="0">
                  <a:moveTo>
                    <a:pt x="47" y="135"/>
                  </a:moveTo>
                  <a:cubicBezTo>
                    <a:pt x="21" y="152"/>
                    <a:pt x="0" y="135"/>
                    <a:pt x="0" y="103"/>
                  </a:cubicBezTo>
                  <a:cubicBezTo>
                    <a:pt x="0" y="70"/>
                    <a:pt x="21" y="31"/>
                    <a:pt x="47" y="15"/>
                  </a:cubicBezTo>
                  <a:cubicBezTo>
                    <a:pt x="72" y="0"/>
                    <a:pt x="92" y="15"/>
                    <a:pt x="92" y="50"/>
                  </a:cubicBezTo>
                  <a:cubicBezTo>
                    <a:pt x="92" y="82"/>
                    <a:pt x="72" y="121"/>
                    <a:pt x="47" y="13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3"/>
            <p:cNvSpPr/>
            <p:nvPr/>
          </p:nvSpPr>
          <p:spPr>
            <a:xfrm>
              <a:off x="-834742" y="2943559"/>
              <a:ext cx="64471" cy="91333"/>
            </a:xfrm>
            <a:custGeom>
              <a:avLst/>
              <a:gdLst/>
              <a:ahLst/>
              <a:cxnLst/>
              <a:rect l="l" t="t" r="r" b="b"/>
              <a:pathLst>
                <a:path w="108" h="153" extrusionOk="0">
                  <a:moveTo>
                    <a:pt x="82" y="109"/>
                  </a:moveTo>
                  <a:cubicBezTo>
                    <a:pt x="62" y="142"/>
                    <a:pt x="31" y="152"/>
                    <a:pt x="15" y="134"/>
                  </a:cubicBezTo>
                  <a:cubicBezTo>
                    <a:pt x="1" y="117"/>
                    <a:pt x="5" y="74"/>
                    <a:pt x="25" y="46"/>
                  </a:cubicBezTo>
                  <a:cubicBezTo>
                    <a:pt x="46" y="11"/>
                    <a:pt x="76" y="1"/>
                    <a:pt x="93" y="19"/>
                  </a:cubicBezTo>
                  <a:cubicBezTo>
                    <a:pt x="107" y="36"/>
                    <a:pt x="103" y="74"/>
                    <a:pt x="82" y="10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3"/>
            <p:cNvSpPr/>
            <p:nvPr/>
          </p:nvSpPr>
          <p:spPr>
            <a:xfrm>
              <a:off x="-741618" y="2726270"/>
              <a:ext cx="65068" cy="84767"/>
            </a:xfrm>
            <a:custGeom>
              <a:avLst/>
              <a:gdLst/>
              <a:ahLst/>
              <a:cxnLst/>
              <a:rect l="l" t="t" r="r" b="b"/>
              <a:pathLst>
                <a:path w="109" h="142" extrusionOk="0">
                  <a:moveTo>
                    <a:pt x="98" y="64"/>
                  </a:moveTo>
                  <a:cubicBezTo>
                    <a:pt x="90" y="99"/>
                    <a:pt x="62" y="132"/>
                    <a:pt x="39" y="138"/>
                  </a:cubicBezTo>
                  <a:cubicBezTo>
                    <a:pt x="12" y="142"/>
                    <a:pt x="0" y="115"/>
                    <a:pt x="8" y="78"/>
                  </a:cubicBezTo>
                  <a:cubicBezTo>
                    <a:pt x="16" y="44"/>
                    <a:pt x="43" y="9"/>
                    <a:pt x="68" y="5"/>
                  </a:cubicBezTo>
                  <a:cubicBezTo>
                    <a:pt x="92" y="1"/>
                    <a:pt x="109" y="27"/>
                    <a:pt x="98" y="6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3"/>
            <p:cNvSpPr/>
            <p:nvPr/>
          </p:nvSpPr>
          <p:spPr>
            <a:xfrm>
              <a:off x="-741618" y="2518532"/>
              <a:ext cx="62680" cy="90139"/>
            </a:xfrm>
            <a:custGeom>
              <a:avLst/>
              <a:gdLst/>
              <a:ahLst/>
              <a:cxnLst/>
              <a:rect l="l" t="t" r="r" b="b"/>
              <a:pathLst>
                <a:path w="105" h="151" extrusionOk="0">
                  <a:moveTo>
                    <a:pt x="98" y="31"/>
                  </a:moveTo>
                  <a:cubicBezTo>
                    <a:pt x="104" y="58"/>
                    <a:pt x="92" y="99"/>
                    <a:pt x="68" y="126"/>
                  </a:cubicBezTo>
                  <a:cubicBezTo>
                    <a:pt x="41" y="150"/>
                    <a:pt x="16" y="148"/>
                    <a:pt x="8" y="119"/>
                  </a:cubicBezTo>
                  <a:cubicBezTo>
                    <a:pt x="0" y="93"/>
                    <a:pt x="12" y="52"/>
                    <a:pt x="39" y="25"/>
                  </a:cubicBezTo>
                  <a:cubicBezTo>
                    <a:pt x="64" y="1"/>
                    <a:pt x="90" y="3"/>
                    <a:pt x="98" y="3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3"/>
            <p:cNvSpPr/>
            <p:nvPr/>
          </p:nvSpPr>
          <p:spPr>
            <a:xfrm>
              <a:off x="-834742" y="2407500"/>
              <a:ext cx="64471" cy="88348"/>
            </a:xfrm>
            <a:custGeom>
              <a:avLst/>
              <a:gdLst/>
              <a:ahLst/>
              <a:cxnLst/>
              <a:rect l="l" t="t" r="r" b="b"/>
              <a:pathLst>
                <a:path w="108" h="148" extrusionOk="0">
                  <a:moveTo>
                    <a:pt x="82" y="9"/>
                  </a:moveTo>
                  <a:cubicBezTo>
                    <a:pt x="103" y="17"/>
                    <a:pt x="107" y="52"/>
                    <a:pt x="93" y="89"/>
                  </a:cubicBezTo>
                  <a:cubicBezTo>
                    <a:pt x="76" y="125"/>
                    <a:pt x="50" y="148"/>
                    <a:pt x="25" y="140"/>
                  </a:cubicBezTo>
                  <a:cubicBezTo>
                    <a:pt x="5" y="132"/>
                    <a:pt x="1" y="97"/>
                    <a:pt x="15" y="60"/>
                  </a:cubicBezTo>
                  <a:cubicBezTo>
                    <a:pt x="31" y="25"/>
                    <a:pt x="62" y="1"/>
                    <a:pt x="82" y="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3"/>
            <p:cNvSpPr/>
            <p:nvPr/>
          </p:nvSpPr>
          <p:spPr>
            <a:xfrm>
              <a:off x="-4039157" y="-434566"/>
              <a:ext cx="1425517" cy="2206318"/>
            </a:xfrm>
            <a:custGeom>
              <a:avLst/>
              <a:gdLst/>
              <a:ahLst/>
              <a:cxnLst/>
              <a:rect l="l" t="t" r="r" b="b"/>
              <a:pathLst>
                <a:path w="2388" h="3696" extrusionOk="0">
                  <a:moveTo>
                    <a:pt x="334" y="1"/>
                  </a:moveTo>
                  <a:cubicBezTo>
                    <a:pt x="246" y="400"/>
                    <a:pt x="39" y="1261"/>
                    <a:pt x="0" y="1824"/>
                  </a:cubicBezTo>
                  <a:lnTo>
                    <a:pt x="164" y="2505"/>
                  </a:lnTo>
                  <a:lnTo>
                    <a:pt x="2230" y="3696"/>
                  </a:lnTo>
                  <a:lnTo>
                    <a:pt x="2388" y="114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3"/>
            <p:cNvSpPr/>
            <p:nvPr/>
          </p:nvSpPr>
          <p:spPr>
            <a:xfrm>
              <a:off x="-6709305" y="2424812"/>
              <a:ext cx="1752048" cy="1895905"/>
            </a:xfrm>
            <a:custGeom>
              <a:avLst/>
              <a:gdLst/>
              <a:ahLst/>
              <a:cxnLst/>
              <a:rect l="l" t="t" r="r" b="b"/>
              <a:pathLst>
                <a:path w="2935" h="3176" extrusionOk="0">
                  <a:moveTo>
                    <a:pt x="1" y="0"/>
                  </a:moveTo>
                  <a:lnTo>
                    <a:pt x="91" y="1995"/>
                  </a:lnTo>
                  <a:lnTo>
                    <a:pt x="2088" y="3149"/>
                  </a:lnTo>
                  <a:lnTo>
                    <a:pt x="2088" y="3176"/>
                  </a:lnTo>
                  <a:lnTo>
                    <a:pt x="2824" y="2752"/>
                  </a:lnTo>
                  <a:lnTo>
                    <a:pt x="2935" y="356"/>
                  </a:lnTo>
                  <a:lnTo>
                    <a:pt x="1959" y="1093"/>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3"/>
            <p:cNvSpPr/>
            <p:nvPr/>
          </p:nvSpPr>
          <p:spPr>
            <a:xfrm>
              <a:off x="-5495113" y="2787159"/>
              <a:ext cx="525913" cy="1518634"/>
            </a:xfrm>
            <a:custGeom>
              <a:avLst/>
              <a:gdLst/>
              <a:ahLst/>
              <a:cxnLst/>
              <a:rect l="l" t="t" r="r" b="b"/>
              <a:pathLst>
                <a:path w="881" h="2544" extrusionOk="0">
                  <a:moveTo>
                    <a:pt x="94" y="2544"/>
                  </a:moveTo>
                  <a:lnTo>
                    <a:pt x="790" y="2145"/>
                  </a:lnTo>
                  <a:lnTo>
                    <a:pt x="880" y="175"/>
                  </a:lnTo>
                  <a:lnTo>
                    <a:pt x="567" y="1"/>
                  </a:lnTo>
                  <a:lnTo>
                    <a:pt x="0" y="43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3"/>
            <p:cNvSpPr/>
            <p:nvPr/>
          </p:nvSpPr>
          <p:spPr>
            <a:xfrm>
              <a:off x="-5039642" y="1618336"/>
              <a:ext cx="2292885" cy="2459424"/>
            </a:xfrm>
            <a:custGeom>
              <a:avLst/>
              <a:gdLst/>
              <a:ahLst/>
              <a:cxnLst/>
              <a:rect l="l" t="t" r="r" b="b"/>
              <a:pathLst>
                <a:path w="3841" h="4120" extrusionOk="0">
                  <a:moveTo>
                    <a:pt x="3841" y="1"/>
                  </a:moveTo>
                  <a:lnTo>
                    <a:pt x="1" y="2168"/>
                  </a:lnTo>
                  <a:lnTo>
                    <a:pt x="1" y="4119"/>
                  </a:lnTo>
                  <a:lnTo>
                    <a:pt x="3841" y="195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3"/>
            <p:cNvSpPr/>
            <p:nvPr/>
          </p:nvSpPr>
          <p:spPr>
            <a:xfrm>
              <a:off x="-4526864" y="2086939"/>
              <a:ext cx="1533565" cy="1547288"/>
            </a:xfrm>
            <a:custGeom>
              <a:avLst/>
              <a:gdLst/>
              <a:ahLst/>
              <a:cxnLst/>
              <a:rect l="l" t="t" r="r" b="b"/>
              <a:pathLst>
                <a:path w="2569" h="2592" extrusionOk="0">
                  <a:moveTo>
                    <a:pt x="2269" y="0"/>
                  </a:moveTo>
                  <a:cubicBezTo>
                    <a:pt x="2218" y="0"/>
                    <a:pt x="2155" y="14"/>
                    <a:pt x="2086" y="55"/>
                  </a:cubicBezTo>
                  <a:lnTo>
                    <a:pt x="1255" y="536"/>
                  </a:lnTo>
                  <a:cubicBezTo>
                    <a:pt x="1120" y="615"/>
                    <a:pt x="1052" y="812"/>
                    <a:pt x="919" y="1278"/>
                  </a:cubicBezTo>
                  <a:cubicBezTo>
                    <a:pt x="881" y="1417"/>
                    <a:pt x="823" y="1628"/>
                    <a:pt x="817" y="1651"/>
                  </a:cubicBezTo>
                  <a:lnTo>
                    <a:pt x="1" y="2285"/>
                  </a:lnTo>
                  <a:lnTo>
                    <a:pt x="240" y="2592"/>
                  </a:lnTo>
                  <a:lnTo>
                    <a:pt x="1050" y="1958"/>
                  </a:lnTo>
                  <a:cubicBezTo>
                    <a:pt x="1142" y="1886"/>
                    <a:pt x="1185" y="1759"/>
                    <a:pt x="1290" y="1383"/>
                  </a:cubicBezTo>
                  <a:cubicBezTo>
                    <a:pt x="1339" y="1207"/>
                    <a:pt x="1423" y="912"/>
                    <a:pt x="1447" y="871"/>
                  </a:cubicBezTo>
                  <a:lnTo>
                    <a:pt x="2276" y="394"/>
                  </a:lnTo>
                  <a:lnTo>
                    <a:pt x="2562" y="411"/>
                  </a:lnTo>
                  <a:cubicBezTo>
                    <a:pt x="2568" y="237"/>
                    <a:pt x="2515" y="104"/>
                    <a:pt x="2411" y="40"/>
                  </a:cubicBezTo>
                  <a:cubicBezTo>
                    <a:pt x="2382" y="21"/>
                    <a:pt x="2333" y="0"/>
                    <a:pt x="22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3"/>
            <p:cNvSpPr/>
            <p:nvPr/>
          </p:nvSpPr>
          <p:spPr>
            <a:xfrm>
              <a:off x="-3571747" y="2403918"/>
              <a:ext cx="1284039" cy="811252"/>
            </a:xfrm>
            <a:custGeom>
              <a:avLst/>
              <a:gdLst/>
              <a:ahLst/>
              <a:cxnLst/>
              <a:rect l="l" t="t" r="r" b="b"/>
              <a:pathLst>
                <a:path w="2151" h="1359" extrusionOk="0">
                  <a:moveTo>
                    <a:pt x="2151" y="0"/>
                  </a:moveTo>
                  <a:lnTo>
                    <a:pt x="1" y="1240"/>
                  </a:lnTo>
                  <a:lnTo>
                    <a:pt x="1" y="1359"/>
                  </a:lnTo>
                  <a:lnTo>
                    <a:pt x="2151" y="115"/>
                  </a:lnTo>
                  <a:close/>
                </a:path>
              </a:pathLst>
            </a:custGeom>
            <a:solidFill>
              <a:srgbClr val="4140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3"/>
            <p:cNvSpPr/>
            <p:nvPr/>
          </p:nvSpPr>
          <p:spPr>
            <a:xfrm>
              <a:off x="-4923834" y="1555059"/>
              <a:ext cx="4347587" cy="3470653"/>
            </a:xfrm>
            <a:custGeom>
              <a:avLst/>
              <a:gdLst/>
              <a:ahLst/>
              <a:cxnLst/>
              <a:rect l="l" t="t" r="r" b="b"/>
              <a:pathLst>
                <a:path w="7283" h="5814" extrusionOk="0">
                  <a:moveTo>
                    <a:pt x="7282" y="839"/>
                  </a:moveTo>
                  <a:lnTo>
                    <a:pt x="6126" y="103"/>
                  </a:lnTo>
                  <a:cubicBezTo>
                    <a:pt x="5809" y="1"/>
                    <a:pt x="5601" y="132"/>
                    <a:pt x="5431" y="230"/>
                  </a:cubicBezTo>
                  <a:lnTo>
                    <a:pt x="1175" y="2707"/>
                  </a:lnTo>
                  <a:cubicBezTo>
                    <a:pt x="564" y="3063"/>
                    <a:pt x="1" y="4422"/>
                    <a:pt x="649" y="5140"/>
                  </a:cubicBezTo>
                  <a:lnTo>
                    <a:pt x="1730" y="5813"/>
                  </a:lnTo>
                  <a:cubicBezTo>
                    <a:pt x="1546" y="5588"/>
                    <a:pt x="1501" y="5322"/>
                    <a:pt x="1505" y="4847"/>
                  </a:cubicBezTo>
                  <a:cubicBezTo>
                    <a:pt x="1593" y="4293"/>
                    <a:pt x="1832" y="3730"/>
                    <a:pt x="2270" y="3475"/>
                  </a:cubicBezTo>
                  <a:lnTo>
                    <a:pt x="6748" y="850"/>
                  </a:lnTo>
                  <a:cubicBezTo>
                    <a:pt x="7033" y="749"/>
                    <a:pt x="7176" y="745"/>
                    <a:pt x="7282"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3"/>
            <p:cNvSpPr/>
            <p:nvPr/>
          </p:nvSpPr>
          <p:spPr>
            <a:xfrm>
              <a:off x="-4742959" y="1701908"/>
              <a:ext cx="4166711" cy="3318431"/>
            </a:xfrm>
            <a:custGeom>
              <a:avLst/>
              <a:gdLst/>
              <a:ahLst/>
              <a:cxnLst/>
              <a:rect l="l" t="t" r="r" b="b"/>
              <a:pathLst>
                <a:path w="6980" h="5559" extrusionOk="0">
                  <a:moveTo>
                    <a:pt x="6979" y="593"/>
                  </a:moveTo>
                  <a:lnTo>
                    <a:pt x="6050" y="0"/>
                  </a:lnTo>
                  <a:cubicBezTo>
                    <a:pt x="5864" y="14"/>
                    <a:pt x="5721" y="104"/>
                    <a:pt x="5594" y="176"/>
                  </a:cubicBezTo>
                  <a:lnTo>
                    <a:pt x="3426" y="1393"/>
                  </a:lnTo>
                  <a:lnTo>
                    <a:pt x="3284" y="1277"/>
                  </a:lnTo>
                  <a:lnTo>
                    <a:pt x="803" y="2721"/>
                  </a:lnTo>
                  <a:cubicBezTo>
                    <a:pt x="551" y="2868"/>
                    <a:pt x="301" y="3175"/>
                    <a:pt x="136" y="3544"/>
                  </a:cubicBezTo>
                  <a:cubicBezTo>
                    <a:pt x="1" y="4018"/>
                    <a:pt x="21" y="4536"/>
                    <a:pt x="342" y="4896"/>
                  </a:cubicBezTo>
                  <a:lnTo>
                    <a:pt x="1406" y="5559"/>
                  </a:lnTo>
                  <a:cubicBezTo>
                    <a:pt x="1241" y="5362"/>
                    <a:pt x="1148" y="4972"/>
                    <a:pt x="1200" y="4605"/>
                  </a:cubicBezTo>
                  <a:cubicBezTo>
                    <a:pt x="1273" y="4078"/>
                    <a:pt x="1607" y="3443"/>
                    <a:pt x="1965" y="3235"/>
                  </a:cubicBezTo>
                  <a:lnTo>
                    <a:pt x="6443" y="608"/>
                  </a:lnTo>
                  <a:cubicBezTo>
                    <a:pt x="6730" y="503"/>
                    <a:pt x="6873" y="499"/>
                    <a:pt x="6979" y="593"/>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3"/>
            <p:cNvSpPr/>
            <p:nvPr/>
          </p:nvSpPr>
          <p:spPr>
            <a:xfrm>
              <a:off x="-4738183" y="3911210"/>
              <a:ext cx="835133" cy="1106741"/>
            </a:xfrm>
            <a:custGeom>
              <a:avLst/>
              <a:gdLst/>
              <a:ahLst/>
              <a:cxnLst/>
              <a:rect l="l" t="t" r="r" b="b"/>
              <a:pathLst>
                <a:path w="1399" h="1854" extrusionOk="0">
                  <a:moveTo>
                    <a:pt x="87" y="0"/>
                  </a:moveTo>
                  <a:cubicBezTo>
                    <a:pt x="1" y="426"/>
                    <a:pt x="48" y="872"/>
                    <a:pt x="334" y="1191"/>
                  </a:cubicBezTo>
                  <a:lnTo>
                    <a:pt x="1398" y="1854"/>
                  </a:lnTo>
                  <a:cubicBezTo>
                    <a:pt x="1233" y="1657"/>
                    <a:pt x="1140" y="1265"/>
                    <a:pt x="1192" y="900"/>
                  </a:cubicBezTo>
                  <a:cubicBezTo>
                    <a:pt x="1202" y="823"/>
                    <a:pt x="1220" y="747"/>
                    <a:pt x="1241" y="667"/>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3"/>
            <p:cNvSpPr/>
            <p:nvPr/>
          </p:nvSpPr>
          <p:spPr>
            <a:xfrm>
              <a:off x="-4695203" y="4292062"/>
              <a:ext cx="792153" cy="725888"/>
            </a:xfrm>
            <a:custGeom>
              <a:avLst/>
              <a:gdLst/>
              <a:ahLst/>
              <a:cxnLst/>
              <a:rect l="l" t="t" r="r" b="b"/>
              <a:pathLst>
                <a:path w="1327" h="1216" extrusionOk="0">
                  <a:moveTo>
                    <a:pt x="0" y="0"/>
                  </a:moveTo>
                  <a:cubicBezTo>
                    <a:pt x="37" y="203"/>
                    <a:pt x="123" y="395"/>
                    <a:pt x="262" y="553"/>
                  </a:cubicBezTo>
                  <a:lnTo>
                    <a:pt x="1326" y="1216"/>
                  </a:lnTo>
                  <a:cubicBezTo>
                    <a:pt x="1220" y="1087"/>
                    <a:pt x="1142" y="878"/>
                    <a:pt x="1118" y="647"/>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3"/>
            <p:cNvSpPr/>
            <p:nvPr/>
          </p:nvSpPr>
          <p:spPr>
            <a:xfrm>
              <a:off x="-2874512" y="2699407"/>
              <a:ext cx="1284636" cy="879901"/>
            </a:xfrm>
            <a:custGeom>
              <a:avLst/>
              <a:gdLst/>
              <a:ahLst/>
              <a:cxnLst/>
              <a:rect l="l" t="t" r="r" b="b"/>
              <a:pathLst>
                <a:path w="2152" h="1474" extrusionOk="0">
                  <a:moveTo>
                    <a:pt x="2151" y="1"/>
                  </a:moveTo>
                  <a:lnTo>
                    <a:pt x="1" y="1242"/>
                  </a:lnTo>
                  <a:lnTo>
                    <a:pt x="1" y="1474"/>
                  </a:lnTo>
                  <a:lnTo>
                    <a:pt x="2151" y="234"/>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3"/>
            <p:cNvSpPr/>
            <p:nvPr/>
          </p:nvSpPr>
          <p:spPr>
            <a:xfrm>
              <a:off x="-2874512" y="2838496"/>
              <a:ext cx="1284636" cy="1260156"/>
            </a:xfrm>
            <a:custGeom>
              <a:avLst/>
              <a:gdLst/>
              <a:ahLst/>
              <a:cxnLst/>
              <a:rect l="l" t="t" r="r" b="b"/>
              <a:pathLst>
                <a:path w="2152" h="2111" extrusionOk="0">
                  <a:moveTo>
                    <a:pt x="2151" y="1"/>
                  </a:moveTo>
                  <a:lnTo>
                    <a:pt x="1" y="1241"/>
                  </a:lnTo>
                  <a:lnTo>
                    <a:pt x="1" y="2110"/>
                  </a:lnTo>
                  <a:lnTo>
                    <a:pt x="2151" y="868"/>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3"/>
            <p:cNvSpPr/>
            <p:nvPr/>
          </p:nvSpPr>
          <p:spPr>
            <a:xfrm>
              <a:off x="-2874512" y="2838496"/>
              <a:ext cx="1284636" cy="811849"/>
            </a:xfrm>
            <a:custGeom>
              <a:avLst/>
              <a:gdLst/>
              <a:ahLst/>
              <a:cxnLst/>
              <a:rect l="l" t="t" r="r" b="b"/>
              <a:pathLst>
                <a:path w="2152" h="1360" extrusionOk="0">
                  <a:moveTo>
                    <a:pt x="2151" y="1"/>
                  </a:moveTo>
                  <a:lnTo>
                    <a:pt x="1" y="1241"/>
                  </a:lnTo>
                  <a:lnTo>
                    <a:pt x="1" y="1359"/>
                  </a:lnTo>
                  <a:lnTo>
                    <a:pt x="2151" y="115"/>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3"/>
            <p:cNvSpPr/>
            <p:nvPr/>
          </p:nvSpPr>
          <p:spPr>
            <a:xfrm>
              <a:off x="-2874512" y="3148909"/>
              <a:ext cx="1284636" cy="1027944"/>
            </a:xfrm>
            <a:custGeom>
              <a:avLst/>
              <a:gdLst/>
              <a:ahLst/>
              <a:cxnLst/>
              <a:rect l="l" t="t" r="r" b="b"/>
              <a:pathLst>
                <a:path w="2152" h="1722" extrusionOk="0">
                  <a:moveTo>
                    <a:pt x="2151" y="1"/>
                  </a:moveTo>
                  <a:lnTo>
                    <a:pt x="1" y="1242"/>
                  </a:lnTo>
                  <a:lnTo>
                    <a:pt x="1" y="1721"/>
                  </a:lnTo>
                  <a:lnTo>
                    <a:pt x="2151" y="48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3"/>
            <p:cNvSpPr/>
            <p:nvPr/>
          </p:nvSpPr>
          <p:spPr>
            <a:xfrm>
              <a:off x="-3063745" y="2589569"/>
              <a:ext cx="1471482" cy="854232"/>
            </a:xfrm>
            <a:custGeom>
              <a:avLst/>
              <a:gdLst/>
              <a:ahLst/>
              <a:cxnLst/>
              <a:rect l="l" t="t" r="r" b="b"/>
              <a:pathLst>
                <a:path w="2465" h="1431" extrusionOk="0">
                  <a:moveTo>
                    <a:pt x="2151" y="0"/>
                  </a:moveTo>
                  <a:lnTo>
                    <a:pt x="1" y="1242"/>
                  </a:lnTo>
                  <a:lnTo>
                    <a:pt x="312" y="1431"/>
                  </a:lnTo>
                  <a:lnTo>
                    <a:pt x="2464" y="189"/>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3"/>
            <p:cNvSpPr/>
            <p:nvPr/>
          </p:nvSpPr>
          <p:spPr>
            <a:xfrm>
              <a:off x="-2716918" y="-373080"/>
              <a:ext cx="1365225" cy="2205721"/>
            </a:xfrm>
            <a:custGeom>
              <a:avLst/>
              <a:gdLst/>
              <a:ahLst/>
              <a:cxnLst/>
              <a:rect l="l" t="t" r="r" b="b"/>
              <a:pathLst>
                <a:path w="2287" h="3695" extrusionOk="0">
                  <a:moveTo>
                    <a:pt x="115" y="1011"/>
                  </a:moveTo>
                  <a:lnTo>
                    <a:pt x="1" y="2979"/>
                  </a:lnTo>
                  <a:lnTo>
                    <a:pt x="32" y="3621"/>
                  </a:lnTo>
                  <a:cubicBezTo>
                    <a:pt x="208" y="3693"/>
                    <a:pt x="277" y="3695"/>
                    <a:pt x="854" y="3362"/>
                  </a:cubicBezTo>
                  <a:cubicBezTo>
                    <a:pt x="1190" y="2789"/>
                    <a:pt x="1734" y="2384"/>
                    <a:pt x="2286" y="1974"/>
                  </a:cubicBezTo>
                  <a:lnTo>
                    <a:pt x="2286" y="0"/>
                  </a:lnTo>
                  <a:lnTo>
                    <a:pt x="445" y="1064"/>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3"/>
            <p:cNvSpPr/>
            <p:nvPr/>
          </p:nvSpPr>
          <p:spPr>
            <a:xfrm>
              <a:off x="-1481834" y="414293"/>
              <a:ext cx="441146" cy="403537"/>
            </a:xfrm>
            <a:custGeom>
              <a:avLst/>
              <a:gdLst/>
              <a:ahLst/>
              <a:cxnLst/>
              <a:rect l="l" t="t" r="r" b="b"/>
              <a:pathLst>
                <a:path w="739" h="676" extrusionOk="0">
                  <a:moveTo>
                    <a:pt x="289" y="627"/>
                  </a:moveTo>
                  <a:cubicBezTo>
                    <a:pt x="481" y="576"/>
                    <a:pt x="704" y="459"/>
                    <a:pt x="720" y="256"/>
                  </a:cubicBezTo>
                  <a:cubicBezTo>
                    <a:pt x="739" y="54"/>
                    <a:pt x="616" y="1"/>
                    <a:pt x="424" y="52"/>
                  </a:cubicBezTo>
                  <a:cubicBezTo>
                    <a:pt x="231" y="103"/>
                    <a:pt x="53" y="275"/>
                    <a:pt x="25" y="439"/>
                  </a:cubicBezTo>
                  <a:cubicBezTo>
                    <a:pt x="0" y="602"/>
                    <a:pt x="96" y="676"/>
                    <a:pt x="289" y="62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3"/>
            <p:cNvSpPr/>
            <p:nvPr/>
          </p:nvSpPr>
          <p:spPr>
            <a:xfrm>
              <a:off x="-2706770" y="-436953"/>
              <a:ext cx="1306127" cy="871543"/>
            </a:xfrm>
            <a:custGeom>
              <a:avLst/>
              <a:gdLst/>
              <a:ahLst/>
              <a:cxnLst/>
              <a:rect l="l" t="t" r="r" b="b"/>
              <a:pathLst>
                <a:path w="2188" h="1460" extrusionOk="0">
                  <a:moveTo>
                    <a:pt x="0" y="1459"/>
                  </a:moveTo>
                  <a:lnTo>
                    <a:pt x="19" y="1324"/>
                  </a:lnTo>
                  <a:lnTo>
                    <a:pt x="2187" y="1"/>
                  </a:lnTo>
                  <a:lnTo>
                    <a:pt x="2187" y="19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3"/>
            <p:cNvSpPr/>
            <p:nvPr/>
          </p:nvSpPr>
          <p:spPr>
            <a:xfrm>
              <a:off x="-1412588" y="-384422"/>
              <a:ext cx="201172" cy="956907"/>
            </a:xfrm>
            <a:custGeom>
              <a:avLst/>
              <a:gdLst/>
              <a:ahLst/>
              <a:cxnLst/>
              <a:rect l="l" t="t" r="r" b="b"/>
              <a:pathLst>
                <a:path w="337" h="1603" extrusionOk="0">
                  <a:moveTo>
                    <a:pt x="181" y="1"/>
                  </a:moveTo>
                  <a:lnTo>
                    <a:pt x="336" y="1461"/>
                  </a:lnTo>
                  <a:lnTo>
                    <a:pt x="107" y="1603"/>
                  </a:lnTo>
                  <a:lnTo>
                    <a:pt x="1" y="12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3"/>
            <p:cNvSpPr/>
            <p:nvPr/>
          </p:nvSpPr>
          <p:spPr>
            <a:xfrm>
              <a:off x="-2758108" y="399967"/>
              <a:ext cx="1507299" cy="1516247"/>
            </a:xfrm>
            <a:custGeom>
              <a:avLst/>
              <a:gdLst/>
              <a:ahLst/>
              <a:cxnLst/>
              <a:rect l="l" t="t" r="r" b="b"/>
              <a:pathLst>
                <a:path w="2525" h="2540" extrusionOk="0">
                  <a:moveTo>
                    <a:pt x="2365" y="102"/>
                  </a:moveTo>
                  <a:cubicBezTo>
                    <a:pt x="1962" y="334"/>
                    <a:pt x="1056" y="771"/>
                    <a:pt x="645" y="1852"/>
                  </a:cubicBezTo>
                  <a:cubicBezTo>
                    <a:pt x="596" y="1979"/>
                    <a:pt x="96" y="1739"/>
                    <a:pt x="74" y="1592"/>
                  </a:cubicBezTo>
                  <a:cubicBezTo>
                    <a:pt x="11" y="1629"/>
                    <a:pt x="2" y="2152"/>
                    <a:pt x="0" y="2351"/>
                  </a:cubicBezTo>
                  <a:cubicBezTo>
                    <a:pt x="90" y="2539"/>
                    <a:pt x="1056" y="1938"/>
                    <a:pt x="1404" y="1897"/>
                  </a:cubicBezTo>
                  <a:cubicBezTo>
                    <a:pt x="1610" y="1590"/>
                    <a:pt x="1608" y="782"/>
                    <a:pt x="2355" y="714"/>
                  </a:cubicBezTo>
                  <a:cubicBezTo>
                    <a:pt x="2455" y="323"/>
                    <a:pt x="2525" y="0"/>
                    <a:pt x="2365" y="10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3"/>
            <p:cNvSpPr/>
            <p:nvPr/>
          </p:nvSpPr>
          <p:spPr>
            <a:xfrm>
              <a:off x="-2444113" y="217898"/>
              <a:ext cx="71037" cy="1425511"/>
            </a:xfrm>
            <a:custGeom>
              <a:avLst/>
              <a:gdLst/>
              <a:ahLst/>
              <a:cxnLst/>
              <a:rect l="l" t="t" r="r" b="b"/>
              <a:pathLst>
                <a:path w="119" h="2388" extrusionOk="0">
                  <a:moveTo>
                    <a:pt x="0" y="70"/>
                  </a:moveTo>
                  <a:lnTo>
                    <a:pt x="119" y="0"/>
                  </a:lnTo>
                  <a:lnTo>
                    <a:pt x="119" y="2322"/>
                  </a:lnTo>
                  <a:lnTo>
                    <a:pt x="0" y="238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3"/>
            <p:cNvSpPr/>
            <p:nvPr/>
          </p:nvSpPr>
          <p:spPr>
            <a:xfrm>
              <a:off x="-3937079" y="-1312675"/>
              <a:ext cx="2543604" cy="1665484"/>
            </a:xfrm>
            <a:custGeom>
              <a:avLst/>
              <a:gdLst/>
              <a:ahLst/>
              <a:cxnLst/>
              <a:rect l="l" t="t" r="r" b="b"/>
              <a:pathLst>
                <a:path w="4261" h="2790" extrusionOk="0">
                  <a:moveTo>
                    <a:pt x="1" y="1586"/>
                  </a:moveTo>
                  <a:cubicBezTo>
                    <a:pt x="1" y="1574"/>
                    <a:pt x="5" y="1562"/>
                    <a:pt x="15" y="1545"/>
                  </a:cubicBezTo>
                  <a:cubicBezTo>
                    <a:pt x="159" y="1271"/>
                    <a:pt x="1366" y="361"/>
                    <a:pt x="2024" y="40"/>
                  </a:cubicBezTo>
                  <a:cubicBezTo>
                    <a:pt x="2100" y="1"/>
                    <a:pt x="2157" y="3"/>
                    <a:pt x="2200" y="29"/>
                  </a:cubicBezTo>
                  <a:cubicBezTo>
                    <a:pt x="2202" y="29"/>
                    <a:pt x="2204" y="31"/>
                    <a:pt x="2209" y="31"/>
                  </a:cubicBezTo>
                  <a:lnTo>
                    <a:pt x="4261" y="1220"/>
                  </a:lnTo>
                  <a:lnTo>
                    <a:pt x="2082" y="2789"/>
                  </a:lnTo>
                  <a:lnTo>
                    <a:pt x="3" y="1586"/>
                  </a:lnTo>
                  <a:lnTo>
                    <a:pt x="1" y="1588"/>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3"/>
            <p:cNvSpPr/>
            <p:nvPr/>
          </p:nvSpPr>
          <p:spPr>
            <a:xfrm>
              <a:off x="-3968718" y="-365917"/>
              <a:ext cx="1273294" cy="800507"/>
            </a:xfrm>
            <a:custGeom>
              <a:avLst/>
              <a:gdLst/>
              <a:ahLst/>
              <a:cxnLst/>
              <a:rect l="l" t="t" r="r" b="b"/>
              <a:pathLst>
                <a:path w="2133" h="1341" extrusionOk="0">
                  <a:moveTo>
                    <a:pt x="2114" y="1340"/>
                  </a:moveTo>
                  <a:lnTo>
                    <a:pt x="2133" y="1205"/>
                  </a:lnTo>
                  <a:lnTo>
                    <a:pt x="54" y="0"/>
                  </a:lnTo>
                  <a:lnTo>
                    <a:pt x="1" y="12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3"/>
            <p:cNvSpPr/>
            <p:nvPr/>
          </p:nvSpPr>
          <p:spPr>
            <a:xfrm>
              <a:off x="-4057663" y="568306"/>
              <a:ext cx="1342541" cy="1330596"/>
            </a:xfrm>
            <a:custGeom>
              <a:avLst/>
              <a:gdLst/>
              <a:ahLst/>
              <a:cxnLst/>
              <a:rect l="l" t="t" r="r" b="b"/>
              <a:pathLst>
                <a:path w="2249" h="2229" extrusionOk="0">
                  <a:moveTo>
                    <a:pt x="2249" y="1310"/>
                  </a:moveTo>
                  <a:lnTo>
                    <a:pt x="43" y="0"/>
                  </a:lnTo>
                  <a:lnTo>
                    <a:pt x="0" y="359"/>
                  </a:lnTo>
                  <a:lnTo>
                    <a:pt x="2196" y="2228"/>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3"/>
            <p:cNvSpPr/>
            <p:nvPr/>
          </p:nvSpPr>
          <p:spPr>
            <a:xfrm>
              <a:off x="-5550032" y="1368215"/>
              <a:ext cx="2714332" cy="3136959"/>
            </a:xfrm>
            <a:custGeom>
              <a:avLst/>
              <a:gdLst/>
              <a:ahLst/>
              <a:cxnLst/>
              <a:rect l="l" t="t" r="r" b="b"/>
              <a:pathLst>
                <a:path w="4547" h="5255" extrusionOk="0">
                  <a:moveTo>
                    <a:pt x="129" y="5185"/>
                  </a:moveTo>
                  <a:lnTo>
                    <a:pt x="117" y="5015"/>
                  </a:lnTo>
                  <a:cubicBezTo>
                    <a:pt x="115" y="4989"/>
                    <a:pt x="96" y="4919"/>
                    <a:pt x="119" y="4907"/>
                  </a:cubicBezTo>
                  <a:lnTo>
                    <a:pt x="324" y="4788"/>
                  </a:lnTo>
                  <a:cubicBezTo>
                    <a:pt x="393" y="4747"/>
                    <a:pt x="465" y="4610"/>
                    <a:pt x="475" y="4512"/>
                  </a:cubicBezTo>
                  <a:lnTo>
                    <a:pt x="706" y="2752"/>
                  </a:lnTo>
                  <a:cubicBezTo>
                    <a:pt x="741" y="2509"/>
                    <a:pt x="538" y="2535"/>
                    <a:pt x="401" y="2630"/>
                  </a:cubicBezTo>
                  <a:lnTo>
                    <a:pt x="6" y="2902"/>
                  </a:lnTo>
                  <a:cubicBezTo>
                    <a:pt x="4" y="2887"/>
                    <a:pt x="4" y="2877"/>
                    <a:pt x="4" y="2867"/>
                  </a:cubicBezTo>
                  <a:cubicBezTo>
                    <a:pt x="0" y="2822"/>
                    <a:pt x="25" y="2763"/>
                    <a:pt x="64" y="2730"/>
                  </a:cubicBezTo>
                  <a:cubicBezTo>
                    <a:pt x="1486" y="1484"/>
                    <a:pt x="3808" y="389"/>
                    <a:pt x="4546" y="1"/>
                  </a:cubicBezTo>
                  <a:lnTo>
                    <a:pt x="4528" y="886"/>
                  </a:lnTo>
                  <a:cubicBezTo>
                    <a:pt x="2091" y="2190"/>
                    <a:pt x="1504" y="2914"/>
                    <a:pt x="943" y="4808"/>
                  </a:cubicBezTo>
                  <a:lnTo>
                    <a:pt x="207" y="5230"/>
                  </a:lnTo>
                  <a:cubicBezTo>
                    <a:pt x="166" y="5254"/>
                    <a:pt x="135" y="5234"/>
                    <a:pt x="129" y="5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3"/>
            <p:cNvSpPr/>
            <p:nvPr/>
          </p:nvSpPr>
          <p:spPr>
            <a:xfrm>
              <a:off x="-6722437" y="653669"/>
              <a:ext cx="3881966" cy="2378836"/>
            </a:xfrm>
            <a:custGeom>
              <a:avLst/>
              <a:gdLst/>
              <a:ahLst/>
              <a:cxnLst/>
              <a:rect l="l" t="t" r="r" b="b"/>
              <a:pathLst>
                <a:path w="6503" h="3985" extrusionOk="0">
                  <a:moveTo>
                    <a:pt x="0" y="2812"/>
                  </a:moveTo>
                  <a:cubicBezTo>
                    <a:pt x="475" y="2024"/>
                    <a:pt x="3986" y="267"/>
                    <a:pt x="4493" y="1"/>
                  </a:cubicBezTo>
                  <a:lnTo>
                    <a:pt x="6502" y="1198"/>
                  </a:lnTo>
                  <a:cubicBezTo>
                    <a:pt x="5037" y="1942"/>
                    <a:pt x="2899" y="3119"/>
                    <a:pt x="1981" y="398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3"/>
            <p:cNvSpPr/>
            <p:nvPr/>
          </p:nvSpPr>
          <p:spPr>
            <a:xfrm>
              <a:off x="-6738555" y="2331688"/>
              <a:ext cx="1208824" cy="767674"/>
            </a:xfrm>
            <a:custGeom>
              <a:avLst/>
              <a:gdLst/>
              <a:ahLst/>
              <a:cxnLst/>
              <a:rect l="l" t="t" r="r" b="b"/>
              <a:pathLst>
                <a:path w="2025" h="1286" extrusionOk="0">
                  <a:moveTo>
                    <a:pt x="2004" y="1286"/>
                  </a:moveTo>
                  <a:lnTo>
                    <a:pt x="2024" y="1155"/>
                  </a:lnTo>
                  <a:lnTo>
                    <a:pt x="27" y="1"/>
                  </a:lnTo>
                  <a:lnTo>
                    <a:pt x="1" y="13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3"/>
            <p:cNvSpPr/>
            <p:nvPr/>
          </p:nvSpPr>
          <p:spPr>
            <a:xfrm>
              <a:off x="-6715274" y="1591473"/>
              <a:ext cx="3913604" cy="2907731"/>
            </a:xfrm>
            <a:custGeom>
              <a:avLst/>
              <a:gdLst/>
              <a:ahLst/>
              <a:cxnLst/>
              <a:rect l="l" t="t" r="r" b="b"/>
              <a:pathLst>
                <a:path w="6556" h="4871" extrusionOk="0">
                  <a:moveTo>
                    <a:pt x="2108" y="4862"/>
                  </a:moveTo>
                  <a:cubicBezTo>
                    <a:pt x="2120" y="4870"/>
                    <a:pt x="2138" y="4870"/>
                    <a:pt x="2157" y="4858"/>
                  </a:cubicBezTo>
                  <a:lnTo>
                    <a:pt x="2893" y="4434"/>
                  </a:lnTo>
                  <a:cubicBezTo>
                    <a:pt x="3571" y="2474"/>
                    <a:pt x="3871" y="1973"/>
                    <a:pt x="6159" y="688"/>
                  </a:cubicBezTo>
                  <a:lnTo>
                    <a:pt x="6159" y="1486"/>
                  </a:lnTo>
                  <a:lnTo>
                    <a:pt x="6556" y="1261"/>
                  </a:lnTo>
                  <a:lnTo>
                    <a:pt x="6556" y="1"/>
                  </a:lnTo>
                  <a:lnTo>
                    <a:pt x="6159" y="226"/>
                  </a:lnTo>
                  <a:lnTo>
                    <a:pt x="6159" y="234"/>
                  </a:lnTo>
                  <a:cubicBezTo>
                    <a:pt x="4939" y="889"/>
                    <a:pt x="3366" y="1726"/>
                    <a:pt x="2754" y="2313"/>
                  </a:cubicBezTo>
                  <a:lnTo>
                    <a:pt x="2523" y="4072"/>
                  </a:lnTo>
                  <a:cubicBezTo>
                    <a:pt x="2511" y="4166"/>
                    <a:pt x="2466" y="4361"/>
                    <a:pt x="2298" y="4459"/>
                  </a:cubicBezTo>
                  <a:lnTo>
                    <a:pt x="2122" y="4561"/>
                  </a:lnTo>
                  <a:lnTo>
                    <a:pt x="2122" y="4561"/>
                  </a:lnTo>
                  <a:lnTo>
                    <a:pt x="62" y="3375"/>
                  </a:lnTo>
                  <a:lnTo>
                    <a:pt x="1" y="3399"/>
                  </a:lnTo>
                  <a:lnTo>
                    <a:pt x="5" y="366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3"/>
            <p:cNvSpPr/>
            <p:nvPr/>
          </p:nvSpPr>
          <p:spPr>
            <a:xfrm>
              <a:off x="-2749750" y="439962"/>
              <a:ext cx="1660715" cy="2000968"/>
            </a:xfrm>
            <a:custGeom>
              <a:avLst/>
              <a:gdLst/>
              <a:ahLst/>
              <a:cxnLst/>
              <a:rect l="l" t="t" r="r" b="b"/>
              <a:pathLst>
                <a:path w="2782" h="3352" extrusionOk="0">
                  <a:moveTo>
                    <a:pt x="2628" y="516"/>
                  </a:moveTo>
                  <a:cubicBezTo>
                    <a:pt x="2128" y="835"/>
                    <a:pt x="1539" y="1142"/>
                    <a:pt x="1713" y="2398"/>
                  </a:cubicBezTo>
                  <a:lnTo>
                    <a:pt x="1" y="3352"/>
                  </a:lnTo>
                  <a:lnTo>
                    <a:pt x="1" y="2116"/>
                  </a:lnTo>
                  <a:cubicBezTo>
                    <a:pt x="148" y="2310"/>
                    <a:pt x="537" y="2300"/>
                    <a:pt x="741" y="1959"/>
                  </a:cubicBezTo>
                  <a:cubicBezTo>
                    <a:pt x="968" y="1146"/>
                    <a:pt x="1570" y="561"/>
                    <a:pt x="2568" y="1"/>
                  </a:cubicBezTo>
                  <a:cubicBezTo>
                    <a:pt x="2707" y="1"/>
                    <a:pt x="2781" y="457"/>
                    <a:pt x="2628" y="51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3"/>
            <p:cNvSpPr/>
            <p:nvPr/>
          </p:nvSpPr>
          <p:spPr>
            <a:xfrm>
              <a:off x="-2696025" y="-642303"/>
              <a:ext cx="1390297" cy="996305"/>
            </a:xfrm>
            <a:custGeom>
              <a:avLst/>
              <a:gdLst/>
              <a:ahLst/>
              <a:cxnLst/>
              <a:rect l="l" t="t" r="r" b="b"/>
              <a:pathLst>
                <a:path w="2329" h="1669" extrusionOk="0">
                  <a:moveTo>
                    <a:pt x="1" y="1668"/>
                  </a:moveTo>
                  <a:cubicBezTo>
                    <a:pt x="11" y="1466"/>
                    <a:pt x="1326" y="459"/>
                    <a:pt x="2022" y="122"/>
                  </a:cubicBezTo>
                  <a:cubicBezTo>
                    <a:pt x="2268" y="1"/>
                    <a:pt x="2313" y="285"/>
                    <a:pt x="2329" y="451"/>
                  </a:cubicBezTo>
                  <a:lnTo>
                    <a:pt x="2149" y="553"/>
                  </a:lnTo>
                  <a:cubicBezTo>
                    <a:pt x="2137" y="490"/>
                    <a:pt x="2108" y="451"/>
                    <a:pt x="1883" y="58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3"/>
            <p:cNvSpPr/>
            <p:nvPr/>
          </p:nvSpPr>
          <p:spPr>
            <a:xfrm>
              <a:off x="-6716468" y="3584680"/>
              <a:ext cx="1267325" cy="745587"/>
            </a:xfrm>
            <a:custGeom>
              <a:avLst/>
              <a:gdLst/>
              <a:ahLst/>
              <a:cxnLst/>
              <a:rect l="l" t="t" r="r" b="b"/>
              <a:pathLst>
                <a:path w="2123" h="1249" extrusionOk="0">
                  <a:moveTo>
                    <a:pt x="2063" y="1249"/>
                  </a:moveTo>
                  <a:lnTo>
                    <a:pt x="2122" y="1218"/>
                  </a:lnTo>
                  <a:lnTo>
                    <a:pt x="103" y="52"/>
                  </a:lnTo>
                  <a:lnTo>
                    <a:pt x="99" y="1"/>
                  </a:lnTo>
                  <a:lnTo>
                    <a:pt x="0" y="5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3"/>
            <p:cNvSpPr/>
            <p:nvPr/>
          </p:nvSpPr>
          <p:spPr>
            <a:xfrm>
              <a:off x="-4938161" y="2735821"/>
              <a:ext cx="320562" cy="826772"/>
            </a:xfrm>
            <a:custGeom>
              <a:avLst/>
              <a:gdLst/>
              <a:ahLst/>
              <a:cxnLst/>
              <a:rect l="l" t="t" r="r" b="b"/>
              <a:pathLst>
                <a:path w="537" h="1385" extrusionOk="0">
                  <a:moveTo>
                    <a:pt x="4" y="1317"/>
                  </a:moveTo>
                  <a:lnTo>
                    <a:pt x="105" y="496"/>
                  </a:lnTo>
                  <a:cubicBezTo>
                    <a:pt x="113" y="429"/>
                    <a:pt x="135" y="357"/>
                    <a:pt x="172" y="287"/>
                  </a:cubicBezTo>
                  <a:cubicBezTo>
                    <a:pt x="207" y="218"/>
                    <a:pt x="248" y="167"/>
                    <a:pt x="287" y="140"/>
                  </a:cubicBezTo>
                  <a:lnTo>
                    <a:pt x="422" y="50"/>
                  </a:lnTo>
                  <a:cubicBezTo>
                    <a:pt x="493" y="1"/>
                    <a:pt x="536" y="54"/>
                    <a:pt x="524" y="171"/>
                  </a:cubicBezTo>
                  <a:lnTo>
                    <a:pt x="473" y="625"/>
                  </a:lnTo>
                  <a:cubicBezTo>
                    <a:pt x="301" y="832"/>
                    <a:pt x="148" y="1075"/>
                    <a:pt x="0" y="1384"/>
                  </a:cubicBezTo>
                  <a:cubicBezTo>
                    <a:pt x="2" y="1366"/>
                    <a:pt x="2" y="1341"/>
                    <a:pt x="4" y="131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3"/>
            <p:cNvSpPr/>
            <p:nvPr/>
          </p:nvSpPr>
          <p:spPr>
            <a:xfrm>
              <a:off x="-4961442" y="2716719"/>
              <a:ext cx="321756" cy="826175"/>
            </a:xfrm>
            <a:custGeom>
              <a:avLst/>
              <a:gdLst/>
              <a:ahLst/>
              <a:cxnLst/>
              <a:rect l="l" t="t" r="r" b="b"/>
              <a:pathLst>
                <a:path w="539" h="1384" extrusionOk="0">
                  <a:moveTo>
                    <a:pt x="7" y="1316"/>
                  </a:moveTo>
                  <a:lnTo>
                    <a:pt x="105" y="493"/>
                  </a:lnTo>
                  <a:cubicBezTo>
                    <a:pt x="113" y="428"/>
                    <a:pt x="135" y="356"/>
                    <a:pt x="172" y="287"/>
                  </a:cubicBezTo>
                  <a:cubicBezTo>
                    <a:pt x="207" y="217"/>
                    <a:pt x="248" y="166"/>
                    <a:pt x="287" y="137"/>
                  </a:cubicBezTo>
                  <a:lnTo>
                    <a:pt x="422" y="49"/>
                  </a:lnTo>
                  <a:cubicBezTo>
                    <a:pt x="494" y="0"/>
                    <a:pt x="539" y="53"/>
                    <a:pt x="524" y="168"/>
                  </a:cubicBezTo>
                  <a:lnTo>
                    <a:pt x="473" y="624"/>
                  </a:lnTo>
                  <a:cubicBezTo>
                    <a:pt x="303" y="831"/>
                    <a:pt x="150" y="1074"/>
                    <a:pt x="0" y="1383"/>
                  </a:cubicBezTo>
                  <a:cubicBezTo>
                    <a:pt x="2" y="1363"/>
                    <a:pt x="2" y="1340"/>
                    <a:pt x="7" y="131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3"/>
            <p:cNvSpPr/>
            <p:nvPr/>
          </p:nvSpPr>
          <p:spPr>
            <a:xfrm>
              <a:off x="-6390534" y="2608074"/>
              <a:ext cx="501438" cy="391001"/>
            </a:xfrm>
            <a:custGeom>
              <a:avLst/>
              <a:gdLst/>
              <a:ahLst/>
              <a:cxnLst/>
              <a:rect l="l" t="t" r="r" b="b"/>
              <a:pathLst>
                <a:path w="840" h="655" extrusionOk="0">
                  <a:moveTo>
                    <a:pt x="1" y="0"/>
                  </a:moveTo>
                  <a:cubicBezTo>
                    <a:pt x="44" y="313"/>
                    <a:pt x="533" y="655"/>
                    <a:pt x="840" y="48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3"/>
            <p:cNvSpPr/>
            <p:nvPr/>
          </p:nvSpPr>
          <p:spPr>
            <a:xfrm>
              <a:off x="-2844665" y="1368215"/>
              <a:ext cx="108048" cy="1072715"/>
            </a:xfrm>
            <a:custGeom>
              <a:avLst/>
              <a:gdLst/>
              <a:ahLst/>
              <a:cxnLst/>
              <a:rect l="l" t="t" r="r" b="b"/>
              <a:pathLst>
                <a:path w="181" h="1797" extrusionOk="0">
                  <a:moveTo>
                    <a:pt x="0" y="1"/>
                  </a:moveTo>
                  <a:lnTo>
                    <a:pt x="180" y="588"/>
                  </a:lnTo>
                  <a:lnTo>
                    <a:pt x="164" y="1797"/>
                  </a:lnTo>
                  <a:lnTo>
                    <a:pt x="0" y="1668"/>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3"/>
            <p:cNvSpPr/>
            <p:nvPr/>
          </p:nvSpPr>
          <p:spPr>
            <a:xfrm>
              <a:off x="-3063745" y="3330977"/>
              <a:ext cx="189830" cy="845875"/>
            </a:xfrm>
            <a:custGeom>
              <a:avLst/>
              <a:gdLst/>
              <a:ahLst/>
              <a:cxnLst/>
              <a:rect l="l" t="t" r="r" b="b"/>
              <a:pathLst>
                <a:path w="318" h="1417" extrusionOk="0">
                  <a:moveTo>
                    <a:pt x="318" y="1416"/>
                  </a:moveTo>
                  <a:lnTo>
                    <a:pt x="318" y="184"/>
                  </a:lnTo>
                  <a:lnTo>
                    <a:pt x="1" y="0"/>
                  </a:lnTo>
                  <a:lnTo>
                    <a:pt x="1" y="123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3"/>
            <p:cNvSpPr/>
            <p:nvPr/>
          </p:nvSpPr>
          <p:spPr>
            <a:xfrm>
              <a:off x="-4027218" y="3424698"/>
              <a:ext cx="1057198" cy="1703091"/>
            </a:xfrm>
            <a:custGeom>
              <a:avLst/>
              <a:gdLst/>
              <a:ahLst/>
              <a:cxnLst/>
              <a:rect l="l" t="t" r="r" b="b"/>
              <a:pathLst>
                <a:path w="1771" h="2853" extrusionOk="0">
                  <a:moveTo>
                    <a:pt x="886" y="283"/>
                  </a:moveTo>
                  <a:cubicBezTo>
                    <a:pt x="1373" y="1"/>
                    <a:pt x="1770" y="285"/>
                    <a:pt x="1770" y="917"/>
                  </a:cubicBezTo>
                  <a:cubicBezTo>
                    <a:pt x="1770" y="1548"/>
                    <a:pt x="1373" y="2290"/>
                    <a:pt x="886" y="2571"/>
                  </a:cubicBezTo>
                  <a:cubicBezTo>
                    <a:pt x="397" y="2853"/>
                    <a:pt x="1" y="2569"/>
                    <a:pt x="1" y="1936"/>
                  </a:cubicBezTo>
                  <a:cubicBezTo>
                    <a:pt x="1" y="1306"/>
                    <a:pt x="397" y="564"/>
                    <a:pt x="886" y="28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3"/>
            <p:cNvSpPr/>
            <p:nvPr/>
          </p:nvSpPr>
          <p:spPr>
            <a:xfrm>
              <a:off x="-3935289" y="3572741"/>
              <a:ext cx="873338" cy="1408796"/>
            </a:xfrm>
            <a:custGeom>
              <a:avLst/>
              <a:gdLst/>
              <a:ahLst/>
              <a:cxnLst/>
              <a:rect l="l" t="t" r="r" b="b"/>
              <a:pathLst>
                <a:path w="1463" h="2360" extrusionOk="0">
                  <a:moveTo>
                    <a:pt x="732" y="234"/>
                  </a:moveTo>
                  <a:cubicBezTo>
                    <a:pt x="1136" y="0"/>
                    <a:pt x="1463" y="236"/>
                    <a:pt x="1463" y="757"/>
                  </a:cubicBezTo>
                  <a:cubicBezTo>
                    <a:pt x="1463" y="1279"/>
                    <a:pt x="1136" y="1891"/>
                    <a:pt x="732" y="2126"/>
                  </a:cubicBezTo>
                  <a:cubicBezTo>
                    <a:pt x="327" y="2359"/>
                    <a:pt x="0" y="2124"/>
                    <a:pt x="0" y="1602"/>
                  </a:cubicBezTo>
                  <a:cubicBezTo>
                    <a:pt x="0" y="1081"/>
                    <a:pt x="329" y="467"/>
                    <a:pt x="732" y="23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3"/>
            <p:cNvSpPr/>
            <p:nvPr/>
          </p:nvSpPr>
          <p:spPr>
            <a:xfrm>
              <a:off x="-3526379" y="3898674"/>
              <a:ext cx="55516" cy="90139"/>
            </a:xfrm>
            <a:custGeom>
              <a:avLst/>
              <a:gdLst/>
              <a:ahLst/>
              <a:cxnLst/>
              <a:rect l="l" t="t" r="r" b="b"/>
              <a:pathLst>
                <a:path w="93" h="151" extrusionOk="0">
                  <a:moveTo>
                    <a:pt x="47" y="15"/>
                  </a:moveTo>
                  <a:cubicBezTo>
                    <a:pt x="72" y="1"/>
                    <a:pt x="92" y="15"/>
                    <a:pt x="92" y="48"/>
                  </a:cubicBezTo>
                  <a:cubicBezTo>
                    <a:pt x="92" y="83"/>
                    <a:pt x="72" y="119"/>
                    <a:pt x="47" y="136"/>
                  </a:cubicBezTo>
                  <a:cubicBezTo>
                    <a:pt x="21" y="150"/>
                    <a:pt x="0" y="136"/>
                    <a:pt x="0" y="103"/>
                  </a:cubicBezTo>
                  <a:cubicBezTo>
                    <a:pt x="0" y="72"/>
                    <a:pt x="21" y="33"/>
                    <a:pt x="47" y="1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3"/>
            <p:cNvSpPr/>
            <p:nvPr/>
          </p:nvSpPr>
          <p:spPr>
            <a:xfrm>
              <a:off x="-3680392" y="4049105"/>
              <a:ext cx="63874" cy="90736"/>
            </a:xfrm>
            <a:custGeom>
              <a:avLst/>
              <a:gdLst/>
              <a:ahLst/>
              <a:cxnLst/>
              <a:rect l="l" t="t" r="r" b="b"/>
              <a:pathLst>
                <a:path w="107" h="152" extrusionOk="0">
                  <a:moveTo>
                    <a:pt x="25" y="45"/>
                  </a:moveTo>
                  <a:cubicBezTo>
                    <a:pt x="46" y="11"/>
                    <a:pt x="76" y="0"/>
                    <a:pt x="93" y="19"/>
                  </a:cubicBezTo>
                  <a:cubicBezTo>
                    <a:pt x="107" y="37"/>
                    <a:pt x="103" y="78"/>
                    <a:pt x="82" y="109"/>
                  </a:cubicBezTo>
                  <a:cubicBezTo>
                    <a:pt x="62" y="142"/>
                    <a:pt x="31" y="152"/>
                    <a:pt x="15" y="133"/>
                  </a:cubicBezTo>
                  <a:cubicBezTo>
                    <a:pt x="1" y="115"/>
                    <a:pt x="5" y="76"/>
                    <a:pt x="25" y="4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3"/>
            <p:cNvSpPr/>
            <p:nvPr/>
          </p:nvSpPr>
          <p:spPr>
            <a:xfrm>
              <a:off x="-3772919" y="4271169"/>
              <a:ext cx="62680" cy="85960"/>
            </a:xfrm>
            <a:custGeom>
              <a:avLst/>
              <a:gdLst/>
              <a:ahLst/>
              <a:cxnLst/>
              <a:rect l="l" t="t" r="r" b="b"/>
              <a:pathLst>
                <a:path w="105" h="144" extrusionOk="0">
                  <a:moveTo>
                    <a:pt x="6" y="78"/>
                  </a:moveTo>
                  <a:cubicBezTo>
                    <a:pt x="14" y="44"/>
                    <a:pt x="43" y="11"/>
                    <a:pt x="66" y="5"/>
                  </a:cubicBezTo>
                  <a:cubicBezTo>
                    <a:pt x="92" y="1"/>
                    <a:pt x="104" y="27"/>
                    <a:pt x="96" y="64"/>
                  </a:cubicBezTo>
                  <a:cubicBezTo>
                    <a:pt x="88" y="99"/>
                    <a:pt x="62" y="134"/>
                    <a:pt x="37" y="138"/>
                  </a:cubicBezTo>
                  <a:cubicBezTo>
                    <a:pt x="14" y="144"/>
                    <a:pt x="0" y="117"/>
                    <a:pt x="6" y="7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3"/>
            <p:cNvSpPr/>
            <p:nvPr/>
          </p:nvSpPr>
          <p:spPr>
            <a:xfrm>
              <a:off x="-3772919" y="4474131"/>
              <a:ext cx="62680" cy="90736"/>
            </a:xfrm>
            <a:custGeom>
              <a:avLst/>
              <a:gdLst/>
              <a:ahLst/>
              <a:cxnLst/>
              <a:rect l="l" t="t" r="r" b="b"/>
              <a:pathLst>
                <a:path w="105" h="152" extrusionOk="0">
                  <a:moveTo>
                    <a:pt x="6" y="119"/>
                  </a:moveTo>
                  <a:cubicBezTo>
                    <a:pt x="0" y="92"/>
                    <a:pt x="12" y="51"/>
                    <a:pt x="37" y="25"/>
                  </a:cubicBezTo>
                  <a:cubicBezTo>
                    <a:pt x="64" y="0"/>
                    <a:pt x="88" y="2"/>
                    <a:pt x="96" y="31"/>
                  </a:cubicBezTo>
                  <a:cubicBezTo>
                    <a:pt x="104" y="60"/>
                    <a:pt x="92" y="99"/>
                    <a:pt x="66" y="125"/>
                  </a:cubicBezTo>
                  <a:cubicBezTo>
                    <a:pt x="43" y="152"/>
                    <a:pt x="14" y="148"/>
                    <a:pt x="6" y="11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3"/>
            <p:cNvSpPr/>
            <p:nvPr/>
          </p:nvSpPr>
          <p:spPr>
            <a:xfrm>
              <a:off x="-3680392" y="4588745"/>
              <a:ext cx="63874" cy="87154"/>
            </a:xfrm>
            <a:custGeom>
              <a:avLst/>
              <a:gdLst/>
              <a:ahLst/>
              <a:cxnLst/>
              <a:rect l="l" t="t" r="r" b="b"/>
              <a:pathLst>
                <a:path w="107" h="146" extrusionOk="0">
                  <a:moveTo>
                    <a:pt x="25" y="138"/>
                  </a:moveTo>
                  <a:cubicBezTo>
                    <a:pt x="5" y="130"/>
                    <a:pt x="1" y="95"/>
                    <a:pt x="15" y="58"/>
                  </a:cubicBezTo>
                  <a:cubicBezTo>
                    <a:pt x="31" y="23"/>
                    <a:pt x="60" y="1"/>
                    <a:pt x="82" y="7"/>
                  </a:cubicBezTo>
                  <a:cubicBezTo>
                    <a:pt x="103" y="15"/>
                    <a:pt x="107" y="52"/>
                    <a:pt x="93" y="87"/>
                  </a:cubicBezTo>
                  <a:cubicBezTo>
                    <a:pt x="74" y="123"/>
                    <a:pt x="46" y="146"/>
                    <a:pt x="25" y="13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3"/>
            <p:cNvSpPr/>
            <p:nvPr/>
          </p:nvSpPr>
          <p:spPr>
            <a:xfrm>
              <a:off x="-3526379" y="4564270"/>
              <a:ext cx="55516" cy="90139"/>
            </a:xfrm>
            <a:custGeom>
              <a:avLst/>
              <a:gdLst/>
              <a:ahLst/>
              <a:cxnLst/>
              <a:rect l="l" t="t" r="r" b="b"/>
              <a:pathLst>
                <a:path w="93" h="151" extrusionOk="0">
                  <a:moveTo>
                    <a:pt x="47" y="136"/>
                  </a:moveTo>
                  <a:cubicBezTo>
                    <a:pt x="21" y="150"/>
                    <a:pt x="0" y="136"/>
                    <a:pt x="0" y="101"/>
                  </a:cubicBezTo>
                  <a:cubicBezTo>
                    <a:pt x="0" y="68"/>
                    <a:pt x="21" y="29"/>
                    <a:pt x="47" y="15"/>
                  </a:cubicBezTo>
                  <a:cubicBezTo>
                    <a:pt x="72" y="1"/>
                    <a:pt x="92" y="15"/>
                    <a:pt x="92" y="48"/>
                  </a:cubicBezTo>
                  <a:cubicBezTo>
                    <a:pt x="92" y="78"/>
                    <a:pt x="72" y="119"/>
                    <a:pt x="47" y="13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3"/>
            <p:cNvSpPr/>
            <p:nvPr/>
          </p:nvSpPr>
          <p:spPr>
            <a:xfrm>
              <a:off x="-3381321" y="4413243"/>
              <a:ext cx="66858" cy="89542"/>
            </a:xfrm>
            <a:custGeom>
              <a:avLst/>
              <a:gdLst/>
              <a:ahLst/>
              <a:cxnLst/>
              <a:rect l="l" t="t" r="r" b="b"/>
              <a:pathLst>
                <a:path w="112" h="150" extrusionOk="0">
                  <a:moveTo>
                    <a:pt x="83" y="106"/>
                  </a:moveTo>
                  <a:cubicBezTo>
                    <a:pt x="62" y="141"/>
                    <a:pt x="32" y="149"/>
                    <a:pt x="15" y="133"/>
                  </a:cubicBezTo>
                  <a:cubicBezTo>
                    <a:pt x="1" y="115"/>
                    <a:pt x="5" y="74"/>
                    <a:pt x="25" y="43"/>
                  </a:cubicBezTo>
                  <a:cubicBezTo>
                    <a:pt x="46" y="10"/>
                    <a:pt x="77" y="0"/>
                    <a:pt x="93" y="16"/>
                  </a:cubicBezTo>
                  <a:cubicBezTo>
                    <a:pt x="111" y="35"/>
                    <a:pt x="105" y="76"/>
                    <a:pt x="83" y="10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3"/>
            <p:cNvSpPr/>
            <p:nvPr/>
          </p:nvSpPr>
          <p:spPr>
            <a:xfrm>
              <a:off x="-3287003" y="4195357"/>
              <a:ext cx="63874" cy="86557"/>
            </a:xfrm>
            <a:custGeom>
              <a:avLst/>
              <a:gdLst/>
              <a:ahLst/>
              <a:cxnLst/>
              <a:rect l="l" t="t" r="r" b="b"/>
              <a:pathLst>
                <a:path w="107" h="145" extrusionOk="0">
                  <a:moveTo>
                    <a:pt x="99" y="66"/>
                  </a:moveTo>
                  <a:cubicBezTo>
                    <a:pt x="90" y="101"/>
                    <a:pt x="62" y="134"/>
                    <a:pt x="39" y="140"/>
                  </a:cubicBezTo>
                  <a:cubicBezTo>
                    <a:pt x="15" y="144"/>
                    <a:pt x="0" y="117"/>
                    <a:pt x="9" y="81"/>
                  </a:cubicBezTo>
                  <a:cubicBezTo>
                    <a:pt x="17" y="46"/>
                    <a:pt x="45" y="11"/>
                    <a:pt x="68" y="7"/>
                  </a:cubicBezTo>
                  <a:cubicBezTo>
                    <a:pt x="92" y="1"/>
                    <a:pt x="107" y="30"/>
                    <a:pt x="99" y="6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3"/>
            <p:cNvSpPr/>
            <p:nvPr/>
          </p:nvSpPr>
          <p:spPr>
            <a:xfrm>
              <a:off x="-3287003" y="3988216"/>
              <a:ext cx="63874" cy="90736"/>
            </a:xfrm>
            <a:custGeom>
              <a:avLst/>
              <a:gdLst/>
              <a:ahLst/>
              <a:cxnLst/>
              <a:rect l="l" t="t" r="r" b="b"/>
              <a:pathLst>
                <a:path w="107" h="152" extrusionOk="0">
                  <a:moveTo>
                    <a:pt x="99" y="31"/>
                  </a:moveTo>
                  <a:cubicBezTo>
                    <a:pt x="107" y="59"/>
                    <a:pt x="92" y="100"/>
                    <a:pt x="68" y="127"/>
                  </a:cubicBezTo>
                  <a:cubicBezTo>
                    <a:pt x="41" y="151"/>
                    <a:pt x="17" y="149"/>
                    <a:pt x="9" y="121"/>
                  </a:cubicBezTo>
                  <a:cubicBezTo>
                    <a:pt x="0" y="92"/>
                    <a:pt x="15" y="51"/>
                    <a:pt x="39" y="27"/>
                  </a:cubicBezTo>
                  <a:cubicBezTo>
                    <a:pt x="66" y="0"/>
                    <a:pt x="90" y="4"/>
                    <a:pt x="99" y="3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3"/>
            <p:cNvSpPr/>
            <p:nvPr/>
          </p:nvSpPr>
          <p:spPr>
            <a:xfrm>
              <a:off x="-3381321" y="3876587"/>
              <a:ext cx="64471" cy="87751"/>
            </a:xfrm>
            <a:custGeom>
              <a:avLst/>
              <a:gdLst/>
              <a:ahLst/>
              <a:cxnLst/>
              <a:rect l="l" t="t" r="r" b="b"/>
              <a:pathLst>
                <a:path w="108" h="147" extrusionOk="0">
                  <a:moveTo>
                    <a:pt x="83" y="9"/>
                  </a:moveTo>
                  <a:cubicBezTo>
                    <a:pt x="103" y="17"/>
                    <a:pt x="107" y="52"/>
                    <a:pt x="93" y="89"/>
                  </a:cubicBezTo>
                  <a:cubicBezTo>
                    <a:pt x="77" y="124"/>
                    <a:pt x="46" y="146"/>
                    <a:pt x="25" y="140"/>
                  </a:cubicBezTo>
                  <a:cubicBezTo>
                    <a:pt x="5" y="132"/>
                    <a:pt x="1" y="95"/>
                    <a:pt x="15" y="60"/>
                  </a:cubicBezTo>
                  <a:cubicBezTo>
                    <a:pt x="34" y="23"/>
                    <a:pt x="62" y="1"/>
                    <a:pt x="83" y="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3"/>
            <p:cNvSpPr/>
            <p:nvPr/>
          </p:nvSpPr>
          <p:spPr>
            <a:xfrm>
              <a:off x="-1717628" y="3424698"/>
              <a:ext cx="266837" cy="428011"/>
            </a:xfrm>
            <a:custGeom>
              <a:avLst/>
              <a:gdLst/>
              <a:ahLst/>
              <a:cxnLst/>
              <a:rect l="l" t="t" r="r" b="b"/>
              <a:pathLst>
                <a:path w="447" h="717" extrusionOk="0">
                  <a:moveTo>
                    <a:pt x="223" y="70"/>
                  </a:moveTo>
                  <a:cubicBezTo>
                    <a:pt x="101" y="142"/>
                    <a:pt x="0" y="328"/>
                    <a:pt x="0" y="488"/>
                  </a:cubicBezTo>
                  <a:cubicBezTo>
                    <a:pt x="0" y="645"/>
                    <a:pt x="101" y="717"/>
                    <a:pt x="223" y="645"/>
                  </a:cubicBezTo>
                  <a:cubicBezTo>
                    <a:pt x="346" y="574"/>
                    <a:pt x="446" y="388"/>
                    <a:pt x="446" y="228"/>
                  </a:cubicBezTo>
                  <a:cubicBezTo>
                    <a:pt x="446" y="70"/>
                    <a:pt x="346" y="1"/>
                    <a:pt x="223" y="7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3"/>
            <p:cNvSpPr/>
            <p:nvPr/>
          </p:nvSpPr>
          <p:spPr>
            <a:xfrm>
              <a:off x="-1665096" y="3509465"/>
              <a:ext cx="161773" cy="260269"/>
            </a:xfrm>
            <a:custGeom>
              <a:avLst/>
              <a:gdLst/>
              <a:ahLst/>
              <a:cxnLst/>
              <a:rect l="l" t="t" r="r" b="b"/>
              <a:pathLst>
                <a:path w="271" h="436" extrusionOk="0">
                  <a:moveTo>
                    <a:pt x="135" y="43"/>
                  </a:moveTo>
                  <a:cubicBezTo>
                    <a:pt x="62" y="86"/>
                    <a:pt x="0" y="199"/>
                    <a:pt x="0" y="297"/>
                  </a:cubicBezTo>
                  <a:cubicBezTo>
                    <a:pt x="0" y="391"/>
                    <a:pt x="62" y="436"/>
                    <a:pt x="135" y="393"/>
                  </a:cubicBezTo>
                  <a:cubicBezTo>
                    <a:pt x="209" y="350"/>
                    <a:pt x="270" y="237"/>
                    <a:pt x="270" y="141"/>
                  </a:cubicBezTo>
                  <a:cubicBezTo>
                    <a:pt x="270" y="43"/>
                    <a:pt x="209" y="0"/>
                    <a:pt x="135" y="43"/>
                  </a:cubicBezTo>
                  <a:close/>
                </a:path>
              </a:pathLst>
            </a:custGeom>
            <a:solidFill>
              <a:srgbClr val="58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3"/>
            <p:cNvSpPr/>
            <p:nvPr/>
          </p:nvSpPr>
          <p:spPr>
            <a:xfrm>
              <a:off x="-1626295" y="3572741"/>
              <a:ext cx="83573" cy="132522"/>
            </a:xfrm>
            <a:custGeom>
              <a:avLst/>
              <a:gdLst/>
              <a:ahLst/>
              <a:cxnLst/>
              <a:rect l="l" t="t" r="r" b="b"/>
              <a:pathLst>
                <a:path w="140" h="222" extrusionOk="0">
                  <a:moveTo>
                    <a:pt x="70" y="25"/>
                  </a:moveTo>
                  <a:cubicBezTo>
                    <a:pt x="32" y="48"/>
                    <a:pt x="1" y="103"/>
                    <a:pt x="1" y="152"/>
                  </a:cubicBezTo>
                  <a:cubicBezTo>
                    <a:pt x="1" y="201"/>
                    <a:pt x="32" y="221"/>
                    <a:pt x="70" y="201"/>
                  </a:cubicBezTo>
                  <a:cubicBezTo>
                    <a:pt x="109" y="178"/>
                    <a:pt x="138" y="121"/>
                    <a:pt x="138" y="72"/>
                  </a:cubicBezTo>
                  <a:cubicBezTo>
                    <a:pt x="140" y="25"/>
                    <a:pt x="109" y="0"/>
                    <a:pt x="70" y="25"/>
                  </a:cubicBezTo>
                  <a:close/>
                </a:path>
              </a:pathLst>
            </a:custGeom>
            <a:solidFill>
              <a:srgbClr val="6D6E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3"/>
            <p:cNvSpPr/>
            <p:nvPr/>
          </p:nvSpPr>
          <p:spPr>
            <a:xfrm>
              <a:off x="-1676438" y="3444397"/>
              <a:ext cx="266837" cy="430399"/>
            </a:xfrm>
            <a:custGeom>
              <a:avLst/>
              <a:gdLst/>
              <a:ahLst/>
              <a:cxnLst/>
              <a:rect l="l" t="t" r="r" b="b"/>
              <a:pathLst>
                <a:path w="447" h="721" extrusionOk="0">
                  <a:moveTo>
                    <a:pt x="224" y="72"/>
                  </a:moveTo>
                  <a:cubicBezTo>
                    <a:pt x="101" y="144"/>
                    <a:pt x="1" y="332"/>
                    <a:pt x="1" y="490"/>
                  </a:cubicBezTo>
                  <a:cubicBezTo>
                    <a:pt x="1" y="649"/>
                    <a:pt x="101" y="721"/>
                    <a:pt x="224" y="649"/>
                  </a:cubicBezTo>
                  <a:cubicBezTo>
                    <a:pt x="347" y="578"/>
                    <a:pt x="447" y="389"/>
                    <a:pt x="447" y="232"/>
                  </a:cubicBezTo>
                  <a:cubicBezTo>
                    <a:pt x="447" y="72"/>
                    <a:pt x="347" y="1"/>
                    <a:pt x="224"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3"/>
            <p:cNvSpPr/>
            <p:nvPr/>
          </p:nvSpPr>
          <p:spPr>
            <a:xfrm>
              <a:off x="-1623907" y="3528567"/>
              <a:ext cx="162370" cy="262060"/>
            </a:xfrm>
            <a:custGeom>
              <a:avLst/>
              <a:gdLst/>
              <a:ahLst/>
              <a:cxnLst/>
              <a:rect l="l" t="t" r="r" b="b"/>
              <a:pathLst>
                <a:path w="272" h="439" extrusionOk="0">
                  <a:moveTo>
                    <a:pt x="136" y="44"/>
                  </a:moveTo>
                  <a:cubicBezTo>
                    <a:pt x="62" y="89"/>
                    <a:pt x="1" y="201"/>
                    <a:pt x="1" y="297"/>
                  </a:cubicBezTo>
                  <a:cubicBezTo>
                    <a:pt x="1" y="392"/>
                    <a:pt x="60" y="439"/>
                    <a:pt x="136" y="396"/>
                  </a:cubicBezTo>
                  <a:cubicBezTo>
                    <a:pt x="210" y="351"/>
                    <a:pt x="271" y="238"/>
                    <a:pt x="271" y="142"/>
                  </a:cubicBezTo>
                  <a:cubicBezTo>
                    <a:pt x="269" y="48"/>
                    <a:pt x="210" y="1"/>
                    <a:pt x="136" y="4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3"/>
            <p:cNvSpPr/>
            <p:nvPr/>
          </p:nvSpPr>
          <p:spPr>
            <a:xfrm>
              <a:off x="-1583315" y="3593634"/>
              <a:ext cx="82379" cy="131328"/>
            </a:xfrm>
            <a:custGeom>
              <a:avLst/>
              <a:gdLst/>
              <a:ahLst/>
              <a:cxnLst/>
              <a:rect l="l" t="t" r="r" b="b"/>
              <a:pathLst>
                <a:path w="138" h="220" extrusionOk="0">
                  <a:moveTo>
                    <a:pt x="68" y="23"/>
                  </a:moveTo>
                  <a:cubicBezTo>
                    <a:pt x="29" y="45"/>
                    <a:pt x="0" y="103"/>
                    <a:pt x="0" y="150"/>
                  </a:cubicBezTo>
                  <a:cubicBezTo>
                    <a:pt x="0" y="199"/>
                    <a:pt x="31" y="219"/>
                    <a:pt x="68" y="199"/>
                  </a:cubicBezTo>
                  <a:cubicBezTo>
                    <a:pt x="107" y="176"/>
                    <a:pt x="138" y="119"/>
                    <a:pt x="138" y="70"/>
                  </a:cubicBezTo>
                  <a:cubicBezTo>
                    <a:pt x="133" y="23"/>
                    <a:pt x="107" y="0"/>
                    <a:pt x="68" y="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3"/>
            <p:cNvSpPr/>
            <p:nvPr/>
          </p:nvSpPr>
          <p:spPr>
            <a:xfrm>
              <a:off x="-2014311" y="3593634"/>
              <a:ext cx="265643" cy="429205"/>
            </a:xfrm>
            <a:custGeom>
              <a:avLst/>
              <a:gdLst/>
              <a:ahLst/>
              <a:cxnLst/>
              <a:rect l="l" t="t" r="r" b="b"/>
              <a:pathLst>
                <a:path w="445" h="719" extrusionOk="0">
                  <a:moveTo>
                    <a:pt x="221" y="72"/>
                  </a:moveTo>
                  <a:cubicBezTo>
                    <a:pt x="98" y="143"/>
                    <a:pt x="0" y="330"/>
                    <a:pt x="0" y="487"/>
                  </a:cubicBezTo>
                  <a:cubicBezTo>
                    <a:pt x="0" y="647"/>
                    <a:pt x="98" y="718"/>
                    <a:pt x="221" y="647"/>
                  </a:cubicBezTo>
                  <a:cubicBezTo>
                    <a:pt x="344" y="575"/>
                    <a:pt x="444" y="389"/>
                    <a:pt x="444" y="229"/>
                  </a:cubicBezTo>
                  <a:cubicBezTo>
                    <a:pt x="442" y="72"/>
                    <a:pt x="344" y="0"/>
                    <a:pt x="221" y="7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3"/>
            <p:cNvSpPr/>
            <p:nvPr/>
          </p:nvSpPr>
          <p:spPr>
            <a:xfrm>
              <a:off x="-1962973" y="3676610"/>
              <a:ext cx="162967" cy="263254"/>
            </a:xfrm>
            <a:custGeom>
              <a:avLst/>
              <a:gdLst/>
              <a:ahLst/>
              <a:cxnLst/>
              <a:rect l="l" t="t" r="r" b="b"/>
              <a:pathLst>
                <a:path w="273" h="441" extrusionOk="0">
                  <a:moveTo>
                    <a:pt x="135" y="47"/>
                  </a:moveTo>
                  <a:cubicBezTo>
                    <a:pt x="62" y="90"/>
                    <a:pt x="0" y="203"/>
                    <a:pt x="0" y="301"/>
                  </a:cubicBezTo>
                  <a:cubicBezTo>
                    <a:pt x="0" y="395"/>
                    <a:pt x="62" y="440"/>
                    <a:pt x="135" y="397"/>
                  </a:cubicBezTo>
                  <a:cubicBezTo>
                    <a:pt x="211" y="354"/>
                    <a:pt x="272" y="242"/>
                    <a:pt x="272" y="144"/>
                  </a:cubicBezTo>
                  <a:cubicBezTo>
                    <a:pt x="268" y="47"/>
                    <a:pt x="211" y="0"/>
                    <a:pt x="135" y="47"/>
                  </a:cubicBezTo>
                  <a:close/>
                </a:path>
              </a:pathLst>
            </a:custGeom>
            <a:solidFill>
              <a:srgbClr val="58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3"/>
            <p:cNvSpPr/>
            <p:nvPr/>
          </p:nvSpPr>
          <p:spPr>
            <a:xfrm>
              <a:off x="-1922978" y="3742274"/>
              <a:ext cx="82379" cy="130135"/>
            </a:xfrm>
            <a:custGeom>
              <a:avLst/>
              <a:gdLst/>
              <a:ahLst/>
              <a:cxnLst/>
              <a:rect l="l" t="t" r="r" b="b"/>
              <a:pathLst>
                <a:path w="138" h="218" extrusionOk="0">
                  <a:moveTo>
                    <a:pt x="68" y="21"/>
                  </a:moveTo>
                  <a:cubicBezTo>
                    <a:pt x="31" y="44"/>
                    <a:pt x="1" y="101"/>
                    <a:pt x="1" y="150"/>
                  </a:cubicBezTo>
                  <a:cubicBezTo>
                    <a:pt x="1" y="197"/>
                    <a:pt x="31" y="218"/>
                    <a:pt x="68" y="197"/>
                  </a:cubicBezTo>
                  <a:cubicBezTo>
                    <a:pt x="107" y="175"/>
                    <a:pt x="138" y="117"/>
                    <a:pt x="138" y="70"/>
                  </a:cubicBezTo>
                  <a:cubicBezTo>
                    <a:pt x="136" y="21"/>
                    <a:pt x="105" y="1"/>
                    <a:pt x="68" y="21"/>
                  </a:cubicBezTo>
                  <a:close/>
                </a:path>
              </a:pathLst>
            </a:custGeom>
            <a:solidFill>
              <a:srgbClr val="6D6E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3"/>
            <p:cNvSpPr/>
            <p:nvPr/>
          </p:nvSpPr>
          <p:spPr>
            <a:xfrm>
              <a:off x="-2313382" y="3760779"/>
              <a:ext cx="265046" cy="429205"/>
            </a:xfrm>
            <a:custGeom>
              <a:avLst/>
              <a:gdLst/>
              <a:ahLst/>
              <a:cxnLst/>
              <a:rect l="l" t="t" r="r" b="b"/>
              <a:pathLst>
                <a:path w="444" h="719" extrusionOk="0">
                  <a:moveTo>
                    <a:pt x="221" y="72"/>
                  </a:moveTo>
                  <a:cubicBezTo>
                    <a:pt x="98" y="144"/>
                    <a:pt x="0" y="330"/>
                    <a:pt x="0" y="489"/>
                  </a:cubicBezTo>
                  <a:cubicBezTo>
                    <a:pt x="0" y="647"/>
                    <a:pt x="98" y="719"/>
                    <a:pt x="221" y="647"/>
                  </a:cubicBezTo>
                  <a:cubicBezTo>
                    <a:pt x="344" y="575"/>
                    <a:pt x="444" y="389"/>
                    <a:pt x="444" y="232"/>
                  </a:cubicBezTo>
                  <a:cubicBezTo>
                    <a:pt x="444" y="74"/>
                    <a:pt x="344" y="1"/>
                    <a:pt x="221" y="7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3"/>
            <p:cNvSpPr/>
            <p:nvPr/>
          </p:nvSpPr>
          <p:spPr>
            <a:xfrm>
              <a:off x="-2262641" y="3846143"/>
              <a:ext cx="163564" cy="262060"/>
            </a:xfrm>
            <a:custGeom>
              <a:avLst/>
              <a:gdLst/>
              <a:ahLst/>
              <a:cxnLst/>
              <a:rect l="l" t="t" r="r" b="b"/>
              <a:pathLst>
                <a:path w="274" h="439" extrusionOk="0">
                  <a:moveTo>
                    <a:pt x="136" y="44"/>
                  </a:moveTo>
                  <a:cubicBezTo>
                    <a:pt x="62" y="89"/>
                    <a:pt x="1" y="201"/>
                    <a:pt x="1" y="297"/>
                  </a:cubicBezTo>
                  <a:cubicBezTo>
                    <a:pt x="1" y="392"/>
                    <a:pt x="62" y="439"/>
                    <a:pt x="136" y="396"/>
                  </a:cubicBezTo>
                  <a:cubicBezTo>
                    <a:pt x="212" y="351"/>
                    <a:pt x="273" y="238"/>
                    <a:pt x="273" y="142"/>
                  </a:cubicBezTo>
                  <a:cubicBezTo>
                    <a:pt x="273" y="44"/>
                    <a:pt x="212" y="1"/>
                    <a:pt x="136" y="44"/>
                  </a:cubicBezTo>
                  <a:close/>
                </a:path>
              </a:pathLst>
            </a:custGeom>
            <a:solidFill>
              <a:srgbClr val="58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3"/>
            <p:cNvSpPr/>
            <p:nvPr/>
          </p:nvSpPr>
          <p:spPr>
            <a:xfrm>
              <a:off x="-2222049" y="3912404"/>
              <a:ext cx="82379" cy="130135"/>
            </a:xfrm>
            <a:custGeom>
              <a:avLst/>
              <a:gdLst/>
              <a:ahLst/>
              <a:cxnLst/>
              <a:rect l="l" t="t" r="r" b="b"/>
              <a:pathLst>
                <a:path w="138" h="218" extrusionOk="0">
                  <a:moveTo>
                    <a:pt x="68" y="21"/>
                  </a:moveTo>
                  <a:cubicBezTo>
                    <a:pt x="31" y="43"/>
                    <a:pt x="0" y="100"/>
                    <a:pt x="0" y="148"/>
                  </a:cubicBezTo>
                  <a:cubicBezTo>
                    <a:pt x="0" y="197"/>
                    <a:pt x="31" y="217"/>
                    <a:pt x="68" y="197"/>
                  </a:cubicBezTo>
                  <a:cubicBezTo>
                    <a:pt x="107" y="174"/>
                    <a:pt x="138" y="117"/>
                    <a:pt x="138" y="68"/>
                  </a:cubicBezTo>
                  <a:cubicBezTo>
                    <a:pt x="135" y="21"/>
                    <a:pt x="107" y="0"/>
                    <a:pt x="68" y="21"/>
                  </a:cubicBezTo>
                  <a:close/>
                </a:path>
              </a:pathLst>
            </a:custGeom>
            <a:solidFill>
              <a:srgbClr val="6D6E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3"/>
            <p:cNvSpPr/>
            <p:nvPr/>
          </p:nvSpPr>
          <p:spPr>
            <a:xfrm>
              <a:off x="-2613049" y="3930312"/>
              <a:ext cx="265643" cy="429802"/>
            </a:xfrm>
            <a:custGeom>
              <a:avLst/>
              <a:gdLst/>
              <a:ahLst/>
              <a:cxnLst/>
              <a:rect l="l" t="t" r="r" b="b"/>
              <a:pathLst>
                <a:path w="445" h="720" extrusionOk="0">
                  <a:moveTo>
                    <a:pt x="222" y="73"/>
                  </a:moveTo>
                  <a:cubicBezTo>
                    <a:pt x="99" y="144"/>
                    <a:pt x="1" y="330"/>
                    <a:pt x="1" y="490"/>
                  </a:cubicBezTo>
                  <a:cubicBezTo>
                    <a:pt x="1" y="647"/>
                    <a:pt x="99" y="719"/>
                    <a:pt x="222" y="647"/>
                  </a:cubicBezTo>
                  <a:cubicBezTo>
                    <a:pt x="344" y="576"/>
                    <a:pt x="445" y="390"/>
                    <a:pt x="445" y="230"/>
                  </a:cubicBezTo>
                  <a:cubicBezTo>
                    <a:pt x="445" y="73"/>
                    <a:pt x="344" y="1"/>
                    <a:pt x="222" y="7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3"/>
            <p:cNvSpPr/>
            <p:nvPr/>
          </p:nvSpPr>
          <p:spPr>
            <a:xfrm>
              <a:off x="-2561712" y="4016273"/>
              <a:ext cx="162967" cy="259075"/>
            </a:xfrm>
            <a:custGeom>
              <a:avLst/>
              <a:gdLst/>
              <a:ahLst/>
              <a:cxnLst/>
              <a:rect l="l" t="t" r="r" b="b"/>
              <a:pathLst>
                <a:path w="273" h="434" extrusionOk="0">
                  <a:moveTo>
                    <a:pt x="136" y="41"/>
                  </a:moveTo>
                  <a:cubicBezTo>
                    <a:pt x="62" y="84"/>
                    <a:pt x="1" y="197"/>
                    <a:pt x="1" y="295"/>
                  </a:cubicBezTo>
                  <a:cubicBezTo>
                    <a:pt x="1" y="389"/>
                    <a:pt x="62" y="434"/>
                    <a:pt x="136" y="391"/>
                  </a:cubicBezTo>
                  <a:cubicBezTo>
                    <a:pt x="211" y="348"/>
                    <a:pt x="273" y="235"/>
                    <a:pt x="273" y="137"/>
                  </a:cubicBezTo>
                  <a:cubicBezTo>
                    <a:pt x="269" y="43"/>
                    <a:pt x="211" y="0"/>
                    <a:pt x="136" y="41"/>
                  </a:cubicBezTo>
                  <a:close/>
                </a:path>
              </a:pathLst>
            </a:custGeom>
            <a:solidFill>
              <a:srgbClr val="58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3"/>
            <p:cNvSpPr/>
            <p:nvPr/>
          </p:nvSpPr>
          <p:spPr>
            <a:xfrm>
              <a:off x="-2519926" y="4079549"/>
              <a:ext cx="81185" cy="130135"/>
            </a:xfrm>
            <a:custGeom>
              <a:avLst/>
              <a:gdLst/>
              <a:ahLst/>
              <a:cxnLst/>
              <a:rect l="l" t="t" r="r" b="b"/>
              <a:pathLst>
                <a:path w="136" h="218" extrusionOk="0">
                  <a:moveTo>
                    <a:pt x="66" y="21"/>
                  </a:moveTo>
                  <a:cubicBezTo>
                    <a:pt x="29" y="43"/>
                    <a:pt x="0" y="101"/>
                    <a:pt x="0" y="150"/>
                  </a:cubicBezTo>
                  <a:cubicBezTo>
                    <a:pt x="0" y="197"/>
                    <a:pt x="31" y="217"/>
                    <a:pt x="66" y="197"/>
                  </a:cubicBezTo>
                  <a:cubicBezTo>
                    <a:pt x="105" y="174"/>
                    <a:pt x="135" y="119"/>
                    <a:pt x="135" y="70"/>
                  </a:cubicBezTo>
                  <a:cubicBezTo>
                    <a:pt x="135" y="21"/>
                    <a:pt x="105" y="1"/>
                    <a:pt x="66" y="21"/>
                  </a:cubicBezTo>
                  <a:close/>
                </a:path>
              </a:pathLst>
            </a:custGeom>
            <a:solidFill>
              <a:srgbClr val="6D6E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3"/>
            <p:cNvSpPr/>
            <p:nvPr/>
          </p:nvSpPr>
          <p:spPr>
            <a:xfrm>
              <a:off x="-2912120" y="4100442"/>
              <a:ext cx="265643" cy="429205"/>
            </a:xfrm>
            <a:custGeom>
              <a:avLst/>
              <a:gdLst/>
              <a:ahLst/>
              <a:cxnLst/>
              <a:rect l="l" t="t" r="r" b="b"/>
              <a:pathLst>
                <a:path w="445" h="719" extrusionOk="0">
                  <a:moveTo>
                    <a:pt x="221" y="72"/>
                  </a:moveTo>
                  <a:cubicBezTo>
                    <a:pt x="99" y="143"/>
                    <a:pt x="1" y="330"/>
                    <a:pt x="1" y="487"/>
                  </a:cubicBezTo>
                  <a:cubicBezTo>
                    <a:pt x="1" y="647"/>
                    <a:pt x="99" y="718"/>
                    <a:pt x="221" y="647"/>
                  </a:cubicBezTo>
                  <a:cubicBezTo>
                    <a:pt x="344" y="575"/>
                    <a:pt x="444" y="387"/>
                    <a:pt x="444" y="229"/>
                  </a:cubicBezTo>
                  <a:cubicBezTo>
                    <a:pt x="444" y="72"/>
                    <a:pt x="344" y="0"/>
                    <a:pt x="221" y="7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3"/>
            <p:cNvSpPr/>
            <p:nvPr/>
          </p:nvSpPr>
          <p:spPr>
            <a:xfrm>
              <a:off x="-2860783" y="4183418"/>
              <a:ext cx="162967" cy="262060"/>
            </a:xfrm>
            <a:custGeom>
              <a:avLst/>
              <a:gdLst/>
              <a:ahLst/>
              <a:cxnLst/>
              <a:rect l="l" t="t" r="r" b="b"/>
              <a:pathLst>
                <a:path w="273" h="439" extrusionOk="0">
                  <a:moveTo>
                    <a:pt x="135" y="43"/>
                  </a:moveTo>
                  <a:cubicBezTo>
                    <a:pt x="62" y="88"/>
                    <a:pt x="0" y="201"/>
                    <a:pt x="0" y="297"/>
                  </a:cubicBezTo>
                  <a:cubicBezTo>
                    <a:pt x="0" y="395"/>
                    <a:pt x="62" y="438"/>
                    <a:pt x="135" y="395"/>
                  </a:cubicBezTo>
                  <a:cubicBezTo>
                    <a:pt x="209" y="350"/>
                    <a:pt x="273" y="238"/>
                    <a:pt x="273" y="142"/>
                  </a:cubicBezTo>
                  <a:cubicBezTo>
                    <a:pt x="273" y="43"/>
                    <a:pt x="213" y="0"/>
                    <a:pt x="135" y="43"/>
                  </a:cubicBezTo>
                  <a:close/>
                </a:path>
              </a:pathLst>
            </a:custGeom>
            <a:solidFill>
              <a:srgbClr val="58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3"/>
            <p:cNvSpPr/>
            <p:nvPr/>
          </p:nvSpPr>
          <p:spPr>
            <a:xfrm>
              <a:off x="-2820787" y="4247888"/>
              <a:ext cx="82976" cy="131328"/>
            </a:xfrm>
            <a:custGeom>
              <a:avLst/>
              <a:gdLst/>
              <a:ahLst/>
              <a:cxnLst/>
              <a:rect l="l" t="t" r="r" b="b"/>
              <a:pathLst>
                <a:path w="139" h="220" extrusionOk="0">
                  <a:moveTo>
                    <a:pt x="68" y="23"/>
                  </a:moveTo>
                  <a:cubicBezTo>
                    <a:pt x="32" y="46"/>
                    <a:pt x="1" y="103"/>
                    <a:pt x="1" y="152"/>
                  </a:cubicBezTo>
                  <a:cubicBezTo>
                    <a:pt x="1" y="199"/>
                    <a:pt x="32" y="220"/>
                    <a:pt x="68" y="199"/>
                  </a:cubicBezTo>
                  <a:cubicBezTo>
                    <a:pt x="107" y="177"/>
                    <a:pt x="136" y="120"/>
                    <a:pt x="136" y="72"/>
                  </a:cubicBezTo>
                  <a:cubicBezTo>
                    <a:pt x="138" y="23"/>
                    <a:pt x="107" y="1"/>
                    <a:pt x="68" y="23"/>
                  </a:cubicBezTo>
                  <a:close/>
                </a:path>
              </a:pathLst>
            </a:custGeom>
            <a:solidFill>
              <a:srgbClr val="6D6E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3"/>
            <p:cNvSpPr/>
            <p:nvPr/>
          </p:nvSpPr>
          <p:spPr>
            <a:xfrm>
              <a:off x="-1975509" y="3612737"/>
              <a:ext cx="266837" cy="429802"/>
            </a:xfrm>
            <a:custGeom>
              <a:avLst/>
              <a:gdLst/>
              <a:ahLst/>
              <a:cxnLst/>
              <a:rect l="l" t="t" r="r" b="b"/>
              <a:pathLst>
                <a:path w="447" h="720" extrusionOk="0">
                  <a:moveTo>
                    <a:pt x="224" y="73"/>
                  </a:moveTo>
                  <a:cubicBezTo>
                    <a:pt x="101" y="144"/>
                    <a:pt x="1" y="330"/>
                    <a:pt x="1" y="490"/>
                  </a:cubicBezTo>
                  <a:cubicBezTo>
                    <a:pt x="1" y="647"/>
                    <a:pt x="101" y="719"/>
                    <a:pt x="224" y="647"/>
                  </a:cubicBezTo>
                  <a:cubicBezTo>
                    <a:pt x="347" y="576"/>
                    <a:pt x="447" y="390"/>
                    <a:pt x="447" y="230"/>
                  </a:cubicBezTo>
                  <a:cubicBezTo>
                    <a:pt x="447" y="73"/>
                    <a:pt x="347" y="1"/>
                    <a:pt x="224" y="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3"/>
            <p:cNvSpPr/>
            <p:nvPr/>
          </p:nvSpPr>
          <p:spPr>
            <a:xfrm>
              <a:off x="-1922978" y="3698697"/>
              <a:ext cx="161773" cy="261463"/>
            </a:xfrm>
            <a:custGeom>
              <a:avLst/>
              <a:gdLst/>
              <a:ahLst/>
              <a:cxnLst/>
              <a:rect l="l" t="t" r="r" b="b"/>
              <a:pathLst>
                <a:path w="271" h="438" extrusionOk="0">
                  <a:moveTo>
                    <a:pt x="136" y="43"/>
                  </a:moveTo>
                  <a:cubicBezTo>
                    <a:pt x="62" y="86"/>
                    <a:pt x="1" y="199"/>
                    <a:pt x="1" y="297"/>
                  </a:cubicBezTo>
                  <a:cubicBezTo>
                    <a:pt x="1" y="393"/>
                    <a:pt x="62" y="438"/>
                    <a:pt x="136" y="393"/>
                  </a:cubicBezTo>
                  <a:cubicBezTo>
                    <a:pt x="209" y="350"/>
                    <a:pt x="271" y="238"/>
                    <a:pt x="271" y="141"/>
                  </a:cubicBezTo>
                  <a:cubicBezTo>
                    <a:pt x="271" y="43"/>
                    <a:pt x="209" y="0"/>
                    <a:pt x="136" y="4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3"/>
            <p:cNvSpPr/>
            <p:nvPr/>
          </p:nvSpPr>
          <p:spPr>
            <a:xfrm>
              <a:off x="-1883579" y="3761973"/>
              <a:ext cx="83573" cy="132522"/>
            </a:xfrm>
            <a:custGeom>
              <a:avLst/>
              <a:gdLst/>
              <a:ahLst/>
              <a:cxnLst/>
              <a:rect l="l" t="t" r="r" b="b"/>
              <a:pathLst>
                <a:path w="140" h="222" extrusionOk="0">
                  <a:moveTo>
                    <a:pt x="70" y="25"/>
                  </a:moveTo>
                  <a:cubicBezTo>
                    <a:pt x="31" y="48"/>
                    <a:pt x="0" y="103"/>
                    <a:pt x="0" y="152"/>
                  </a:cubicBezTo>
                  <a:cubicBezTo>
                    <a:pt x="0" y="201"/>
                    <a:pt x="31" y="222"/>
                    <a:pt x="70" y="201"/>
                  </a:cubicBezTo>
                  <a:cubicBezTo>
                    <a:pt x="109" y="179"/>
                    <a:pt x="135" y="121"/>
                    <a:pt x="135" y="72"/>
                  </a:cubicBezTo>
                  <a:cubicBezTo>
                    <a:pt x="139" y="25"/>
                    <a:pt x="105" y="1"/>
                    <a:pt x="70" y="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3"/>
            <p:cNvSpPr/>
            <p:nvPr/>
          </p:nvSpPr>
          <p:spPr>
            <a:xfrm>
              <a:off x="-2274580" y="3781673"/>
              <a:ext cx="266837" cy="429205"/>
            </a:xfrm>
            <a:custGeom>
              <a:avLst/>
              <a:gdLst/>
              <a:ahLst/>
              <a:cxnLst/>
              <a:rect l="l" t="t" r="r" b="b"/>
              <a:pathLst>
                <a:path w="447" h="719" extrusionOk="0">
                  <a:moveTo>
                    <a:pt x="223" y="70"/>
                  </a:moveTo>
                  <a:cubicBezTo>
                    <a:pt x="101" y="141"/>
                    <a:pt x="0" y="330"/>
                    <a:pt x="0" y="487"/>
                  </a:cubicBezTo>
                  <a:cubicBezTo>
                    <a:pt x="0" y="647"/>
                    <a:pt x="101" y="718"/>
                    <a:pt x="223" y="647"/>
                  </a:cubicBezTo>
                  <a:cubicBezTo>
                    <a:pt x="346" y="575"/>
                    <a:pt x="446" y="387"/>
                    <a:pt x="446" y="229"/>
                  </a:cubicBezTo>
                  <a:cubicBezTo>
                    <a:pt x="446" y="74"/>
                    <a:pt x="346" y="0"/>
                    <a:pt x="223" y="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3"/>
            <p:cNvSpPr/>
            <p:nvPr/>
          </p:nvSpPr>
          <p:spPr>
            <a:xfrm>
              <a:off x="-2222049" y="3865842"/>
              <a:ext cx="161773" cy="262060"/>
            </a:xfrm>
            <a:custGeom>
              <a:avLst/>
              <a:gdLst/>
              <a:ahLst/>
              <a:cxnLst/>
              <a:rect l="l" t="t" r="r" b="b"/>
              <a:pathLst>
                <a:path w="271" h="439" extrusionOk="0">
                  <a:moveTo>
                    <a:pt x="135" y="45"/>
                  </a:moveTo>
                  <a:cubicBezTo>
                    <a:pt x="62" y="88"/>
                    <a:pt x="0" y="201"/>
                    <a:pt x="0" y="297"/>
                  </a:cubicBezTo>
                  <a:cubicBezTo>
                    <a:pt x="0" y="393"/>
                    <a:pt x="60" y="438"/>
                    <a:pt x="135" y="395"/>
                  </a:cubicBezTo>
                  <a:cubicBezTo>
                    <a:pt x="209" y="352"/>
                    <a:pt x="271" y="240"/>
                    <a:pt x="271" y="142"/>
                  </a:cubicBezTo>
                  <a:cubicBezTo>
                    <a:pt x="271" y="45"/>
                    <a:pt x="211" y="0"/>
                    <a:pt x="135" y="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3"/>
            <p:cNvSpPr/>
            <p:nvPr/>
          </p:nvSpPr>
          <p:spPr>
            <a:xfrm>
              <a:off x="-2183247" y="3931506"/>
              <a:ext cx="84170" cy="130135"/>
            </a:xfrm>
            <a:custGeom>
              <a:avLst/>
              <a:gdLst/>
              <a:ahLst/>
              <a:cxnLst/>
              <a:rect l="l" t="t" r="r" b="b"/>
              <a:pathLst>
                <a:path w="141" h="218" extrusionOk="0">
                  <a:moveTo>
                    <a:pt x="70" y="21"/>
                  </a:moveTo>
                  <a:cubicBezTo>
                    <a:pt x="32" y="44"/>
                    <a:pt x="1" y="101"/>
                    <a:pt x="1" y="150"/>
                  </a:cubicBezTo>
                  <a:cubicBezTo>
                    <a:pt x="1" y="197"/>
                    <a:pt x="32" y="218"/>
                    <a:pt x="70" y="197"/>
                  </a:cubicBezTo>
                  <a:cubicBezTo>
                    <a:pt x="109" y="175"/>
                    <a:pt x="140" y="118"/>
                    <a:pt x="140" y="71"/>
                  </a:cubicBezTo>
                  <a:cubicBezTo>
                    <a:pt x="140" y="21"/>
                    <a:pt x="109" y="1"/>
                    <a:pt x="70"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3"/>
            <p:cNvSpPr/>
            <p:nvPr/>
          </p:nvSpPr>
          <p:spPr>
            <a:xfrm>
              <a:off x="-2572457" y="3950012"/>
              <a:ext cx="266837" cy="429205"/>
            </a:xfrm>
            <a:custGeom>
              <a:avLst/>
              <a:gdLst/>
              <a:ahLst/>
              <a:cxnLst/>
              <a:rect l="l" t="t" r="r" b="b"/>
              <a:pathLst>
                <a:path w="447" h="719" extrusionOk="0">
                  <a:moveTo>
                    <a:pt x="223" y="72"/>
                  </a:moveTo>
                  <a:cubicBezTo>
                    <a:pt x="101" y="144"/>
                    <a:pt x="0" y="330"/>
                    <a:pt x="0" y="490"/>
                  </a:cubicBezTo>
                  <a:cubicBezTo>
                    <a:pt x="0" y="647"/>
                    <a:pt x="101" y="719"/>
                    <a:pt x="223" y="647"/>
                  </a:cubicBezTo>
                  <a:cubicBezTo>
                    <a:pt x="346" y="576"/>
                    <a:pt x="446" y="389"/>
                    <a:pt x="446" y="230"/>
                  </a:cubicBezTo>
                  <a:cubicBezTo>
                    <a:pt x="446" y="74"/>
                    <a:pt x="346" y="1"/>
                    <a:pt x="223"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3"/>
            <p:cNvSpPr/>
            <p:nvPr/>
          </p:nvSpPr>
          <p:spPr>
            <a:xfrm>
              <a:off x="-2519926" y="4035375"/>
              <a:ext cx="161773" cy="262060"/>
            </a:xfrm>
            <a:custGeom>
              <a:avLst/>
              <a:gdLst/>
              <a:ahLst/>
              <a:cxnLst/>
              <a:rect l="l" t="t" r="r" b="b"/>
              <a:pathLst>
                <a:path w="271" h="439" extrusionOk="0">
                  <a:moveTo>
                    <a:pt x="135" y="44"/>
                  </a:moveTo>
                  <a:cubicBezTo>
                    <a:pt x="62" y="87"/>
                    <a:pt x="0" y="201"/>
                    <a:pt x="0" y="298"/>
                  </a:cubicBezTo>
                  <a:cubicBezTo>
                    <a:pt x="0" y="394"/>
                    <a:pt x="62" y="439"/>
                    <a:pt x="135" y="394"/>
                  </a:cubicBezTo>
                  <a:cubicBezTo>
                    <a:pt x="209" y="351"/>
                    <a:pt x="270" y="238"/>
                    <a:pt x="270" y="142"/>
                  </a:cubicBezTo>
                  <a:cubicBezTo>
                    <a:pt x="268" y="44"/>
                    <a:pt x="207" y="1"/>
                    <a:pt x="135" y="4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3"/>
            <p:cNvSpPr/>
            <p:nvPr/>
          </p:nvSpPr>
          <p:spPr>
            <a:xfrm>
              <a:off x="-2481124" y="4100442"/>
              <a:ext cx="83573" cy="130135"/>
            </a:xfrm>
            <a:custGeom>
              <a:avLst/>
              <a:gdLst/>
              <a:ahLst/>
              <a:cxnLst/>
              <a:rect l="l" t="t" r="r" b="b"/>
              <a:pathLst>
                <a:path w="140" h="218" extrusionOk="0">
                  <a:moveTo>
                    <a:pt x="70" y="21"/>
                  </a:moveTo>
                  <a:cubicBezTo>
                    <a:pt x="31" y="43"/>
                    <a:pt x="1" y="98"/>
                    <a:pt x="1" y="148"/>
                  </a:cubicBezTo>
                  <a:cubicBezTo>
                    <a:pt x="1" y="197"/>
                    <a:pt x="31" y="217"/>
                    <a:pt x="70" y="197"/>
                  </a:cubicBezTo>
                  <a:cubicBezTo>
                    <a:pt x="109" y="174"/>
                    <a:pt x="140" y="117"/>
                    <a:pt x="140" y="68"/>
                  </a:cubicBezTo>
                  <a:cubicBezTo>
                    <a:pt x="138" y="21"/>
                    <a:pt x="107" y="0"/>
                    <a:pt x="70"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3"/>
            <p:cNvSpPr/>
            <p:nvPr/>
          </p:nvSpPr>
          <p:spPr>
            <a:xfrm>
              <a:off x="-2871528" y="4120142"/>
              <a:ext cx="266837" cy="429205"/>
            </a:xfrm>
            <a:custGeom>
              <a:avLst/>
              <a:gdLst/>
              <a:ahLst/>
              <a:cxnLst/>
              <a:rect l="l" t="t" r="r" b="b"/>
              <a:pathLst>
                <a:path w="447" h="719" extrusionOk="0">
                  <a:moveTo>
                    <a:pt x="223" y="72"/>
                  </a:moveTo>
                  <a:cubicBezTo>
                    <a:pt x="100" y="143"/>
                    <a:pt x="0" y="329"/>
                    <a:pt x="0" y="489"/>
                  </a:cubicBezTo>
                  <a:cubicBezTo>
                    <a:pt x="0" y="647"/>
                    <a:pt x="100" y="718"/>
                    <a:pt x="223" y="647"/>
                  </a:cubicBezTo>
                  <a:cubicBezTo>
                    <a:pt x="346" y="575"/>
                    <a:pt x="446" y="389"/>
                    <a:pt x="446" y="229"/>
                  </a:cubicBezTo>
                  <a:cubicBezTo>
                    <a:pt x="446" y="72"/>
                    <a:pt x="346" y="0"/>
                    <a:pt x="223"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3"/>
            <p:cNvSpPr/>
            <p:nvPr/>
          </p:nvSpPr>
          <p:spPr>
            <a:xfrm>
              <a:off x="-2818996" y="4205505"/>
              <a:ext cx="161773" cy="259075"/>
            </a:xfrm>
            <a:custGeom>
              <a:avLst/>
              <a:gdLst/>
              <a:ahLst/>
              <a:cxnLst/>
              <a:rect l="l" t="t" r="r" b="b"/>
              <a:pathLst>
                <a:path w="271" h="434" extrusionOk="0">
                  <a:moveTo>
                    <a:pt x="135" y="41"/>
                  </a:moveTo>
                  <a:cubicBezTo>
                    <a:pt x="61" y="84"/>
                    <a:pt x="0" y="197"/>
                    <a:pt x="0" y="293"/>
                  </a:cubicBezTo>
                  <a:cubicBezTo>
                    <a:pt x="0" y="389"/>
                    <a:pt x="61" y="434"/>
                    <a:pt x="135" y="391"/>
                  </a:cubicBezTo>
                  <a:cubicBezTo>
                    <a:pt x="209" y="348"/>
                    <a:pt x="270" y="236"/>
                    <a:pt x="270" y="137"/>
                  </a:cubicBezTo>
                  <a:cubicBezTo>
                    <a:pt x="270" y="41"/>
                    <a:pt x="209" y="0"/>
                    <a:pt x="135" y="4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3"/>
            <p:cNvSpPr/>
            <p:nvPr/>
          </p:nvSpPr>
          <p:spPr>
            <a:xfrm>
              <a:off x="-2780195" y="4267588"/>
              <a:ext cx="82379" cy="132522"/>
            </a:xfrm>
            <a:custGeom>
              <a:avLst/>
              <a:gdLst/>
              <a:ahLst/>
              <a:cxnLst/>
              <a:rect l="l" t="t" r="r" b="b"/>
              <a:pathLst>
                <a:path w="138" h="222" extrusionOk="0">
                  <a:moveTo>
                    <a:pt x="70" y="23"/>
                  </a:moveTo>
                  <a:cubicBezTo>
                    <a:pt x="31" y="48"/>
                    <a:pt x="0" y="103"/>
                    <a:pt x="0" y="152"/>
                  </a:cubicBezTo>
                  <a:cubicBezTo>
                    <a:pt x="0" y="201"/>
                    <a:pt x="31" y="222"/>
                    <a:pt x="70" y="201"/>
                  </a:cubicBezTo>
                  <a:cubicBezTo>
                    <a:pt x="109" y="177"/>
                    <a:pt x="138" y="121"/>
                    <a:pt x="138" y="72"/>
                  </a:cubicBezTo>
                  <a:cubicBezTo>
                    <a:pt x="138" y="23"/>
                    <a:pt x="107" y="1"/>
                    <a:pt x="70" y="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3"/>
            <p:cNvSpPr/>
            <p:nvPr/>
          </p:nvSpPr>
          <p:spPr>
            <a:xfrm>
              <a:off x="-4161532" y="1983668"/>
              <a:ext cx="3809735" cy="3114872"/>
            </a:xfrm>
            <a:custGeom>
              <a:avLst/>
              <a:gdLst/>
              <a:ahLst/>
              <a:cxnLst/>
              <a:rect l="l" t="t" r="r" b="b"/>
              <a:pathLst>
                <a:path w="6382" h="5218" extrusionOk="0">
                  <a:moveTo>
                    <a:pt x="5760" y="156"/>
                  </a:moveTo>
                  <a:cubicBezTo>
                    <a:pt x="6073" y="156"/>
                    <a:pt x="6218" y="512"/>
                    <a:pt x="6216" y="844"/>
                  </a:cubicBezTo>
                  <a:cubicBezTo>
                    <a:pt x="6218" y="1457"/>
                    <a:pt x="5833" y="2200"/>
                    <a:pt x="5377" y="2464"/>
                  </a:cubicBezTo>
                  <a:lnTo>
                    <a:pt x="1077" y="4948"/>
                  </a:lnTo>
                  <a:cubicBezTo>
                    <a:pt x="944" y="5023"/>
                    <a:pt x="825" y="5062"/>
                    <a:pt x="719" y="5062"/>
                  </a:cubicBezTo>
                  <a:cubicBezTo>
                    <a:pt x="479" y="5062"/>
                    <a:pt x="375" y="4854"/>
                    <a:pt x="328" y="4684"/>
                  </a:cubicBezTo>
                  <a:cubicBezTo>
                    <a:pt x="185" y="4154"/>
                    <a:pt x="430" y="3162"/>
                    <a:pt x="1148" y="2748"/>
                  </a:cubicBezTo>
                  <a:lnTo>
                    <a:pt x="5363" y="306"/>
                  </a:lnTo>
                  <a:cubicBezTo>
                    <a:pt x="5506" y="205"/>
                    <a:pt x="5643" y="156"/>
                    <a:pt x="5760" y="156"/>
                  </a:cubicBezTo>
                  <a:close/>
                  <a:moveTo>
                    <a:pt x="5760" y="1"/>
                  </a:moveTo>
                  <a:cubicBezTo>
                    <a:pt x="5613" y="1"/>
                    <a:pt x="5449" y="60"/>
                    <a:pt x="5281" y="173"/>
                  </a:cubicBezTo>
                  <a:lnTo>
                    <a:pt x="1073" y="2609"/>
                  </a:lnTo>
                  <a:cubicBezTo>
                    <a:pt x="326" y="3039"/>
                    <a:pt x="1" y="4068"/>
                    <a:pt x="176" y="4723"/>
                  </a:cubicBezTo>
                  <a:cubicBezTo>
                    <a:pt x="262" y="5036"/>
                    <a:pt x="459" y="5218"/>
                    <a:pt x="723" y="5218"/>
                  </a:cubicBezTo>
                  <a:cubicBezTo>
                    <a:pt x="856" y="5218"/>
                    <a:pt x="1003" y="5173"/>
                    <a:pt x="1159" y="5083"/>
                  </a:cubicBezTo>
                  <a:lnTo>
                    <a:pt x="5459" y="2599"/>
                  </a:lnTo>
                  <a:cubicBezTo>
                    <a:pt x="5960" y="2313"/>
                    <a:pt x="6382" y="1506"/>
                    <a:pt x="6376" y="842"/>
                  </a:cubicBezTo>
                  <a:cubicBezTo>
                    <a:pt x="6374" y="346"/>
                    <a:pt x="6120" y="1"/>
                    <a:pt x="57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3"/>
            <p:cNvSpPr/>
            <p:nvPr/>
          </p:nvSpPr>
          <p:spPr>
            <a:xfrm>
              <a:off x="-8938307" y="2593151"/>
              <a:ext cx="3305909" cy="3355442"/>
            </a:xfrm>
            <a:custGeom>
              <a:avLst/>
              <a:gdLst/>
              <a:ahLst/>
              <a:cxnLst/>
              <a:rect l="l" t="t" r="r" b="b"/>
              <a:pathLst>
                <a:path w="5538" h="5621" extrusionOk="0">
                  <a:moveTo>
                    <a:pt x="5529" y="3200"/>
                  </a:moveTo>
                  <a:lnTo>
                    <a:pt x="1" y="1"/>
                  </a:lnTo>
                  <a:lnTo>
                    <a:pt x="9" y="2423"/>
                  </a:lnTo>
                  <a:lnTo>
                    <a:pt x="5537" y="562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3"/>
            <p:cNvSpPr/>
            <p:nvPr/>
          </p:nvSpPr>
          <p:spPr>
            <a:xfrm>
              <a:off x="-8938307" y="2717913"/>
              <a:ext cx="3153090" cy="2553144"/>
            </a:xfrm>
            <a:custGeom>
              <a:avLst/>
              <a:gdLst/>
              <a:ahLst/>
              <a:cxnLst/>
              <a:rect l="l" t="t" r="r" b="b"/>
              <a:pathLst>
                <a:path w="5282" h="4277" extrusionOk="0">
                  <a:moveTo>
                    <a:pt x="1" y="0"/>
                  </a:moveTo>
                  <a:lnTo>
                    <a:pt x="5" y="1216"/>
                  </a:lnTo>
                  <a:lnTo>
                    <a:pt x="5281" y="4276"/>
                  </a:lnTo>
                  <a:lnTo>
                    <a:pt x="5144" y="291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3"/>
            <p:cNvSpPr/>
            <p:nvPr/>
          </p:nvSpPr>
          <p:spPr>
            <a:xfrm>
              <a:off x="-9708967" y="2498236"/>
              <a:ext cx="779020" cy="2368688"/>
            </a:xfrm>
            <a:custGeom>
              <a:avLst/>
              <a:gdLst/>
              <a:ahLst/>
              <a:cxnLst/>
              <a:rect l="l" t="t" r="r" b="b"/>
              <a:pathLst>
                <a:path w="1305" h="3968" extrusionOk="0">
                  <a:moveTo>
                    <a:pt x="386" y="2905"/>
                  </a:moveTo>
                  <a:lnTo>
                    <a:pt x="7" y="3906"/>
                  </a:lnTo>
                  <a:cubicBezTo>
                    <a:pt x="1" y="3926"/>
                    <a:pt x="1" y="3947"/>
                    <a:pt x="11" y="3957"/>
                  </a:cubicBezTo>
                  <a:cubicBezTo>
                    <a:pt x="21" y="3967"/>
                    <a:pt x="36" y="3965"/>
                    <a:pt x="48" y="3947"/>
                  </a:cubicBezTo>
                  <a:lnTo>
                    <a:pt x="1304" y="2586"/>
                  </a:lnTo>
                  <a:lnTo>
                    <a:pt x="1302" y="2371"/>
                  </a:lnTo>
                  <a:lnTo>
                    <a:pt x="1302" y="2371"/>
                  </a:lnTo>
                  <a:cubicBezTo>
                    <a:pt x="1296" y="1561"/>
                    <a:pt x="1290" y="540"/>
                    <a:pt x="1286" y="160"/>
                  </a:cubicBezTo>
                  <a:lnTo>
                    <a:pt x="514" y="4"/>
                  </a:lnTo>
                  <a:cubicBezTo>
                    <a:pt x="502" y="0"/>
                    <a:pt x="486" y="10"/>
                    <a:pt x="476" y="29"/>
                  </a:cubicBezTo>
                  <a:lnTo>
                    <a:pt x="711" y="579"/>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3"/>
            <p:cNvSpPr/>
            <p:nvPr/>
          </p:nvSpPr>
          <p:spPr>
            <a:xfrm>
              <a:off x="-9400942" y="2565094"/>
              <a:ext cx="468606" cy="879901"/>
            </a:xfrm>
            <a:custGeom>
              <a:avLst/>
              <a:gdLst/>
              <a:ahLst/>
              <a:cxnLst/>
              <a:rect l="l" t="t" r="r" b="b"/>
              <a:pathLst>
                <a:path w="785" h="1474" extrusionOk="0">
                  <a:moveTo>
                    <a:pt x="784" y="1474"/>
                  </a:moveTo>
                  <a:lnTo>
                    <a:pt x="776" y="256"/>
                  </a:lnTo>
                  <a:lnTo>
                    <a:pt x="357" y="17"/>
                  </a:lnTo>
                  <a:lnTo>
                    <a:pt x="1" y="1"/>
                  </a:lnTo>
                  <a:lnTo>
                    <a:pt x="121" y="283"/>
                  </a:lnTo>
                  <a:lnTo>
                    <a:pt x="780" y="147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3"/>
            <p:cNvSpPr/>
            <p:nvPr/>
          </p:nvSpPr>
          <p:spPr>
            <a:xfrm>
              <a:off x="-9439743" y="2507787"/>
              <a:ext cx="3800781" cy="2045142"/>
            </a:xfrm>
            <a:custGeom>
              <a:avLst/>
              <a:gdLst/>
              <a:ahLst/>
              <a:cxnLst/>
              <a:rect l="l" t="t" r="r" b="b"/>
              <a:pathLst>
                <a:path w="6367" h="3426" extrusionOk="0">
                  <a:moveTo>
                    <a:pt x="6367" y="3425"/>
                  </a:moveTo>
                  <a:lnTo>
                    <a:pt x="839" y="227"/>
                  </a:lnTo>
                  <a:lnTo>
                    <a:pt x="0" y="0"/>
                  </a:lnTo>
                  <a:lnTo>
                    <a:pt x="27" y="95"/>
                  </a:lnTo>
                  <a:lnTo>
                    <a:pt x="5559" y="329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3"/>
            <p:cNvSpPr/>
            <p:nvPr/>
          </p:nvSpPr>
          <p:spPr>
            <a:xfrm>
              <a:off x="-6468735" y="4382201"/>
              <a:ext cx="786183" cy="2368688"/>
            </a:xfrm>
            <a:custGeom>
              <a:avLst/>
              <a:gdLst/>
              <a:ahLst/>
              <a:cxnLst/>
              <a:rect l="l" t="t" r="r" b="b"/>
              <a:pathLst>
                <a:path w="1317" h="3968" extrusionOk="0">
                  <a:moveTo>
                    <a:pt x="394" y="2906"/>
                  </a:moveTo>
                  <a:lnTo>
                    <a:pt x="9" y="3907"/>
                  </a:lnTo>
                  <a:cubicBezTo>
                    <a:pt x="1" y="3927"/>
                    <a:pt x="1" y="3947"/>
                    <a:pt x="11" y="3958"/>
                  </a:cubicBezTo>
                  <a:cubicBezTo>
                    <a:pt x="21" y="3968"/>
                    <a:pt x="38" y="3964"/>
                    <a:pt x="50" y="3947"/>
                  </a:cubicBezTo>
                  <a:lnTo>
                    <a:pt x="1316" y="2587"/>
                  </a:lnTo>
                  <a:lnTo>
                    <a:pt x="1316" y="2372"/>
                  </a:lnTo>
                  <a:lnTo>
                    <a:pt x="1316" y="2372"/>
                  </a:lnTo>
                  <a:lnTo>
                    <a:pt x="1316" y="158"/>
                  </a:lnTo>
                  <a:lnTo>
                    <a:pt x="547" y="3"/>
                  </a:lnTo>
                  <a:cubicBezTo>
                    <a:pt x="533" y="1"/>
                    <a:pt x="518" y="11"/>
                    <a:pt x="508" y="30"/>
                  </a:cubicBezTo>
                  <a:lnTo>
                    <a:pt x="727" y="60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3"/>
            <p:cNvSpPr/>
            <p:nvPr/>
          </p:nvSpPr>
          <p:spPr>
            <a:xfrm>
              <a:off x="-6166679" y="4395931"/>
              <a:ext cx="228632" cy="397567"/>
            </a:xfrm>
            <a:custGeom>
              <a:avLst/>
              <a:gdLst/>
              <a:ahLst/>
              <a:cxnLst/>
              <a:rect l="l" t="t" r="r" b="b"/>
              <a:pathLst>
                <a:path w="383" h="666" extrusionOk="0">
                  <a:moveTo>
                    <a:pt x="2" y="0"/>
                  </a:moveTo>
                  <a:cubicBezTo>
                    <a:pt x="0" y="2"/>
                    <a:pt x="0" y="2"/>
                    <a:pt x="0" y="7"/>
                  </a:cubicBezTo>
                  <a:lnTo>
                    <a:pt x="215" y="565"/>
                  </a:lnTo>
                  <a:lnTo>
                    <a:pt x="383" y="665"/>
                  </a:lnTo>
                  <a:lnTo>
                    <a:pt x="164" y="9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3"/>
            <p:cNvSpPr/>
            <p:nvPr/>
          </p:nvSpPr>
          <p:spPr>
            <a:xfrm>
              <a:off x="-6422173" y="4406676"/>
              <a:ext cx="784392" cy="2367494"/>
            </a:xfrm>
            <a:custGeom>
              <a:avLst/>
              <a:gdLst/>
              <a:ahLst/>
              <a:cxnLst/>
              <a:rect l="l" t="t" r="r" b="b"/>
              <a:pathLst>
                <a:path w="1314" h="3966" extrusionOk="0">
                  <a:moveTo>
                    <a:pt x="391" y="2906"/>
                  </a:moveTo>
                  <a:lnTo>
                    <a:pt x="9" y="3906"/>
                  </a:lnTo>
                  <a:cubicBezTo>
                    <a:pt x="1" y="3927"/>
                    <a:pt x="1" y="3947"/>
                    <a:pt x="11" y="3958"/>
                  </a:cubicBezTo>
                  <a:cubicBezTo>
                    <a:pt x="21" y="3966"/>
                    <a:pt x="35" y="3964"/>
                    <a:pt x="50" y="3947"/>
                  </a:cubicBezTo>
                  <a:lnTo>
                    <a:pt x="1314" y="2587"/>
                  </a:lnTo>
                  <a:lnTo>
                    <a:pt x="1314" y="2372"/>
                  </a:lnTo>
                  <a:lnTo>
                    <a:pt x="1314" y="2372"/>
                  </a:lnTo>
                  <a:lnTo>
                    <a:pt x="1314" y="158"/>
                  </a:lnTo>
                  <a:lnTo>
                    <a:pt x="545" y="3"/>
                  </a:lnTo>
                  <a:cubicBezTo>
                    <a:pt x="532" y="1"/>
                    <a:pt x="516" y="11"/>
                    <a:pt x="506" y="29"/>
                  </a:cubicBezTo>
                  <a:lnTo>
                    <a:pt x="727" y="604"/>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3"/>
            <p:cNvSpPr/>
            <p:nvPr/>
          </p:nvSpPr>
          <p:spPr>
            <a:xfrm>
              <a:off x="-9449891" y="2484506"/>
              <a:ext cx="3812123" cy="2019473"/>
            </a:xfrm>
            <a:custGeom>
              <a:avLst/>
              <a:gdLst/>
              <a:ahLst/>
              <a:cxnLst/>
              <a:rect l="l" t="t" r="r" b="b"/>
              <a:pathLst>
                <a:path w="6386" h="3383" extrusionOk="0">
                  <a:moveTo>
                    <a:pt x="6386" y="3382"/>
                  </a:moveTo>
                  <a:lnTo>
                    <a:pt x="858" y="183"/>
                  </a:lnTo>
                  <a:lnTo>
                    <a:pt x="40" y="1"/>
                  </a:lnTo>
                  <a:lnTo>
                    <a:pt x="1" y="29"/>
                  </a:lnTo>
                  <a:lnTo>
                    <a:pt x="5576" y="3247"/>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3"/>
            <p:cNvSpPr/>
            <p:nvPr/>
          </p:nvSpPr>
          <p:spPr>
            <a:xfrm>
              <a:off x="-3680392" y="3982844"/>
              <a:ext cx="363543" cy="585605"/>
            </a:xfrm>
            <a:custGeom>
              <a:avLst/>
              <a:gdLst/>
              <a:ahLst/>
              <a:cxnLst/>
              <a:rect l="l" t="t" r="r" b="b"/>
              <a:pathLst>
                <a:path w="609" h="981" extrusionOk="0">
                  <a:moveTo>
                    <a:pt x="305" y="99"/>
                  </a:moveTo>
                  <a:cubicBezTo>
                    <a:pt x="473" y="1"/>
                    <a:pt x="608" y="99"/>
                    <a:pt x="608" y="316"/>
                  </a:cubicBezTo>
                  <a:cubicBezTo>
                    <a:pt x="608" y="533"/>
                    <a:pt x="473" y="787"/>
                    <a:pt x="305" y="885"/>
                  </a:cubicBezTo>
                  <a:cubicBezTo>
                    <a:pt x="136" y="981"/>
                    <a:pt x="1" y="885"/>
                    <a:pt x="1" y="666"/>
                  </a:cubicBezTo>
                  <a:cubicBezTo>
                    <a:pt x="3" y="449"/>
                    <a:pt x="138" y="197"/>
                    <a:pt x="305" y="9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3"/>
            <p:cNvSpPr/>
            <p:nvPr/>
          </p:nvSpPr>
          <p:spPr>
            <a:xfrm>
              <a:off x="-3640993" y="4043135"/>
              <a:ext cx="321756" cy="497257"/>
            </a:xfrm>
            <a:custGeom>
              <a:avLst/>
              <a:gdLst/>
              <a:ahLst/>
              <a:cxnLst/>
              <a:rect l="l" t="t" r="r" b="b"/>
              <a:pathLst>
                <a:path w="539" h="833" extrusionOk="0">
                  <a:moveTo>
                    <a:pt x="477" y="16"/>
                  </a:moveTo>
                  <a:cubicBezTo>
                    <a:pt x="516" y="59"/>
                    <a:pt x="538" y="129"/>
                    <a:pt x="538" y="219"/>
                  </a:cubicBezTo>
                  <a:cubicBezTo>
                    <a:pt x="538" y="436"/>
                    <a:pt x="403" y="688"/>
                    <a:pt x="233" y="786"/>
                  </a:cubicBezTo>
                  <a:cubicBezTo>
                    <a:pt x="170" y="821"/>
                    <a:pt x="111" y="833"/>
                    <a:pt x="61" y="816"/>
                  </a:cubicBezTo>
                  <a:cubicBezTo>
                    <a:pt x="25" y="773"/>
                    <a:pt x="0" y="704"/>
                    <a:pt x="0" y="614"/>
                  </a:cubicBezTo>
                  <a:cubicBezTo>
                    <a:pt x="0" y="397"/>
                    <a:pt x="137" y="143"/>
                    <a:pt x="305" y="47"/>
                  </a:cubicBezTo>
                  <a:cubicBezTo>
                    <a:pt x="368" y="10"/>
                    <a:pt x="428" y="0"/>
                    <a:pt x="477" y="1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3"/>
            <p:cNvSpPr/>
            <p:nvPr/>
          </p:nvSpPr>
          <p:spPr>
            <a:xfrm>
              <a:off x="-5531527" y="3536327"/>
              <a:ext cx="3088022" cy="2225420"/>
            </a:xfrm>
            <a:custGeom>
              <a:avLst/>
              <a:gdLst/>
              <a:ahLst/>
              <a:cxnLst/>
              <a:rect l="l" t="t" r="r" b="b"/>
              <a:pathLst>
                <a:path w="5173" h="3728" extrusionOk="0">
                  <a:moveTo>
                    <a:pt x="5172" y="0"/>
                  </a:moveTo>
                  <a:lnTo>
                    <a:pt x="0" y="3243"/>
                  </a:lnTo>
                  <a:lnTo>
                    <a:pt x="0" y="3728"/>
                  </a:lnTo>
                  <a:lnTo>
                    <a:pt x="5172" y="485"/>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3"/>
            <p:cNvSpPr/>
            <p:nvPr/>
          </p:nvSpPr>
          <p:spPr>
            <a:xfrm>
              <a:off x="-5531527" y="3745856"/>
              <a:ext cx="3088022" cy="2015892"/>
            </a:xfrm>
            <a:custGeom>
              <a:avLst/>
              <a:gdLst/>
              <a:ahLst/>
              <a:cxnLst/>
              <a:rect l="l" t="t" r="r" b="b"/>
              <a:pathLst>
                <a:path w="5173" h="3377" extrusionOk="0">
                  <a:moveTo>
                    <a:pt x="5172" y="1"/>
                  </a:moveTo>
                  <a:lnTo>
                    <a:pt x="0" y="3244"/>
                  </a:lnTo>
                  <a:lnTo>
                    <a:pt x="0" y="3377"/>
                  </a:lnTo>
                  <a:lnTo>
                    <a:pt x="5172" y="134"/>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3"/>
            <p:cNvSpPr/>
            <p:nvPr/>
          </p:nvSpPr>
          <p:spPr>
            <a:xfrm>
              <a:off x="-5335131" y="3857485"/>
              <a:ext cx="2488088" cy="1587880"/>
            </a:xfrm>
            <a:custGeom>
              <a:avLst/>
              <a:gdLst/>
              <a:ahLst/>
              <a:cxnLst/>
              <a:rect l="l" t="t" r="r" b="b"/>
              <a:pathLst>
                <a:path w="4168" h="2660" extrusionOk="0">
                  <a:moveTo>
                    <a:pt x="64" y="2539"/>
                  </a:moveTo>
                  <a:lnTo>
                    <a:pt x="4105" y="23"/>
                  </a:lnTo>
                  <a:cubicBezTo>
                    <a:pt x="4141" y="0"/>
                    <a:pt x="4168" y="4"/>
                    <a:pt x="4168" y="33"/>
                  </a:cubicBezTo>
                  <a:lnTo>
                    <a:pt x="4168" y="33"/>
                  </a:lnTo>
                  <a:cubicBezTo>
                    <a:pt x="4168" y="59"/>
                    <a:pt x="4141" y="100"/>
                    <a:pt x="4105" y="121"/>
                  </a:cubicBezTo>
                  <a:lnTo>
                    <a:pt x="64" y="2635"/>
                  </a:lnTo>
                  <a:cubicBezTo>
                    <a:pt x="29" y="2660"/>
                    <a:pt x="0" y="2654"/>
                    <a:pt x="0" y="2627"/>
                  </a:cubicBezTo>
                  <a:lnTo>
                    <a:pt x="0" y="2627"/>
                  </a:lnTo>
                  <a:cubicBezTo>
                    <a:pt x="0" y="2598"/>
                    <a:pt x="31" y="2560"/>
                    <a:pt x="64" y="2539"/>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33"/>
            <p:cNvSpPr/>
            <p:nvPr/>
          </p:nvSpPr>
          <p:spPr>
            <a:xfrm>
              <a:off x="-5884920" y="5373134"/>
              <a:ext cx="536658" cy="685296"/>
            </a:xfrm>
            <a:custGeom>
              <a:avLst/>
              <a:gdLst/>
              <a:ahLst/>
              <a:cxnLst/>
              <a:rect l="l" t="t" r="r" b="b"/>
              <a:pathLst>
                <a:path w="899" h="1148" extrusionOk="0">
                  <a:moveTo>
                    <a:pt x="678" y="88"/>
                  </a:moveTo>
                  <a:lnTo>
                    <a:pt x="1" y="583"/>
                  </a:lnTo>
                  <a:lnTo>
                    <a:pt x="1" y="1148"/>
                  </a:lnTo>
                  <a:lnTo>
                    <a:pt x="660" y="665"/>
                  </a:lnTo>
                  <a:cubicBezTo>
                    <a:pt x="668" y="661"/>
                    <a:pt x="674" y="657"/>
                    <a:pt x="678" y="653"/>
                  </a:cubicBezTo>
                  <a:cubicBezTo>
                    <a:pt x="799" y="563"/>
                    <a:pt x="895" y="366"/>
                    <a:pt x="895" y="211"/>
                  </a:cubicBezTo>
                  <a:cubicBezTo>
                    <a:pt x="899" y="53"/>
                    <a:pt x="799" y="0"/>
                    <a:pt x="678" y="8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33"/>
            <p:cNvSpPr/>
            <p:nvPr/>
          </p:nvSpPr>
          <p:spPr>
            <a:xfrm>
              <a:off x="-5615099" y="5484166"/>
              <a:ext cx="165952" cy="268029"/>
            </a:xfrm>
            <a:custGeom>
              <a:avLst/>
              <a:gdLst/>
              <a:ahLst/>
              <a:cxnLst/>
              <a:rect l="l" t="t" r="r" b="b"/>
              <a:pathLst>
                <a:path w="278" h="449" extrusionOk="0">
                  <a:moveTo>
                    <a:pt x="140" y="47"/>
                  </a:moveTo>
                  <a:cubicBezTo>
                    <a:pt x="62" y="90"/>
                    <a:pt x="1" y="205"/>
                    <a:pt x="1" y="305"/>
                  </a:cubicBezTo>
                  <a:cubicBezTo>
                    <a:pt x="1" y="405"/>
                    <a:pt x="62" y="448"/>
                    <a:pt x="140" y="403"/>
                  </a:cubicBezTo>
                  <a:cubicBezTo>
                    <a:pt x="216" y="358"/>
                    <a:pt x="277" y="244"/>
                    <a:pt x="277" y="148"/>
                  </a:cubicBezTo>
                  <a:cubicBezTo>
                    <a:pt x="277" y="47"/>
                    <a:pt x="216" y="0"/>
                    <a:pt x="140" y="4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3"/>
            <p:cNvSpPr/>
            <p:nvPr/>
          </p:nvSpPr>
          <p:spPr>
            <a:xfrm>
              <a:off x="-5591818" y="5535504"/>
              <a:ext cx="142671" cy="200574"/>
            </a:xfrm>
            <a:custGeom>
              <a:avLst/>
              <a:gdLst/>
              <a:ahLst/>
              <a:cxnLst/>
              <a:rect l="l" t="t" r="r" b="b"/>
              <a:pathLst>
                <a:path w="239" h="336" extrusionOk="0">
                  <a:moveTo>
                    <a:pt x="5" y="319"/>
                  </a:moveTo>
                  <a:cubicBezTo>
                    <a:pt x="31" y="336"/>
                    <a:pt x="64" y="334"/>
                    <a:pt x="101" y="313"/>
                  </a:cubicBezTo>
                  <a:cubicBezTo>
                    <a:pt x="177" y="270"/>
                    <a:pt x="238" y="156"/>
                    <a:pt x="238" y="58"/>
                  </a:cubicBezTo>
                  <a:cubicBezTo>
                    <a:pt x="238" y="43"/>
                    <a:pt x="236" y="27"/>
                    <a:pt x="232" y="15"/>
                  </a:cubicBezTo>
                  <a:cubicBezTo>
                    <a:pt x="207" y="0"/>
                    <a:pt x="175" y="0"/>
                    <a:pt x="138" y="21"/>
                  </a:cubicBezTo>
                  <a:cubicBezTo>
                    <a:pt x="62" y="64"/>
                    <a:pt x="1" y="178"/>
                    <a:pt x="1" y="276"/>
                  </a:cubicBezTo>
                  <a:cubicBezTo>
                    <a:pt x="1" y="293"/>
                    <a:pt x="3" y="307"/>
                    <a:pt x="5" y="3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33"/>
            <p:cNvSpPr/>
            <p:nvPr/>
          </p:nvSpPr>
          <p:spPr>
            <a:xfrm>
              <a:off x="-2768256" y="3413953"/>
              <a:ext cx="426819" cy="687087"/>
            </a:xfrm>
            <a:custGeom>
              <a:avLst/>
              <a:gdLst/>
              <a:ahLst/>
              <a:cxnLst/>
              <a:rect l="l" t="t" r="r" b="b"/>
              <a:pathLst>
                <a:path w="715" h="1151" extrusionOk="0">
                  <a:moveTo>
                    <a:pt x="359" y="113"/>
                  </a:moveTo>
                  <a:cubicBezTo>
                    <a:pt x="557" y="0"/>
                    <a:pt x="715" y="117"/>
                    <a:pt x="715" y="369"/>
                  </a:cubicBezTo>
                  <a:cubicBezTo>
                    <a:pt x="715" y="622"/>
                    <a:pt x="553" y="923"/>
                    <a:pt x="359" y="1038"/>
                  </a:cubicBezTo>
                  <a:cubicBezTo>
                    <a:pt x="163" y="1150"/>
                    <a:pt x="5" y="1034"/>
                    <a:pt x="5" y="782"/>
                  </a:cubicBezTo>
                  <a:cubicBezTo>
                    <a:pt x="1" y="526"/>
                    <a:pt x="163" y="226"/>
                    <a:pt x="359" y="11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33"/>
            <p:cNvSpPr/>
            <p:nvPr/>
          </p:nvSpPr>
          <p:spPr>
            <a:xfrm>
              <a:off x="-2715724" y="3480811"/>
              <a:ext cx="375482" cy="584412"/>
            </a:xfrm>
            <a:custGeom>
              <a:avLst/>
              <a:gdLst/>
              <a:ahLst/>
              <a:cxnLst/>
              <a:rect l="l" t="t" r="r" b="b"/>
              <a:pathLst>
                <a:path w="629" h="979" extrusionOk="0">
                  <a:moveTo>
                    <a:pt x="555" y="19"/>
                  </a:moveTo>
                  <a:cubicBezTo>
                    <a:pt x="602" y="71"/>
                    <a:pt x="629" y="152"/>
                    <a:pt x="629" y="257"/>
                  </a:cubicBezTo>
                  <a:cubicBezTo>
                    <a:pt x="629" y="512"/>
                    <a:pt x="469" y="811"/>
                    <a:pt x="275" y="926"/>
                  </a:cubicBezTo>
                  <a:cubicBezTo>
                    <a:pt x="199" y="969"/>
                    <a:pt x="132" y="979"/>
                    <a:pt x="75" y="961"/>
                  </a:cubicBezTo>
                  <a:cubicBezTo>
                    <a:pt x="30" y="909"/>
                    <a:pt x="1" y="828"/>
                    <a:pt x="1" y="723"/>
                  </a:cubicBezTo>
                  <a:cubicBezTo>
                    <a:pt x="1" y="467"/>
                    <a:pt x="163" y="169"/>
                    <a:pt x="357" y="54"/>
                  </a:cubicBezTo>
                  <a:cubicBezTo>
                    <a:pt x="431" y="15"/>
                    <a:pt x="496" y="1"/>
                    <a:pt x="555" y="19"/>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3"/>
            <p:cNvSpPr/>
            <p:nvPr/>
          </p:nvSpPr>
          <p:spPr>
            <a:xfrm>
              <a:off x="-4382402" y="4472937"/>
              <a:ext cx="152819" cy="278774"/>
            </a:xfrm>
            <a:custGeom>
              <a:avLst/>
              <a:gdLst/>
              <a:ahLst/>
              <a:cxnLst/>
              <a:rect l="l" t="t" r="r" b="b"/>
              <a:pathLst>
                <a:path w="256" h="467" extrusionOk="0">
                  <a:moveTo>
                    <a:pt x="254" y="94"/>
                  </a:moveTo>
                  <a:lnTo>
                    <a:pt x="248" y="311"/>
                  </a:lnTo>
                  <a:lnTo>
                    <a:pt x="0" y="467"/>
                  </a:lnTo>
                  <a:lnTo>
                    <a:pt x="4" y="238"/>
                  </a:lnTo>
                  <a:lnTo>
                    <a:pt x="4" y="227"/>
                  </a:lnTo>
                  <a:cubicBezTo>
                    <a:pt x="8" y="158"/>
                    <a:pt x="64" y="74"/>
                    <a:pt x="133" y="35"/>
                  </a:cubicBezTo>
                  <a:cubicBezTo>
                    <a:pt x="203" y="0"/>
                    <a:pt x="256" y="25"/>
                    <a:pt x="254" y="9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3"/>
            <p:cNvSpPr/>
            <p:nvPr/>
          </p:nvSpPr>
          <p:spPr>
            <a:xfrm>
              <a:off x="-4500001" y="4551138"/>
              <a:ext cx="374288" cy="167742"/>
            </a:xfrm>
            <a:custGeom>
              <a:avLst/>
              <a:gdLst/>
              <a:ahLst/>
              <a:cxnLst/>
              <a:rect l="l" t="t" r="r" b="b"/>
              <a:pathLst>
                <a:path w="627" h="281" extrusionOk="0">
                  <a:moveTo>
                    <a:pt x="1" y="49"/>
                  </a:moveTo>
                  <a:lnTo>
                    <a:pt x="21" y="281"/>
                  </a:lnTo>
                  <a:lnTo>
                    <a:pt x="525" y="240"/>
                  </a:lnTo>
                  <a:cubicBezTo>
                    <a:pt x="627" y="231"/>
                    <a:pt x="608" y="0"/>
                    <a:pt x="504" y="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3"/>
            <p:cNvSpPr/>
            <p:nvPr/>
          </p:nvSpPr>
          <p:spPr>
            <a:xfrm>
              <a:off x="-4500001" y="4566658"/>
              <a:ext cx="349813" cy="72828"/>
            </a:xfrm>
            <a:custGeom>
              <a:avLst/>
              <a:gdLst/>
              <a:ahLst/>
              <a:cxnLst/>
              <a:rect l="l" t="t" r="r" b="b"/>
              <a:pathLst>
                <a:path w="586" h="122" extrusionOk="0">
                  <a:moveTo>
                    <a:pt x="1" y="44"/>
                  </a:moveTo>
                  <a:lnTo>
                    <a:pt x="7" y="122"/>
                  </a:lnTo>
                  <a:lnTo>
                    <a:pt x="586" y="74"/>
                  </a:lnTo>
                  <a:cubicBezTo>
                    <a:pt x="580" y="44"/>
                    <a:pt x="568" y="15"/>
                    <a:pt x="549" y="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3"/>
            <p:cNvSpPr/>
            <p:nvPr/>
          </p:nvSpPr>
          <p:spPr>
            <a:xfrm>
              <a:off x="-4492241" y="4664558"/>
              <a:ext cx="338471" cy="41189"/>
            </a:xfrm>
            <a:custGeom>
              <a:avLst/>
              <a:gdLst/>
              <a:ahLst/>
              <a:cxnLst/>
              <a:rect l="l" t="t" r="r" b="b"/>
              <a:pathLst>
                <a:path w="567" h="69" extrusionOk="0">
                  <a:moveTo>
                    <a:pt x="0" y="48"/>
                  </a:moveTo>
                  <a:lnTo>
                    <a:pt x="2" y="68"/>
                  </a:lnTo>
                  <a:lnTo>
                    <a:pt x="555" y="21"/>
                  </a:lnTo>
                  <a:cubicBezTo>
                    <a:pt x="561" y="13"/>
                    <a:pt x="563" y="9"/>
                    <a:pt x="567" y="1"/>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3"/>
            <p:cNvSpPr/>
            <p:nvPr/>
          </p:nvSpPr>
          <p:spPr>
            <a:xfrm>
              <a:off x="-5173955" y="4506963"/>
              <a:ext cx="739621" cy="330112"/>
            </a:xfrm>
            <a:custGeom>
              <a:avLst/>
              <a:gdLst/>
              <a:ahLst/>
              <a:cxnLst/>
              <a:rect l="l" t="t" r="r" b="b"/>
              <a:pathLst>
                <a:path w="1239" h="553" extrusionOk="0">
                  <a:moveTo>
                    <a:pt x="0" y="97"/>
                  </a:moveTo>
                  <a:lnTo>
                    <a:pt x="39" y="553"/>
                  </a:lnTo>
                  <a:lnTo>
                    <a:pt x="1034" y="473"/>
                  </a:lnTo>
                  <a:cubicBezTo>
                    <a:pt x="1238" y="459"/>
                    <a:pt x="1203" y="1"/>
                    <a:pt x="997" y="1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3"/>
            <p:cNvSpPr/>
            <p:nvPr/>
          </p:nvSpPr>
          <p:spPr>
            <a:xfrm>
              <a:off x="-5170373" y="4536214"/>
              <a:ext cx="691865" cy="145058"/>
            </a:xfrm>
            <a:custGeom>
              <a:avLst/>
              <a:gdLst/>
              <a:ahLst/>
              <a:cxnLst/>
              <a:rect l="l" t="t" r="r" b="b"/>
              <a:pathLst>
                <a:path w="1159" h="243" extrusionOk="0">
                  <a:moveTo>
                    <a:pt x="1" y="89"/>
                  </a:moveTo>
                  <a:lnTo>
                    <a:pt x="13" y="242"/>
                  </a:lnTo>
                  <a:lnTo>
                    <a:pt x="1159" y="148"/>
                  </a:lnTo>
                  <a:cubicBezTo>
                    <a:pt x="1148" y="91"/>
                    <a:pt x="1124" y="33"/>
                    <a:pt x="1087" y="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3"/>
            <p:cNvSpPr/>
            <p:nvPr/>
          </p:nvSpPr>
          <p:spPr>
            <a:xfrm>
              <a:off x="-5155450" y="4730222"/>
              <a:ext cx="668584" cy="78797"/>
            </a:xfrm>
            <a:custGeom>
              <a:avLst/>
              <a:gdLst/>
              <a:ahLst/>
              <a:cxnLst/>
              <a:rect l="l" t="t" r="r" b="b"/>
              <a:pathLst>
                <a:path w="1120" h="132" extrusionOk="0">
                  <a:moveTo>
                    <a:pt x="0" y="93"/>
                  </a:moveTo>
                  <a:lnTo>
                    <a:pt x="4" y="132"/>
                  </a:lnTo>
                  <a:lnTo>
                    <a:pt x="1095" y="42"/>
                  </a:lnTo>
                  <a:cubicBezTo>
                    <a:pt x="1105" y="30"/>
                    <a:pt x="1111" y="15"/>
                    <a:pt x="1119" y="1"/>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3"/>
            <p:cNvSpPr/>
            <p:nvPr/>
          </p:nvSpPr>
          <p:spPr>
            <a:xfrm>
              <a:off x="-5267079" y="4530244"/>
              <a:ext cx="252510" cy="330112"/>
            </a:xfrm>
            <a:custGeom>
              <a:avLst/>
              <a:gdLst/>
              <a:ahLst/>
              <a:cxnLst/>
              <a:rect l="l" t="t" r="r" b="b"/>
              <a:pathLst>
                <a:path w="423" h="553" extrusionOk="0">
                  <a:moveTo>
                    <a:pt x="1" y="31"/>
                  </a:moveTo>
                  <a:lnTo>
                    <a:pt x="50" y="553"/>
                  </a:lnTo>
                  <a:lnTo>
                    <a:pt x="193" y="541"/>
                  </a:lnTo>
                  <a:cubicBezTo>
                    <a:pt x="422" y="522"/>
                    <a:pt x="375" y="0"/>
                    <a:pt x="144" y="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3"/>
            <p:cNvSpPr/>
            <p:nvPr/>
          </p:nvSpPr>
          <p:spPr>
            <a:xfrm>
              <a:off x="-5206787" y="4565464"/>
              <a:ext cx="139686" cy="97302"/>
            </a:xfrm>
            <a:custGeom>
              <a:avLst/>
              <a:gdLst/>
              <a:ahLst/>
              <a:cxnLst/>
              <a:rect l="l" t="t" r="r" b="b"/>
              <a:pathLst>
                <a:path w="234" h="163" extrusionOk="0">
                  <a:moveTo>
                    <a:pt x="86" y="162"/>
                  </a:moveTo>
                  <a:lnTo>
                    <a:pt x="233" y="148"/>
                  </a:lnTo>
                  <a:cubicBezTo>
                    <a:pt x="217" y="87"/>
                    <a:pt x="188" y="34"/>
                    <a:pt x="152" y="1"/>
                  </a:cubicBezTo>
                  <a:lnTo>
                    <a:pt x="0" y="13"/>
                  </a:lnTo>
                  <a:cubicBezTo>
                    <a:pt x="41" y="44"/>
                    <a:pt x="72" y="97"/>
                    <a:pt x="86" y="162"/>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3"/>
            <p:cNvSpPr/>
            <p:nvPr/>
          </p:nvSpPr>
          <p:spPr>
            <a:xfrm>
              <a:off x="-5363187" y="4542183"/>
              <a:ext cx="222662" cy="324739"/>
            </a:xfrm>
            <a:custGeom>
              <a:avLst/>
              <a:gdLst/>
              <a:ahLst/>
              <a:cxnLst/>
              <a:rect l="l" t="t" r="r" b="b"/>
              <a:pathLst>
                <a:path w="373" h="544" extrusionOk="0">
                  <a:moveTo>
                    <a:pt x="11" y="287"/>
                  </a:moveTo>
                  <a:cubicBezTo>
                    <a:pt x="25" y="431"/>
                    <a:pt x="111" y="543"/>
                    <a:pt x="205" y="533"/>
                  </a:cubicBezTo>
                  <a:cubicBezTo>
                    <a:pt x="303" y="525"/>
                    <a:pt x="373" y="402"/>
                    <a:pt x="358" y="257"/>
                  </a:cubicBezTo>
                  <a:cubicBezTo>
                    <a:pt x="346" y="113"/>
                    <a:pt x="260" y="1"/>
                    <a:pt x="164" y="11"/>
                  </a:cubicBezTo>
                  <a:cubicBezTo>
                    <a:pt x="70" y="19"/>
                    <a:pt x="0" y="144"/>
                    <a:pt x="11" y="2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3"/>
            <p:cNvSpPr/>
            <p:nvPr/>
          </p:nvSpPr>
          <p:spPr>
            <a:xfrm>
              <a:off x="-5023524" y="4524275"/>
              <a:ext cx="238780" cy="306831"/>
            </a:xfrm>
            <a:custGeom>
              <a:avLst/>
              <a:gdLst/>
              <a:ahLst/>
              <a:cxnLst/>
              <a:rect l="l" t="t" r="r" b="b"/>
              <a:pathLst>
                <a:path w="400" h="514" extrusionOk="0">
                  <a:moveTo>
                    <a:pt x="84" y="514"/>
                  </a:moveTo>
                  <a:lnTo>
                    <a:pt x="182" y="508"/>
                  </a:lnTo>
                  <a:cubicBezTo>
                    <a:pt x="399" y="489"/>
                    <a:pt x="360" y="0"/>
                    <a:pt x="141" y="19"/>
                  </a:cubicBezTo>
                  <a:lnTo>
                    <a:pt x="43" y="27"/>
                  </a:lnTo>
                  <a:cubicBezTo>
                    <a:pt x="27" y="29"/>
                    <a:pt x="4" y="39"/>
                    <a:pt x="0" y="47"/>
                  </a:cubicBezTo>
                  <a:lnTo>
                    <a:pt x="64" y="41"/>
                  </a:lnTo>
                  <a:cubicBezTo>
                    <a:pt x="213" y="113"/>
                    <a:pt x="237" y="409"/>
                    <a:pt x="102" y="499"/>
                  </a:cubicBezTo>
                  <a:lnTo>
                    <a:pt x="39" y="504"/>
                  </a:lnTo>
                  <a:cubicBezTo>
                    <a:pt x="49" y="512"/>
                    <a:pt x="74" y="514"/>
                    <a:pt x="84" y="51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3"/>
            <p:cNvSpPr/>
            <p:nvPr/>
          </p:nvSpPr>
          <p:spPr>
            <a:xfrm>
              <a:off x="-4987110" y="4523081"/>
              <a:ext cx="213111" cy="306831"/>
            </a:xfrm>
            <a:custGeom>
              <a:avLst/>
              <a:gdLst/>
              <a:ahLst/>
              <a:cxnLst/>
              <a:rect l="l" t="t" r="r" b="b"/>
              <a:pathLst>
                <a:path w="357" h="514" extrusionOk="0">
                  <a:moveTo>
                    <a:pt x="41" y="514"/>
                  </a:moveTo>
                  <a:lnTo>
                    <a:pt x="138" y="506"/>
                  </a:lnTo>
                  <a:cubicBezTo>
                    <a:pt x="356" y="489"/>
                    <a:pt x="318" y="0"/>
                    <a:pt x="97" y="17"/>
                  </a:cubicBezTo>
                  <a:lnTo>
                    <a:pt x="0" y="25"/>
                  </a:lnTo>
                  <a:cubicBezTo>
                    <a:pt x="178" y="64"/>
                    <a:pt x="209" y="452"/>
                    <a:pt x="41" y="5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3"/>
            <p:cNvSpPr/>
            <p:nvPr/>
          </p:nvSpPr>
          <p:spPr>
            <a:xfrm>
              <a:off x="-4949503" y="4553525"/>
              <a:ext cx="124166" cy="90736"/>
            </a:xfrm>
            <a:custGeom>
              <a:avLst/>
              <a:gdLst/>
              <a:ahLst/>
              <a:cxnLst/>
              <a:rect l="l" t="t" r="r" b="b"/>
              <a:pathLst>
                <a:path w="208" h="152" extrusionOk="0">
                  <a:moveTo>
                    <a:pt x="79" y="152"/>
                  </a:moveTo>
                  <a:lnTo>
                    <a:pt x="208" y="141"/>
                  </a:lnTo>
                  <a:cubicBezTo>
                    <a:pt x="193" y="82"/>
                    <a:pt x="167" y="31"/>
                    <a:pt x="130" y="0"/>
                  </a:cubicBezTo>
                  <a:lnTo>
                    <a:pt x="1" y="11"/>
                  </a:lnTo>
                  <a:cubicBezTo>
                    <a:pt x="40" y="41"/>
                    <a:pt x="64" y="92"/>
                    <a:pt x="79" y="152"/>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3"/>
            <p:cNvSpPr/>
            <p:nvPr/>
          </p:nvSpPr>
          <p:spPr>
            <a:xfrm>
              <a:off x="-4918461" y="4762457"/>
              <a:ext cx="89543" cy="29847"/>
            </a:xfrm>
            <a:custGeom>
              <a:avLst/>
              <a:gdLst/>
              <a:ahLst/>
              <a:cxnLst/>
              <a:rect l="l" t="t" r="r" b="b"/>
              <a:pathLst>
                <a:path w="150" h="50" extrusionOk="0">
                  <a:moveTo>
                    <a:pt x="0" y="49"/>
                  </a:moveTo>
                  <a:lnTo>
                    <a:pt x="131" y="39"/>
                  </a:lnTo>
                  <a:cubicBezTo>
                    <a:pt x="139" y="27"/>
                    <a:pt x="145" y="12"/>
                    <a:pt x="149" y="0"/>
                  </a:cubicBezTo>
                  <a:lnTo>
                    <a:pt x="18" y="10"/>
                  </a:lnTo>
                  <a:cubicBezTo>
                    <a:pt x="12" y="27"/>
                    <a:pt x="8" y="39"/>
                    <a:pt x="0" y="49"/>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3"/>
            <p:cNvSpPr/>
            <p:nvPr/>
          </p:nvSpPr>
          <p:spPr>
            <a:xfrm>
              <a:off x="-4295845" y="4530244"/>
              <a:ext cx="158192" cy="410700"/>
            </a:xfrm>
            <a:custGeom>
              <a:avLst/>
              <a:gdLst/>
              <a:ahLst/>
              <a:cxnLst/>
              <a:rect l="l" t="t" r="r" b="b"/>
              <a:pathLst>
                <a:path w="265" h="688" extrusionOk="0">
                  <a:moveTo>
                    <a:pt x="262" y="99"/>
                  </a:moveTo>
                  <a:lnTo>
                    <a:pt x="248" y="555"/>
                  </a:lnTo>
                  <a:lnTo>
                    <a:pt x="0" y="688"/>
                  </a:lnTo>
                  <a:lnTo>
                    <a:pt x="13" y="240"/>
                  </a:lnTo>
                  <a:lnTo>
                    <a:pt x="13" y="230"/>
                  </a:lnTo>
                  <a:cubicBezTo>
                    <a:pt x="17" y="162"/>
                    <a:pt x="72" y="74"/>
                    <a:pt x="142" y="39"/>
                  </a:cubicBezTo>
                  <a:cubicBezTo>
                    <a:pt x="211" y="0"/>
                    <a:pt x="264" y="25"/>
                    <a:pt x="262" y="9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3"/>
            <p:cNvSpPr/>
            <p:nvPr/>
          </p:nvSpPr>
          <p:spPr>
            <a:xfrm>
              <a:off x="-4252865" y="4574418"/>
              <a:ext cx="83573" cy="108047"/>
            </a:xfrm>
            <a:custGeom>
              <a:avLst/>
              <a:gdLst/>
              <a:ahLst/>
              <a:cxnLst/>
              <a:rect l="l" t="t" r="r" b="b"/>
              <a:pathLst>
                <a:path w="140" h="181" extrusionOk="0">
                  <a:moveTo>
                    <a:pt x="135" y="53"/>
                  </a:moveTo>
                  <a:cubicBezTo>
                    <a:pt x="133" y="92"/>
                    <a:pt x="102" y="139"/>
                    <a:pt x="68" y="160"/>
                  </a:cubicBezTo>
                  <a:cubicBezTo>
                    <a:pt x="29" y="180"/>
                    <a:pt x="0" y="164"/>
                    <a:pt x="0" y="127"/>
                  </a:cubicBezTo>
                  <a:cubicBezTo>
                    <a:pt x="2" y="88"/>
                    <a:pt x="33" y="41"/>
                    <a:pt x="70" y="21"/>
                  </a:cubicBezTo>
                  <a:cubicBezTo>
                    <a:pt x="109" y="0"/>
                    <a:pt x="139" y="16"/>
                    <a:pt x="135" y="5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3"/>
            <p:cNvSpPr/>
            <p:nvPr/>
          </p:nvSpPr>
          <p:spPr>
            <a:xfrm>
              <a:off x="-5541675" y="4643664"/>
              <a:ext cx="341455" cy="153416"/>
            </a:xfrm>
            <a:custGeom>
              <a:avLst/>
              <a:gdLst/>
              <a:ahLst/>
              <a:cxnLst/>
              <a:rect l="l" t="t" r="r" b="b"/>
              <a:pathLst>
                <a:path w="572" h="257" extrusionOk="0">
                  <a:moveTo>
                    <a:pt x="1" y="46"/>
                  </a:moveTo>
                  <a:lnTo>
                    <a:pt x="19" y="256"/>
                  </a:lnTo>
                  <a:lnTo>
                    <a:pt x="477" y="218"/>
                  </a:lnTo>
                  <a:cubicBezTo>
                    <a:pt x="571" y="209"/>
                    <a:pt x="553" y="1"/>
                    <a:pt x="459" y="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3"/>
            <p:cNvSpPr/>
            <p:nvPr/>
          </p:nvSpPr>
          <p:spPr>
            <a:xfrm>
              <a:off x="-5540481" y="4658588"/>
              <a:ext cx="318174" cy="67455"/>
            </a:xfrm>
            <a:custGeom>
              <a:avLst/>
              <a:gdLst/>
              <a:ahLst/>
              <a:cxnLst/>
              <a:rect l="l" t="t" r="r" b="b"/>
              <a:pathLst>
                <a:path w="533" h="113" extrusionOk="0">
                  <a:moveTo>
                    <a:pt x="1" y="41"/>
                  </a:moveTo>
                  <a:lnTo>
                    <a:pt x="7" y="113"/>
                  </a:lnTo>
                  <a:lnTo>
                    <a:pt x="533" y="70"/>
                  </a:lnTo>
                  <a:cubicBezTo>
                    <a:pt x="529" y="41"/>
                    <a:pt x="518" y="15"/>
                    <a:pt x="500" y="0"/>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3"/>
            <p:cNvSpPr/>
            <p:nvPr/>
          </p:nvSpPr>
          <p:spPr>
            <a:xfrm>
              <a:off x="-5534511" y="4748727"/>
              <a:ext cx="309817" cy="35817"/>
            </a:xfrm>
            <a:custGeom>
              <a:avLst/>
              <a:gdLst/>
              <a:ahLst/>
              <a:cxnLst/>
              <a:rect l="l" t="t" r="r" b="b"/>
              <a:pathLst>
                <a:path w="519" h="60" extrusionOk="0">
                  <a:moveTo>
                    <a:pt x="1" y="42"/>
                  </a:moveTo>
                  <a:lnTo>
                    <a:pt x="5" y="60"/>
                  </a:lnTo>
                  <a:lnTo>
                    <a:pt x="508" y="17"/>
                  </a:lnTo>
                  <a:cubicBezTo>
                    <a:pt x="512" y="13"/>
                    <a:pt x="516" y="5"/>
                    <a:pt x="519" y="1"/>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3"/>
            <p:cNvSpPr/>
            <p:nvPr/>
          </p:nvSpPr>
          <p:spPr>
            <a:xfrm>
              <a:off x="-5171567" y="4779171"/>
              <a:ext cx="98497" cy="34026"/>
            </a:xfrm>
            <a:custGeom>
              <a:avLst/>
              <a:gdLst/>
              <a:ahLst/>
              <a:cxnLst/>
              <a:rect l="l" t="t" r="r" b="b"/>
              <a:pathLst>
                <a:path w="165" h="57" extrusionOk="0">
                  <a:moveTo>
                    <a:pt x="1" y="56"/>
                  </a:moveTo>
                  <a:lnTo>
                    <a:pt x="144" y="44"/>
                  </a:lnTo>
                  <a:cubicBezTo>
                    <a:pt x="150" y="32"/>
                    <a:pt x="158" y="15"/>
                    <a:pt x="164" y="1"/>
                  </a:cubicBezTo>
                  <a:lnTo>
                    <a:pt x="17" y="13"/>
                  </a:lnTo>
                  <a:cubicBezTo>
                    <a:pt x="15" y="29"/>
                    <a:pt x="7" y="44"/>
                    <a:pt x="1" y="56"/>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3"/>
            <p:cNvSpPr/>
            <p:nvPr/>
          </p:nvSpPr>
          <p:spPr>
            <a:xfrm>
              <a:off x="-5745831" y="4663364"/>
              <a:ext cx="264449" cy="302055"/>
            </a:xfrm>
            <a:custGeom>
              <a:avLst/>
              <a:gdLst/>
              <a:ahLst/>
              <a:cxnLst/>
              <a:rect l="l" t="t" r="r" b="b"/>
              <a:pathLst>
                <a:path w="443" h="506" extrusionOk="0">
                  <a:moveTo>
                    <a:pt x="334" y="33"/>
                  </a:moveTo>
                  <a:lnTo>
                    <a:pt x="1" y="228"/>
                  </a:lnTo>
                  <a:lnTo>
                    <a:pt x="1" y="506"/>
                  </a:lnTo>
                  <a:lnTo>
                    <a:pt x="324" y="318"/>
                  </a:lnTo>
                  <a:cubicBezTo>
                    <a:pt x="328" y="313"/>
                    <a:pt x="332" y="313"/>
                    <a:pt x="334" y="311"/>
                  </a:cubicBezTo>
                  <a:cubicBezTo>
                    <a:pt x="394" y="277"/>
                    <a:pt x="443" y="187"/>
                    <a:pt x="443" y="111"/>
                  </a:cubicBezTo>
                  <a:cubicBezTo>
                    <a:pt x="441" y="33"/>
                    <a:pt x="394" y="0"/>
                    <a:pt x="334" y="3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3"/>
            <p:cNvSpPr/>
            <p:nvPr/>
          </p:nvSpPr>
          <p:spPr>
            <a:xfrm>
              <a:off x="-5584058" y="4708732"/>
              <a:ext cx="71037" cy="115211"/>
            </a:xfrm>
            <a:custGeom>
              <a:avLst/>
              <a:gdLst/>
              <a:ahLst/>
              <a:cxnLst/>
              <a:rect l="l" t="t" r="r" b="b"/>
              <a:pathLst>
                <a:path w="119" h="193" extrusionOk="0">
                  <a:moveTo>
                    <a:pt x="59" y="21"/>
                  </a:moveTo>
                  <a:cubicBezTo>
                    <a:pt x="27" y="41"/>
                    <a:pt x="0" y="90"/>
                    <a:pt x="0" y="131"/>
                  </a:cubicBezTo>
                  <a:cubicBezTo>
                    <a:pt x="0" y="174"/>
                    <a:pt x="29" y="192"/>
                    <a:pt x="59" y="174"/>
                  </a:cubicBezTo>
                  <a:cubicBezTo>
                    <a:pt x="92" y="154"/>
                    <a:pt x="119" y="107"/>
                    <a:pt x="119" y="64"/>
                  </a:cubicBezTo>
                  <a:cubicBezTo>
                    <a:pt x="119" y="23"/>
                    <a:pt x="92" y="0"/>
                    <a:pt x="59" y="2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3"/>
            <p:cNvSpPr/>
            <p:nvPr/>
          </p:nvSpPr>
          <p:spPr>
            <a:xfrm>
              <a:off x="-6035948" y="4695002"/>
              <a:ext cx="172519" cy="447711"/>
            </a:xfrm>
            <a:custGeom>
              <a:avLst/>
              <a:gdLst/>
              <a:ahLst/>
              <a:cxnLst/>
              <a:rect l="l" t="t" r="r" b="b"/>
              <a:pathLst>
                <a:path w="289" h="750" extrusionOk="0">
                  <a:moveTo>
                    <a:pt x="160" y="78"/>
                  </a:moveTo>
                  <a:lnTo>
                    <a:pt x="63" y="324"/>
                  </a:lnTo>
                  <a:lnTo>
                    <a:pt x="0" y="749"/>
                  </a:lnTo>
                  <a:lnTo>
                    <a:pt x="2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3"/>
            <p:cNvSpPr/>
            <p:nvPr/>
          </p:nvSpPr>
          <p:spPr>
            <a:xfrm>
              <a:off x="-6114148" y="4604863"/>
              <a:ext cx="407120" cy="1048240"/>
            </a:xfrm>
            <a:custGeom>
              <a:avLst/>
              <a:gdLst/>
              <a:ahLst/>
              <a:cxnLst/>
              <a:rect l="l" t="t" r="r" b="b"/>
              <a:pathLst>
                <a:path w="682" h="1756" extrusionOk="0">
                  <a:moveTo>
                    <a:pt x="550" y="78"/>
                  </a:moveTo>
                  <a:lnTo>
                    <a:pt x="66" y="1328"/>
                  </a:lnTo>
                  <a:lnTo>
                    <a:pt x="0" y="1756"/>
                  </a:lnTo>
                  <a:lnTo>
                    <a:pt x="6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33"/>
            <p:cNvSpPr/>
            <p:nvPr/>
          </p:nvSpPr>
          <p:spPr>
            <a:xfrm>
              <a:off x="-6188766" y="4582776"/>
              <a:ext cx="550985" cy="1559227"/>
            </a:xfrm>
            <a:custGeom>
              <a:avLst/>
              <a:gdLst/>
              <a:ahLst/>
              <a:cxnLst/>
              <a:rect l="l" t="t" r="r" b="b"/>
              <a:pathLst>
                <a:path w="923" h="2612" extrusionOk="0">
                  <a:moveTo>
                    <a:pt x="923" y="0"/>
                  </a:moveTo>
                  <a:lnTo>
                    <a:pt x="60" y="2216"/>
                  </a:lnTo>
                  <a:lnTo>
                    <a:pt x="0" y="2611"/>
                  </a:lnTo>
                  <a:lnTo>
                    <a:pt x="11" y="2605"/>
                  </a:lnTo>
                  <a:lnTo>
                    <a:pt x="923" y="26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3"/>
            <p:cNvSpPr/>
            <p:nvPr/>
          </p:nvSpPr>
          <p:spPr>
            <a:xfrm>
              <a:off x="-6104596" y="4891994"/>
              <a:ext cx="466815" cy="1201058"/>
            </a:xfrm>
            <a:custGeom>
              <a:avLst/>
              <a:gdLst/>
              <a:ahLst/>
              <a:cxnLst/>
              <a:rect l="l" t="t" r="r" b="b"/>
              <a:pathLst>
                <a:path w="782" h="2012" extrusionOk="0">
                  <a:moveTo>
                    <a:pt x="782" y="0"/>
                  </a:moveTo>
                  <a:lnTo>
                    <a:pt x="0" y="2011"/>
                  </a:lnTo>
                  <a:lnTo>
                    <a:pt x="131" y="1938"/>
                  </a:lnTo>
                  <a:lnTo>
                    <a:pt x="782" y="26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3"/>
            <p:cNvSpPr/>
            <p:nvPr/>
          </p:nvSpPr>
          <p:spPr>
            <a:xfrm>
              <a:off x="-5949390" y="5203004"/>
              <a:ext cx="311608" cy="799313"/>
            </a:xfrm>
            <a:custGeom>
              <a:avLst/>
              <a:gdLst/>
              <a:ahLst/>
              <a:cxnLst/>
              <a:rect l="l" t="t" r="r" b="b"/>
              <a:pathLst>
                <a:path w="522" h="1339" extrusionOk="0">
                  <a:moveTo>
                    <a:pt x="522" y="1"/>
                  </a:moveTo>
                  <a:lnTo>
                    <a:pt x="0" y="1339"/>
                  </a:lnTo>
                  <a:lnTo>
                    <a:pt x="131" y="1265"/>
                  </a:lnTo>
                  <a:lnTo>
                    <a:pt x="522" y="26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3"/>
            <p:cNvSpPr/>
            <p:nvPr/>
          </p:nvSpPr>
          <p:spPr>
            <a:xfrm>
              <a:off x="-5792990" y="5513416"/>
              <a:ext cx="155207" cy="398761"/>
            </a:xfrm>
            <a:custGeom>
              <a:avLst/>
              <a:gdLst/>
              <a:ahLst/>
              <a:cxnLst/>
              <a:rect l="l" t="t" r="r" b="b"/>
              <a:pathLst>
                <a:path w="260" h="668" extrusionOk="0">
                  <a:moveTo>
                    <a:pt x="260" y="0"/>
                  </a:moveTo>
                  <a:lnTo>
                    <a:pt x="0" y="667"/>
                  </a:lnTo>
                  <a:lnTo>
                    <a:pt x="131" y="594"/>
                  </a:lnTo>
                  <a:lnTo>
                    <a:pt x="260" y="25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 name="Google Shape;1095;p33"/>
          <p:cNvGrpSpPr/>
          <p:nvPr/>
        </p:nvGrpSpPr>
        <p:grpSpPr>
          <a:xfrm>
            <a:off x="7604897" y="4704162"/>
            <a:ext cx="579798" cy="412774"/>
            <a:chOff x="7088023" y="1297048"/>
            <a:chExt cx="830894" cy="591536"/>
          </a:xfrm>
        </p:grpSpPr>
        <p:sp>
          <p:nvSpPr>
            <p:cNvPr id="1096" name="Google Shape;1096;p33"/>
            <p:cNvSpPr/>
            <p:nvPr/>
          </p:nvSpPr>
          <p:spPr>
            <a:xfrm>
              <a:off x="7101379" y="1303020"/>
              <a:ext cx="802475" cy="547740"/>
            </a:xfrm>
            <a:custGeom>
              <a:avLst/>
              <a:gdLst/>
              <a:ahLst/>
              <a:cxnLst/>
              <a:rect l="l" t="t" r="r" b="b"/>
              <a:pathLst>
                <a:path w="2824" h="1926" extrusionOk="0">
                  <a:moveTo>
                    <a:pt x="915" y="88"/>
                  </a:moveTo>
                  <a:cubicBezTo>
                    <a:pt x="694" y="176"/>
                    <a:pt x="749" y="282"/>
                    <a:pt x="545" y="397"/>
                  </a:cubicBezTo>
                  <a:cubicBezTo>
                    <a:pt x="318" y="528"/>
                    <a:pt x="272" y="733"/>
                    <a:pt x="195" y="931"/>
                  </a:cubicBezTo>
                  <a:cubicBezTo>
                    <a:pt x="158" y="1017"/>
                    <a:pt x="54" y="1146"/>
                    <a:pt x="0" y="1246"/>
                  </a:cubicBezTo>
                  <a:lnTo>
                    <a:pt x="1187" y="1925"/>
                  </a:lnTo>
                  <a:cubicBezTo>
                    <a:pt x="1234" y="1923"/>
                    <a:pt x="1279" y="1921"/>
                    <a:pt x="1314" y="1915"/>
                  </a:cubicBezTo>
                  <a:lnTo>
                    <a:pt x="1680" y="1858"/>
                  </a:lnTo>
                  <a:cubicBezTo>
                    <a:pt x="1723" y="1817"/>
                    <a:pt x="1866" y="1772"/>
                    <a:pt x="1926" y="1729"/>
                  </a:cubicBezTo>
                  <a:cubicBezTo>
                    <a:pt x="2036" y="1649"/>
                    <a:pt x="2177" y="1647"/>
                    <a:pt x="2341" y="1592"/>
                  </a:cubicBezTo>
                  <a:cubicBezTo>
                    <a:pt x="2388" y="1575"/>
                    <a:pt x="2433" y="1502"/>
                    <a:pt x="2472" y="1543"/>
                  </a:cubicBezTo>
                  <a:cubicBezTo>
                    <a:pt x="2644" y="1473"/>
                    <a:pt x="2818" y="1383"/>
                    <a:pt x="2818" y="1340"/>
                  </a:cubicBezTo>
                  <a:cubicBezTo>
                    <a:pt x="2824" y="886"/>
                    <a:pt x="2478" y="569"/>
                    <a:pt x="2181" y="293"/>
                  </a:cubicBezTo>
                  <a:cubicBezTo>
                    <a:pt x="2016" y="139"/>
                    <a:pt x="1717" y="80"/>
                    <a:pt x="1498" y="31"/>
                  </a:cubicBezTo>
                  <a:cubicBezTo>
                    <a:pt x="1343" y="0"/>
                    <a:pt x="987" y="59"/>
                    <a:pt x="915" y="8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3"/>
            <p:cNvSpPr/>
            <p:nvPr/>
          </p:nvSpPr>
          <p:spPr>
            <a:xfrm>
              <a:off x="7101379" y="1317524"/>
              <a:ext cx="449545" cy="533236"/>
            </a:xfrm>
            <a:custGeom>
              <a:avLst/>
              <a:gdLst/>
              <a:ahLst/>
              <a:cxnLst/>
              <a:rect l="l" t="t" r="r" b="b"/>
              <a:pathLst>
                <a:path w="1582" h="1875" extrusionOk="0">
                  <a:moveTo>
                    <a:pt x="915" y="37"/>
                  </a:moveTo>
                  <a:cubicBezTo>
                    <a:pt x="694" y="125"/>
                    <a:pt x="749" y="231"/>
                    <a:pt x="545" y="346"/>
                  </a:cubicBezTo>
                  <a:cubicBezTo>
                    <a:pt x="318" y="477"/>
                    <a:pt x="272" y="682"/>
                    <a:pt x="195" y="880"/>
                  </a:cubicBezTo>
                  <a:cubicBezTo>
                    <a:pt x="158" y="966"/>
                    <a:pt x="54" y="1095"/>
                    <a:pt x="0" y="1195"/>
                  </a:cubicBezTo>
                  <a:lnTo>
                    <a:pt x="1187" y="1874"/>
                  </a:lnTo>
                  <a:cubicBezTo>
                    <a:pt x="1234" y="1872"/>
                    <a:pt x="1279" y="1870"/>
                    <a:pt x="1314" y="1864"/>
                  </a:cubicBezTo>
                  <a:lnTo>
                    <a:pt x="1566" y="1823"/>
                  </a:lnTo>
                  <a:cubicBezTo>
                    <a:pt x="1582" y="1786"/>
                    <a:pt x="1580" y="1737"/>
                    <a:pt x="1551" y="1680"/>
                  </a:cubicBezTo>
                  <a:cubicBezTo>
                    <a:pt x="1508" y="1594"/>
                    <a:pt x="1478" y="1269"/>
                    <a:pt x="1365" y="1277"/>
                  </a:cubicBezTo>
                  <a:cubicBezTo>
                    <a:pt x="1345" y="1271"/>
                    <a:pt x="1351" y="1179"/>
                    <a:pt x="1351" y="1162"/>
                  </a:cubicBezTo>
                  <a:cubicBezTo>
                    <a:pt x="1351" y="1040"/>
                    <a:pt x="1259" y="1195"/>
                    <a:pt x="1146" y="1220"/>
                  </a:cubicBezTo>
                  <a:cubicBezTo>
                    <a:pt x="1079" y="1236"/>
                    <a:pt x="962" y="1244"/>
                    <a:pt x="921" y="1197"/>
                  </a:cubicBezTo>
                  <a:cubicBezTo>
                    <a:pt x="731" y="999"/>
                    <a:pt x="1445" y="990"/>
                    <a:pt x="1353" y="849"/>
                  </a:cubicBezTo>
                  <a:cubicBezTo>
                    <a:pt x="1306" y="780"/>
                    <a:pt x="1173" y="821"/>
                    <a:pt x="1095" y="815"/>
                  </a:cubicBezTo>
                  <a:cubicBezTo>
                    <a:pt x="1095" y="784"/>
                    <a:pt x="1117" y="663"/>
                    <a:pt x="1054" y="665"/>
                  </a:cubicBezTo>
                  <a:cubicBezTo>
                    <a:pt x="987" y="671"/>
                    <a:pt x="813" y="780"/>
                    <a:pt x="856" y="688"/>
                  </a:cubicBezTo>
                  <a:cubicBezTo>
                    <a:pt x="872" y="655"/>
                    <a:pt x="925" y="612"/>
                    <a:pt x="913" y="583"/>
                  </a:cubicBezTo>
                  <a:cubicBezTo>
                    <a:pt x="892" y="540"/>
                    <a:pt x="759" y="606"/>
                    <a:pt x="759" y="522"/>
                  </a:cubicBezTo>
                  <a:cubicBezTo>
                    <a:pt x="790" y="493"/>
                    <a:pt x="917" y="397"/>
                    <a:pt x="856" y="369"/>
                  </a:cubicBezTo>
                  <a:cubicBezTo>
                    <a:pt x="800" y="344"/>
                    <a:pt x="770" y="330"/>
                    <a:pt x="788" y="268"/>
                  </a:cubicBezTo>
                  <a:cubicBezTo>
                    <a:pt x="819" y="164"/>
                    <a:pt x="884" y="37"/>
                    <a:pt x="1050" y="0"/>
                  </a:cubicBezTo>
                  <a:cubicBezTo>
                    <a:pt x="984" y="17"/>
                    <a:pt x="935" y="29"/>
                    <a:pt x="915" y="37"/>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3"/>
            <p:cNvSpPr/>
            <p:nvPr/>
          </p:nvSpPr>
          <p:spPr>
            <a:xfrm>
              <a:off x="7096832" y="1490150"/>
              <a:ext cx="382767" cy="360041"/>
            </a:xfrm>
            <a:custGeom>
              <a:avLst/>
              <a:gdLst/>
              <a:ahLst/>
              <a:cxnLst/>
              <a:rect l="l" t="t" r="r" b="b"/>
              <a:pathLst>
                <a:path w="1347" h="1266" extrusionOk="0">
                  <a:moveTo>
                    <a:pt x="315" y="1"/>
                  </a:moveTo>
                  <a:cubicBezTo>
                    <a:pt x="272" y="87"/>
                    <a:pt x="243" y="181"/>
                    <a:pt x="209" y="271"/>
                  </a:cubicBezTo>
                  <a:cubicBezTo>
                    <a:pt x="172" y="357"/>
                    <a:pt x="68" y="486"/>
                    <a:pt x="12" y="586"/>
                  </a:cubicBezTo>
                  <a:cubicBezTo>
                    <a:pt x="0" y="969"/>
                    <a:pt x="728" y="1265"/>
                    <a:pt x="1199" y="1265"/>
                  </a:cubicBezTo>
                  <a:cubicBezTo>
                    <a:pt x="1240" y="1263"/>
                    <a:pt x="1279" y="1261"/>
                    <a:pt x="1311" y="1257"/>
                  </a:cubicBezTo>
                  <a:cubicBezTo>
                    <a:pt x="1268" y="1226"/>
                    <a:pt x="1238" y="1200"/>
                    <a:pt x="1256" y="1181"/>
                  </a:cubicBezTo>
                  <a:cubicBezTo>
                    <a:pt x="1346" y="1098"/>
                    <a:pt x="765" y="1214"/>
                    <a:pt x="1025" y="960"/>
                  </a:cubicBezTo>
                  <a:cubicBezTo>
                    <a:pt x="1074" y="915"/>
                    <a:pt x="1209" y="711"/>
                    <a:pt x="1003" y="836"/>
                  </a:cubicBezTo>
                  <a:cubicBezTo>
                    <a:pt x="829" y="940"/>
                    <a:pt x="704" y="868"/>
                    <a:pt x="704" y="729"/>
                  </a:cubicBezTo>
                  <a:cubicBezTo>
                    <a:pt x="704" y="580"/>
                    <a:pt x="516" y="895"/>
                    <a:pt x="516" y="600"/>
                  </a:cubicBezTo>
                  <a:cubicBezTo>
                    <a:pt x="516" y="496"/>
                    <a:pt x="4" y="725"/>
                    <a:pt x="254" y="324"/>
                  </a:cubicBezTo>
                  <a:cubicBezTo>
                    <a:pt x="352" y="167"/>
                    <a:pt x="364" y="240"/>
                    <a:pt x="321" y="107"/>
                  </a:cubicBezTo>
                  <a:cubicBezTo>
                    <a:pt x="311" y="75"/>
                    <a:pt x="311" y="38"/>
                    <a:pt x="3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3"/>
            <p:cNvSpPr/>
            <p:nvPr/>
          </p:nvSpPr>
          <p:spPr>
            <a:xfrm>
              <a:off x="7503754" y="1559542"/>
              <a:ext cx="141513" cy="108354"/>
            </a:xfrm>
            <a:custGeom>
              <a:avLst/>
              <a:gdLst/>
              <a:ahLst/>
              <a:cxnLst/>
              <a:rect l="l" t="t" r="r" b="b"/>
              <a:pathLst>
                <a:path w="498" h="381" extrusionOk="0">
                  <a:moveTo>
                    <a:pt x="260" y="0"/>
                  </a:moveTo>
                  <a:cubicBezTo>
                    <a:pt x="215" y="56"/>
                    <a:pt x="178" y="86"/>
                    <a:pt x="135" y="125"/>
                  </a:cubicBezTo>
                  <a:cubicBezTo>
                    <a:pt x="98" y="164"/>
                    <a:pt x="47" y="180"/>
                    <a:pt x="27" y="215"/>
                  </a:cubicBezTo>
                  <a:cubicBezTo>
                    <a:pt x="0" y="258"/>
                    <a:pt x="123" y="381"/>
                    <a:pt x="162" y="381"/>
                  </a:cubicBezTo>
                  <a:cubicBezTo>
                    <a:pt x="260" y="381"/>
                    <a:pt x="287" y="330"/>
                    <a:pt x="358" y="307"/>
                  </a:cubicBezTo>
                  <a:cubicBezTo>
                    <a:pt x="387" y="297"/>
                    <a:pt x="469" y="254"/>
                    <a:pt x="481" y="234"/>
                  </a:cubicBezTo>
                  <a:cubicBezTo>
                    <a:pt x="497" y="209"/>
                    <a:pt x="479" y="180"/>
                    <a:pt x="456" y="166"/>
                  </a:cubicBezTo>
                  <a:cubicBezTo>
                    <a:pt x="436" y="154"/>
                    <a:pt x="428" y="144"/>
                    <a:pt x="407" y="125"/>
                  </a:cubicBezTo>
                  <a:cubicBezTo>
                    <a:pt x="375" y="94"/>
                    <a:pt x="375" y="80"/>
                    <a:pt x="358" y="52"/>
                  </a:cubicBezTo>
                  <a:cubicBezTo>
                    <a:pt x="334" y="13"/>
                    <a:pt x="311" y="19"/>
                    <a:pt x="260" y="0"/>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3"/>
            <p:cNvSpPr/>
            <p:nvPr/>
          </p:nvSpPr>
          <p:spPr>
            <a:xfrm>
              <a:off x="7438681" y="1507214"/>
              <a:ext cx="47171" cy="21614"/>
            </a:xfrm>
            <a:custGeom>
              <a:avLst/>
              <a:gdLst/>
              <a:ahLst/>
              <a:cxnLst/>
              <a:rect l="l" t="t" r="r" b="b"/>
              <a:pathLst>
                <a:path w="166" h="76" extrusionOk="0">
                  <a:moveTo>
                    <a:pt x="61" y="15"/>
                  </a:moveTo>
                  <a:cubicBezTo>
                    <a:pt x="43" y="23"/>
                    <a:pt x="41" y="27"/>
                    <a:pt x="31" y="35"/>
                  </a:cubicBezTo>
                  <a:cubicBezTo>
                    <a:pt x="0" y="60"/>
                    <a:pt x="33" y="49"/>
                    <a:pt x="59" y="66"/>
                  </a:cubicBezTo>
                  <a:cubicBezTo>
                    <a:pt x="70" y="70"/>
                    <a:pt x="76" y="72"/>
                    <a:pt x="90" y="72"/>
                  </a:cubicBezTo>
                  <a:cubicBezTo>
                    <a:pt x="102" y="72"/>
                    <a:pt x="106" y="76"/>
                    <a:pt x="113" y="70"/>
                  </a:cubicBezTo>
                  <a:cubicBezTo>
                    <a:pt x="115" y="68"/>
                    <a:pt x="121" y="68"/>
                    <a:pt x="123" y="68"/>
                  </a:cubicBezTo>
                  <a:cubicBezTo>
                    <a:pt x="125" y="64"/>
                    <a:pt x="125" y="60"/>
                    <a:pt x="127" y="58"/>
                  </a:cubicBezTo>
                  <a:cubicBezTo>
                    <a:pt x="137" y="47"/>
                    <a:pt x="143" y="39"/>
                    <a:pt x="149" y="27"/>
                  </a:cubicBezTo>
                  <a:cubicBezTo>
                    <a:pt x="153" y="23"/>
                    <a:pt x="166" y="8"/>
                    <a:pt x="160" y="6"/>
                  </a:cubicBezTo>
                  <a:cubicBezTo>
                    <a:pt x="153" y="0"/>
                    <a:pt x="115" y="2"/>
                    <a:pt x="104" y="2"/>
                  </a:cubicBezTo>
                  <a:cubicBezTo>
                    <a:pt x="94" y="2"/>
                    <a:pt x="86" y="2"/>
                    <a:pt x="82" y="6"/>
                  </a:cubicBezTo>
                  <a:cubicBezTo>
                    <a:pt x="70" y="8"/>
                    <a:pt x="57" y="15"/>
                    <a:pt x="61" y="15"/>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3"/>
            <p:cNvSpPr/>
            <p:nvPr/>
          </p:nvSpPr>
          <p:spPr>
            <a:xfrm>
              <a:off x="7352011" y="1430997"/>
              <a:ext cx="66494" cy="32705"/>
            </a:xfrm>
            <a:custGeom>
              <a:avLst/>
              <a:gdLst/>
              <a:ahLst/>
              <a:cxnLst/>
              <a:rect l="l" t="t" r="r" b="b"/>
              <a:pathLst>
                <a:path w="234" h="115" extrusionOk="0">
                  <a:moveTo>
                    <a:pt x="53" y="0"/>
                  </a:moveTo>
                  <a:cubicBezTo>
                    <a:pt x="41" y="12"/>
                    <a:pt x="0" y="39"/>
                    <a:pt x="19" y="51"/>
                  </a:cubicBezTo>
                  <a:lnTo>
                    <a:pt x="60" y="80"/>
                  </a:lnTo>
                  <a:cubicBezTo>
                    <a:pt x="78" y="92"/>
                    <a:pt x="92" y="115"/>
                    <a:pt x="125" y="115"/>
                  </a:cubicBezTo>
                  <a:cubicBezTo>
                    <a:pt x="152" y="115"/>
                    <a:pt x="190" y="92"/>
                    <a:pt x="201" y="82"/>
                  </a:cubicBezTo>
                  <a:cubicBezTo>
                    <a:pt x="233" y="53"/>
                    <a:pt x="184" y="41"/>
                    <a:pt x="156" y="29"/>
                  </a:cubicBezTo>
                  <a:cubicBezTo>
                    <a:pt x="121" y="10"/>
                    <a:pt x="105" y="0"/>
                    <a:pt x="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3"/>
            <p:cNvSpPr/>
            <p:nvPr/>
          </p:nvSpPr>
          <p:spPr>
            <a:xfrm>
              <a:off x="7344907" y="1397723"/>
              <a:ext cx="24722" cy="27017"/>
            </a:xfrm>
            <a:custGeom>
              <a:avLst/>
              <a:gdLst/>
              <a:ahLst/>
              <a:cxnLst/>
              <a:rect l="l" t="t" r="r" b="b"/>
              <a:pathLst>
                <a:path w="87" h="95" extrusionOk="0">
                  <a:moveTo>
                    <a:pt x="76" y="3"/>
                  </a:moveTo>
                  <a:cubicBezTo>
                    <a:pt x="74" y="3"/>
                    <a:pt x="46" y="3"/>
                    <a:pt x="42" y="5"/>
                  </a:cubicBezTo>
                  <a:cubicBezTo>
                    <a:pt x="33" y="7"/>
                    <a:pt x="33" y="11"/>
                    <a:pt x="27" y="13"/>
                  </a:cubicBezTo>
                  <a:cubicBezTo>
                    <a:pt x="17" y="15"/>
                    <a:pt x="13" y="17"/>
                    <a:pt x="11" y="25"/>
                  </a:cubicBezTo>
                  <a:cubicBezTo>
                    <a:pt x="7" y="31"/>
                    <a:pt x="1" y="33"/>
                    <a:pt x="3" y="42"/>
                  </a:cubicBezTo>
                  <a:lnTo>
                    <a:pt x="5" y="62"/>
                  </a:lnTo>
                  <a:cubicBezTo>
                    <a:pt x="5" y="74"/>
                    <a:pt x="33" y="74"/>
                    <a:pt x="46" y="78"/>
                  </a:cubicBezTo>
                  <a:cubicBezTo>
                    <a:pt x="54" y="82"/>
                    <a:pt x="74" y="95"/>
                    <a:pt x="82" y="84"/>
                  </a:cubicBezTo>
                  <a:cubicBezTo>
                    <a:pt x="87" y="70"/>
                    <a:pt x="78" y="1"/>
                    <a:pt x="76" y="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3"/>
            <p:cNvSpPr/>
            <p:nvPr/>
          </p:nvSpPr>
          <p:spPr>
            <a:xfrm>
              <a:off x="7197142" y="1599642"/>
              <a:ext cx="93489" cy="39815"/>
            </a:xfrm>
            <a:custGeom>
              <a:avLst/>
              <a:gdLst/>
              <a:ahLst/>
              <a:cxnLst/>
              <a:rect l="l" t="t" r="r" b="b"/>
              <a:pathLst>
                <a:path w="329" h="140" extrusionOk="0">
                  <a:moveTo>
                    <a:pt x="5" y="11"/>
                  </a:moveTo>
                  <a:cubicBezTo>
                    <a:pt x="5" y="13"/>
                    <a:pt x="1" y="62"/>
                    <a:pt x="5" y="70"/>
                  </a:cubicBezTo>
                  <a:cubicBezTo>
                    <a:pt x="13" y="82"/>
                    <a:pt x="23" y="82"/>
                    <a:pt x="30" y="93"/>
                  </a:cubicBezTo>
                  <a:cubicBezTo>
                    <a:pt x="36" y="111"/>
                    <a:pt x="42" y="121"/>
                    <a:pt x="73" y="123"/>
                  </a:cubicBezTo>
                  <a:cubicBezTo>
                    <a:pt x="93" y="125"/>
                    <a:pt x="101" y="140"/>
                    <a:pt x="126" y="140"/>
                  </a:cubicBezTo>
                  <a:lnTo>
                    <a:pt x="204" y="140"/>
                  </a:lnTo>
                  <a:cubicBezTo>
                    <a:pt x="251" y="140"/>
                    <a:pt x="251" y="95"/>
                    <a:pt x="269" y="72"/>
                  </a:cubicBezTo>
                  <a:cubicBezTo>
                    <a:pt x="279" y="60"/>
                    <a:pt x="328" y="25"/>
                    <a:pt x="291" y="13"/>
                  </a:cubicBezTo>
                  <a:cubicBezTo>
                    <a:pt x="265" y="1"/>
                    <a:pt x="3" y="9"/>
                    <a:pt x="5" y="1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3"/>
            <p:cNvSpPr/>
            <p:nvPr/>
          </p:nvSpPr>
          <p:spPr>
            <a:xfrm>
              <a:off x="7338087" y="1686381"/>
              <a:ext cx="47739" cy="46072"/>
            </a:xfrm>
            <a:custGeom>
              <a:avLst/>
              <a:gdLst/>
              <a:ahLst/>
              <a:cxnLst/>
              <a:rect l="l" t="t" r="r" b="b"/>
              <a:pathLst>
                <a:path w="168" h="162" extrusionOk="0">
                  <a:moveTo>
                    <a:pt x="168" y="35"/>
                  </a:moveTo>
                  <a:cubicBezTo>
                    <a:pt x="149" y="25"/>
                    <a:pt x="109" y="0"/>
                    <a:pt x="92" y="13"/>
                  </a:cubicBezTo>
                  <a:lnTo>
                    <a:pt x="55" y="41"/>
                  </a:lnTo>
                  <a:cubicBezTo>
                    <a:pt x="37" y="54"/>
                    <a:pt x="0" y="64"/>
                    <a:pt x="4" y="86"/>
                  </a:cubicBezTo>
                  <a:cubicBezTo>
                    <a:pt x="4" y="105"/>
                    <a:pt x="39" y="131"/>
                    <a:pt x="51" y="137"/>
                  </a:cubicBezTo>
                  <a:cubicBezTo>
                    <a:pt x="92" y="162"/>
                    <a:pt x="113" y="127"/>
                    <a:pt x="131" y="107"/>
                  </a:cubicBezTo>
                  <a:cubicBezTo>
                    <a:pt x="149" y="82"/>
                    <a:pt x="168" y="72"/>
                    <a:pt x="168" y="35"/>
                  </a:cubicBezTo>
                  <a:close/>
                </a:path>
              </a:pathLst>
            </a:custGeom>
            <a:solidFill>
              <a:srgbClr val="CB92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33"/>
            <p:cNvSpPr/>
            <p:nvPr/>
          </p:nvSpPr>
          <p:spPr>
            <a:xfrm>
              <a:off x="7303703" y="1600210"/>
              <a:ext cx="24722" cy="40953"/>
            </a:xfrm>
            <a:custGeom>
              <a:avLst/>
              <a:gdLst/>
              <a:ahLst/>
              <a:cxnLst/>
              <a:rect l="l" t="t" r="r" b="b"/>
              <a:pathLst>
                <a:path w="87" h="144" extrusionOk="0">
                  <a:moveTo>
                    <a:pt x="86" y="7"/>
                  </a:moveTo>
                  <a:cubicBezTo>
                    <a:pt x="82" y="7"/>
                    <a:pt x="56" y="1"/>
                    <a:pt x="49" y="3"/>
                  </a:cubicBezTo>
                  <a:cubicBezTo>
                    <a:pt x="43" y="7"/>
                    <a:pt x="43" y="11"/>
                    <a:pt x="35" y="13"/>
                  </a:cubicBezTo>
                  <a:cubicBezTo>
                    <a:pt x="25" y="17"/>
                    <a:pt x="17" y="19"/>
                    <a:pt x="17" y="31"/>
                  </a:cubicBezTo>
                  <a:cubicBezTo>
                    <a:pt x="15" y="41"/>
                    <a:pt x="7" y="44"/>
                    <a:pt x="7" y="54"/>
                  </a:cubicBezTo>
                  <a:lnTo>
                    <a:pt x="4" y="89"/>
                  </a:lnTo>
                  <a:cubicBezTo>
                    <a:pt x="0" y="109"/>
                    <a:pt x="29" y="111"/>
                    <a:pt x="43" y="119"/>
                  </a:cubicBezTo>
                  <a:cubicBezTo>
                    <a:pt x="49" y="123"/>
                    <a:pt x="68" y="144"/>
                    <a:pt x="78" y="132"/>
                  </a:cubicBezTo>
                  <a:cubicBezTo>
                    <a:pt x="86" y="119"/>
                    <a:pt x="86" y="7"/>
                    <a:pt x="86" y="7"/>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33"/>
            <p:cNvSpPr/>
            <p:nvPr/>
          </p:nvSpPr>
          <p:spPr>
            <a:xfrm>
              <a:off x="7825711" y="1518305"/>
              <a:ext cx="93205" cy="90437"/>
            </a:xfrm>
            <a:custGeom>
              <a:avLst/>
              <a:gdLst/>
              <a:ahLst/>
              <a:cxnLst/>
              <a:rect l="l" t="t" r="r" b="b"/>
              <a:pathLst>
                <a:path w="328" h="318" extrusionOk="0">
                  <a:moveTo>
                    <a:pt x="328" y="133"/>
                  </a:moveTo>
                  <a:lnTo>
                    <a:pt x="177" y="0"/>
                  </a:lnTo>
                  <a:lnTo>
                    <a:pt x="1" y="88"/>
                  </a:lnTo>
                  <a:lnTo>
                    <a:pt x="84" y="317"/>
                  </a:lnTo>
                  <a:lnTo>
                    <a:pt x="320" y="299"/>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3"/>
            <p:cNvSpPr/>
            <p:nvPr/>
          </p:nvSpPr>
          <p:spPr>
            <a:xfrm>
              <a:off x="7794453" y="1662492"/>
              <a:ext cx="105993" cy="84749"/>
            </a:xfrm>
            <a:custGeom>
              <a:avLst/>
              <a:gdLst/>
              <a:ahLst/>
              <a:cxnLst/>
              <a:rect l="l" t="t" r="r" b="b"/>
              <a:pathLst>
                <a:path w="373" h="298" extrusionOk="0">
                  <a:moveTo>
                    <a:pt x="372" y="154"/>
                  </a:moveTo>
                  <a:lnTo>
                    <a:pt x="225" y="0"/>
                  </a:lnTo>
                  <a:lnTo>
                    <a:pt x="0" y="41"/>
                  </a:lnTo>
                  <a:lnTo>
                    <a:pt x="49" y="262"/>
                  </a:lnTo>
                  <a:lnTo>
                    <a:pt x="327" y="29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3"/>
            <p:cNvSpPr/>
            <p:nvPr/>
          </p:nvSpPr>
          <p:spPr>
            <a:xfrm>
              <a:off x="7731085" y="1480481"/>
              <a:ext cx="118212" cy="90437"/>
            </a:xfrm>
            <a:custGeom>
              <a:avLst/>
              <a:gdLst/>
              <a:ahLst/>
              <a:cxnLst/>
              <a:rect l="l" t="t" r="r" b="b"/>
              <a:pathLst>
                <a:path w="416" h="318" extrusionOk="0">
                  <a:moveTo>
                    <a:pt x="45" y="41"/>
                  </a:moveTo>
                  <a:lnTo>
                    <a:pt x="252" y="0"/>
                  </a:lnTo>
                  <a:lnTo>
                    <a:pt x="415" y="160"/>
                  </a:lnTo>
                  <a:lnTo>
                    <a:pt x="252" y="317"/>
                  </a:lnTo>
                  <a:lnTo>
                    <a:pt x="0" y="18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3"/>
            <p:cNvSpPr/>
            <p:nvPr/>
          </p:nvSpPr>
          <p:spPr>
            <a:xfrm>
              <a:off x="7681072" y="1661355"/>
              <a:ext cx="107129" cy="133949"/>
            </a:xfrm>
            <a:custGeom>
              <a:avLst/>
              <a:gdLst/>
              <a:ahLst/>
              <a:cxnLst/>
              <a:rect l="l" t="t" r="r" b="b"/>
              <a:pathLst>
                <a:path w="377" h="471" extrusionOk="0">
                  <a:moveTo>
                    <a:pt x="192" y="0"/>
                  </a:moveTo>
                  <a:lnTo>
                    <a:pt x="0" y="185"/>
                  </a:lnTo>
                  <a:lnTo>
                    <a:pt x="47" y="471"/>
                  </a:lnTo>
                  <a:lnTo>
                    <a:pt x="330" y="414"/>
                  </a:lnTo>
                  <a:lnTo>
                    <a:pt x="377" y="6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3"/>
            <p:cNvSpPr/>
            <p:nvPr/>
          </p:nvSpPr>
          <p:spPr>
            <a:xfrm>
              <a:off x="7750124" y="1662492"/>
              <a:ext cx="102583" cy="86455"/>
            </a:xfrm>
            <a:custGeom>
              <a:avLst/>
              <a:gdLst/>
              <a:ahLst/>
              <a:cxnLst/>
              <a:rect l="l" t="t" r="r" b="b"/>
              <a:pathLst>
                <a:path w="361" h="304" extrusionOk="0">
                  <a:moveTo>
                    <a:pt x="213" y="303"/>
                  </a:moveTo>
                  <a:lnTo>
                    <a:pt x="9" y="213"/>
                  </a:lnTo>
                  <a:lnTo>
                    <a:pt x="1" y="13"/>
                  </a:lnTo>
                  <a:lnTo>
                    <a:pt x="258" y="0"/>
                  </a:lnTo>
                  <a:lnTo>
                    <a:pt x="361" y="23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3"/>
            <p:cNvSpPr/>
            <p:nvPr/>
          </p:nvSpPr>
          <p:spPr>
            <a:xfrm>
              <a:off x="7497218" y="1795019"/>
              <a:ext cx="96899" cy="93565"/>
            </a:xfrm>
            <a:custGeom>
              <a:avLst/>
              <a:gdLst/>
              <a:ahLst/>
              <a:cxnLst/>
              <a:rect l="l" t="t" r="r" b="b"/>
              <a:pathLst>
                <a:path w="341" h="329" extrusionOk="0">
                  <a:moveTo>
                    <a:pt x="142" y="1"/>
                  </a:moveTo>
                  <a:lnTo>
                    <a:pt x="334" y="99"/>
                  </a:lnTo>
                  <a:lnTo>
                    <a:pt x="340" y="316"/>
                  </a:lnTo>
                  <a:lnTo>
                    <a:pt x="99" y="328"/>
                  </a:lnTo>
                  <a:lnTo>
                    <a:pt x="1" y="8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3"/>
            <p:cNvSpPr/>
            <p:nvPr/>
          </p:nvSpPr>
          <p:spPr>
            <a:xfrm>
              <a:off x="7414811" y="1776534"/>
              <a:ext cx="116507" cy="104372"/>
            </a:xfrm>
            <a:custGeom>
              <a:avLst/>
              <a:gdLst/>
              <a:ahLst/>
              <a:cxnLst/>
              <a:rect l="l" t="t" r="r" b="b"/>
              <a:pathLst>
                <a:path w="410" h="367" extrusionOk="0">
                  <a:moveTo>
                    <a:pt x="25" y="91"/>
                  </a:moveTo>
                  <a:lnTo>
                    <a:pt x="240" y="0"/>
                  </a:lnTo>
                  <a:lnTo>
                    <a:pt x="409" y="170"/>
                  </a:lnTo>
                  <a:lnTo>
                    <a:pt x="266" y="367"/>
                  </a:lnTo>
                  <a:lnTo>
                    <a:pt x="0" y="215"/>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3"/>
            <p:cNvSpPr/>
            <p:nvPr/>
          </p:nvSpPr>
          <p:spPr>
            <a:xfrm>
              <a:off x="7361104" y="1732168"/>
              <a:ext cx="97468" cy="92428"/>
            </a:xfrm>
            <a:custGeom>
              <a:avLst/>
              <a:gdLst/>
              <a:ahLst/>
              <a:cxnLst/>
              <a:rect l="l" t="t" r="r" b="b"/>
              <a:pathLst>
                <a:path w="343" h="325" extrusionOk="0">
                  <a:moveTo>
                    <a:pt x="142" y="1"/>
                  </a:moveTo>
                  <a:lnTo>
                    <a:pt x="334" y="97"/>
                  </a:lnTo>
                  <a:lnTo>
                    <a:pt x="343" y="314"/>
                  </a:lnTo>
                  <a:lnTo>
                    <a:pt x="111" y="324"/>
                  </a:lnTo>
                  <a:lnTo>
                    <a:pt x="93" y="318"/>
                  </a:lnTo>
                  <a:lnTo>
                    <a:pt x="1" y="79"/>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3"/>
            <p:cNvSpPr/>
            <p:nvPr/>
          </p:nvSpPr>
          <p:spPr>
            <a:xfrm>
              <a:off x="7322742" y="1759755"/>
              <a:ext cx="87522" cy="68823"/>
            </a:xfrm>
            <a:custGeom>
              <a:avLst/>
              <a:gdLst/>
              <a:ahLst/>
              <a:cxnLst/>
              <a:rect l="l" t="t" r="r" b="b"/>
              <a:pathLst>
                <a:path w="308" h="242" extrusionOk="0">
                  <a:moveTo>
                    <a:pt x="1" y="90"/>
                  </a:moveTo>
                  <a:lnTo>
                    <a:pt x="85" y="0"/>
                  </a:lnTo>
                  <a:lnTo>
                    <a:pt x="308" y="39"/>
                  </a:lnTo>
                  <a:lnTo>
                    <a:pt x="267" y="242"/>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3"/>
            <p:cNvSpPr/>
            <p:nvPr/>
          </p:nvSpPr>
          <p:spPr>
            <a:xfrm>
              <a:off x="7431008" y="1799854"/>
              <a:ext cx="57685" cy="47494"/>
            </a:xfrm>
            <a:custGeom>
              <a:avLst/>
              <a:gdLst/>
              <a:ahLst/>
              <a:cxnLst/>
              <a:rect l="l" t="t" r="r" b="b"/>
              <a:pathLst>
                <a:path w="203" h="167" extrusionOk="0">
                  <a:moveTo>
                    <a:pt x="84" y="166"/>
                  </a:moveTo>
                  <a:lnTo>
                    <a:pt x="199" y="117"/>
                  </a:lnTo>
                  <a:lnTo>
                    <a:pt x="203" y="9"/>
                  </a:lnTo>
                  <a:lnTo>
                    <a:pt x="60" y="0"/>
                  </a:lnTo>
                  <a:lnTo>
                    <a:pt x="0" y="12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3"/>
            <p:cNvSpPr/>
            <p:nvPr/>
          </p:nvSpPr>
          <p:spPr>
            <a:xfrm>
              <a:off x="7242040" y="1442657"/>
              <a:ext cx="86385" cy="86740"/>
            </a:xfrm>
            <a:custGeom>
              <a:avLst/>
              <a:gdLst/>
              <a:ahLst/>
              <a:cxnLst/>
              <a:rect l="l" t="t" r="r" b="b"/>
              <a:pathLst>
                <a:path w="304" h="305" extrusionOk="0">
                  <a:moveTo>
                    <a:pt x="303" y="145"/>
                  </a:moveTo>
                  <a:lnTo>
                    <a:pt x="178" y="305"/>
                  </a:lnTo>
                  <a:lnTo>
                    <a:pt x="1" y="266"/>
                  </a:lnTo>
                  <a:lnTo>
                    <a:pt x="50" y="37"/>
                  </a:lnTo>
                  <a:lnTo>
                    <a:pt x="275" y="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3"/>
            <p:cNvSpPr/>
            <p:nvPr/>
          </p:nvSpPr>
          <p:spPr>
            <a:xfrm>
              <a:off x="7269319" y="1451757"/>
              <a:ext cx="96331" cy="86455"/>
            </a:xfrm>
            <a:custGeom>
              <a:avLst/>
              <a:gdLst/>
              <a:ahLst/>
              <a:cxnLst/>
              <a:rect l="l" t="t" r="r" b="b"/>
              <a:pathLst>
                <a:path w="339" h="304" extrusionOk="0">
                  <a:moveTo>
                    <a:pt x="338" y="152"/>
                  </a:moveTo>
                  <a:lnTo>
                    <a:pt x="201" y="304"/>
                  </a:lnTo>
                  <a:lnTo>
                    <a:pt x="1" y="257"/>
                  </a:lnTo>
                  <a:lnTo>
                    <a:pt x="46" y="30"/>
                  </a:lnTo>
                  <a:lnTo>
                    <a:pt x="3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3"/>
            <p:cNvSpPr/>
            <p:nvPr/>
          </p:nvSpPr>
          <p:spPr>
            <a:xfrm>
              <a:off x="7269888" y="1427868"/>
              <a:ext cx="78145" cy="95840"/>
            </a:xfrm>
            <a:custGeom>
              <a:avLst/>
              <a:gdLst/>
              <a:ahLst/>
              <a:cxnLst/>
              <a:rect l="l" t="t" r="r" b="b"/>
              <a:pathLst>
                <a:path w="275" h="337" extrusionOk="0">
                  <a:moveTo>
                    <a:pt x="70" y="308"/>
                  </a:moveTo>
                  <a:lnTo>
                    <a:pt x="1" y="142"/>
                  </a:lnTo>
                  <a:lnTo>
                    <a:pt x="111" y="1"/>
                  </a:lnTo>
                  <a:lnTo>
                    <a:pt x="275" y="126"/>
                  </a:lnTo>
                  <a:lnTo>
                    <a:pt x="203" y="33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3"/>
            <p:cNvSpPr/>
            <p:nvPr/>
          </p:nvSpPr>
          <p:spPr>
            <a:xfrm>
              <a:off x="7315636" y="1371845"/>
              <a:ext cx="92637" cy="78777"/>
            </a:xfrm>
            <a:custGeom>
              <a:avLst/>
              <a:gdLst/>
              <a:ahLst/>
              <a:cxnLst/>
              <a:rect l="l" t="t" r="r" b="b"/>
              <a:pathLst>
                <a:path w="326" h="277" extrusionOk="0">
                  <a:moveTo>
                    <a:pt x="1" y="111"/>
                  </a:moveTo>
                  <a:lnTo>
                    <a:pt x="154" y="0"/>
                  </a:lnTo>
                  <a:lnTo>
                    <a:pt x="326" y="78"/>
                  </a:lnTo>
                  <a:lnTo>
                    <a:pt x="234" y="276"/>
                  </a:lnTo>
                  <a:lnTo>
                    <a:pt x="3" y="25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3"/>
            <p:cNvSpPr/>
            <p:nvPr/>
          </p:nvSpPr>
          <p:spPr>
            <a:xfrm>
              <a:off x="7486136" y="1429859"/>
              <a:ext cx="53707" cy="87308"/>
            </a:xfrm>
            <a:custGeom>
              <a:avLst/>
              <a:gdLst/>
              <a:ahLst/>
              <a:cxnLst/>
              <a:rect l="l" t="t" r="r" b="b"/>
              <a:pathLst>
                <a:path w="189" h="307" extrusionOk="0">
                  <a:moveTo>
                    <a:pt x="93" y="307"/>
                  </a:moveTo>
                  <a:lnTo>
                    <a:pt x="1" y="211"/>
                  </a:lnTo>
                  <a:lnTo>
                    <a:pt x="31" y="6"/>
                  </a:lnTo>
                  <a:lnTo>
                    <a:pt x="175" y="0"/>
                  </a:lnTo>
                  <a:lnTo>
                    <a:pt x="189" y="235"/>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3"/>
            <p:cNvSpPr/>
            <p:nvPr/>
          </p:nvSpPr>
          <p:spPr>
            <a:xfrm>
              <a:off x="7347748" y="1438960"/>
              <a:ext cx="88090" cy="81905"/>
            </a:xfrm>
            <a:custGeom>
              <a:avLst/>
              <a:gdLst/>
              <a:ahLst/>
              <a:cxnLst/>
              <a:rect l="l" t="t" r="r" b="b"/>
              <a:pathLst>
                <a:path w="310" h="288" extrusionOk="0">
                  <a:moveTo>
                    <a:pt x="148" y="287"/>
                  </a:moveTo>
                  <a:lnTo>
                    <a:pt x="310" y="181"/>
                  </a:lnTo>
                  <a:lnTo>
                    <a:pt x="271" y="1"/>
                  </a:lnTo>
                  <a:lnTo>
                    <a:pt x="42" y="19"/>
                  </a:lnTo>
                  <a:lnTo>
                    <a:pt x="1" y="238"/>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3"/>
            <p:cNvSpPr/>
            <p:nvPr/>
          </p:nvSpPr>
          <p:spPr>
            <a:xfrm>
              <a:off x="7492103" y="1297048"/>
              <a:ext cx="92637" cy="89868"/>
            </a:xfrm>
            <a:custGeom>
              <a:avLst/>
              <a:gdLst/>
              <a:ahLst/>
              <a:cxnLst/>
              <a:rect l="l" t="t" r="r" b="b"/>
              <a:pathLst>
                <a:path w="326" h="316" extrusionOk="0">
                  <a:moveTo>
                    <a:pt x="326" y="197"/>
                  </a:moveTo>
                  <a:lnTo>
                    <a:pt x="227" y="21"/>
                  </a:lnTo>
                  <a:lnTo>
                    <a:pt x="15" y="1"/>
                  </a:lnTo>
                  <a:lnTo>
                    <a:pt x="0" y="218"/>
                  </a:lnTo>
                  <a:lnTo>
                    <a:pt x="250" y="316"/>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3"/>
            <p:cNvSpPr/>
            <p:nvPr/>
          </p:nvSpPr>
          <p:spPr>
            <a:xfrm>
              <a:off x="7585025" y="1334872"/>
              <a:ext cx="101446" cy="95271"/>
            </a:xfrm>
            <a:custGeom>
              <a:avLst/>
              <a:gdLst/>
              <a:ahLst/>
              <a:cxnLst/>
              <a:rect l="l" t="t" r="r" b="b"/>
              <a:pathLst>
                <a:path w="357" h="335" extrusionOk="0">
                  <a:moveTo>
                    <a:pt x="357" y="195"/>
                  </a:moveTo>
                  <a:lnTo>
                    <a:pt x="258" y="21"/>
                  </a:lnTo>
                  <a:lnTo>
                    <a:pt x="46" y="1"/>
                  </a:lnTo>
                  <a:lnTo>
                    <a:pt x="1" y="334"/>
                  </a:lnTo>
                  <a:lnTo>
                    <a:pt x="281" y="31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3"/>
            <p:cNvSpPr/>
            <p:nvPr/>
          </p:nvSpPr>
          <p:spPr>
            <a:xfrm>
              <a:off x="7127522" y="1473940"/>
              <a:ext cx="85817" cy="110344"/>
            </a:xfrm>
            <a:custGeom>
              <a:avLst/>
              <a:gdLst/>
              <a:ahLst/>
              <a:cxnLst/>
              <a:rect l="l" t="t" r="r" b="b"/>
              <a:pathLst>
                <a:path w="302" h="388" extrusionOk="0">
                  <a:moveTo>
                    <a:pt x="301" y="76"/>
                  </a:moveTo>
                  <a:lnTo>
                    <a:pt x="291" y="277"/>
                  </a:lnTo>
                  <a:lnTo>
                    <a:pt x="105" y="387"/>
                  </a:lnTo>
                  <a:lnTo>
                    <a:pt x="0" y="197"/>
                  </a:lnTo>
                  <a:lnTo>
                    <a:pt x="180" y="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3"/>
            <p:cNvSpPr/>
            <p:nvPr/>
          </p:nvSpPr>
          <p:spPr>
            <a:xfrm>
              <a:off x="7278128" y="1324918"/>
              <a:ext cx="92069" cy="78208"/>
            </a:xfrm>
            <a:custGeom>
              <a:avLst/>
              <a:gdLst/>
              <a:ahLst/>
              <a:cxnLst/>
              <a:rect l="l" t="t" r="r" b="b"/>
              <a:pathLst>
                <a:path w="324" h="275" extrusionOk="0">
                  <a:moveTo>
                    <a:pt x="0" y="107"/>
                  </a:moveTo>
                  <a:lnTo>
                    <a:pt x="154" y="1"/>
                  </a:lnTo>
                  <a:lnTo>
                    <a:pt x="324" y="79"/>
                  </a:lnTo>
                  <a:lnTo>
                    <a:pt x="232" y="275"/>
                  </a:lnTo>
                  <a:lnTo>
                    <a:pt x="2" y="25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3"/>
            <p:cNvSpPr/>
            <p:nvPr/>
          </p:nvSpPr>
          <p:spPr>
            <a:xfrm>
              <a:off x="7251417" y="1457161"/>
              <a:ext cx="68767" cy="52613"/>
            </a:xfrm>
            <a:custGeom>
              <a:avLst/>
              <a:gdLst/>
              <a:ahLst/>
              <a:cxnLst/>
              <a:rect l="l" t="t" r="r" b="b"/>
              <a:pathLst>
                <a:path w="242" h="185" extrusionOk="0">
                  <a:moveTo>
                    <a:pt x="242" y="115"/>
                  </a:moveTo>
                  <a:lnTo>
                    <a:pt x="129" y="184"/>
                  </a:lnTo>
                  <a:lnTo>
                    <a:pt x="0" y="125"/>
                  </a:lnTo>
                  <a:lnTo>
                    <a:pt x="66" y="0"/>
                  </a:lnTo>
                  <a:lnTo>
                    <a:pt x="238" y="2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3"/>
            <p:cNvSpPr/>
            <p:nvPr/>
          </p:nvSpPr>
          <p:spPr>
            <a:xfrm>
              <a:off x="7088023" y="1621255"/>
              <a:ext cx="54275" cy="88730"/>
            </a:xfrm>
            <a:custGeom>
              <a:avLst/>
              <a:gdLst/>
              <a:ahLst/>
              <a:cxnLst/>
              <a:rect l="l" t="t" r="r" b="b"/>
              <a:pathLst>
                <a:path w="191" h="312" extrusionOk="0">
                  <a:moveTo>
                    <a:pt x="96" y="311"/>
                  </a:moveTo>
                  <a:lnTo>
                    <a:pt x="0" y="217"/>
                  </a:lnTo>
                  <a:lnTo>
                    <a:pt x="35" y="12"/>
                  </a:lnTo>
                  <a:lnTo>
                    <a:pt x="178" y="0"/>
                  </a:lnTo>
                  <a:lnTo>
                    <a:pt x="191" y="238"/>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3"/>
            <p:cNvSpPr/>
            <p:nvPr/>
          </p:nvSpPr>
          <p:spPr>
            <a:xfrm>
              <a:off x="7182649" y="1706573"/>
              <a:ext cx="101446" cy="94703"/>
            </a:xfrm>
            <a:custGeom>
              <a:avLst/>
              <a:gdLst/>
              <a:ahLst/>
              <a:cxnLst/>
              <a:rect l="l" t="t" r="r" b="b"/>
              <a:pathLst>
                <a:path w="357" h="333" extrusionOk="0">
                  <a:moveTo>
                    <a:pt x="357" y="197"/>
                  </a:moveTo>
                  <a:lnTo>
                    <a:pt x="259" y="21"/>
                  </a:lnTo>
                  <a:lnTo>
                    <a:pt x="44" y="1"/>
                  </a:lnTo>
                  <a:lnTo>
                    <a:pt x="1" y="332"/>
                  </a:lnTo>
                  <a:lnTo>
                    <a:pt x="277" y="314"/>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 name="Google Shape;1129;p33"/>
          <p:cNvGrpSpPr/>
          <p:nvPr/>
        </p:nvGrpSpPr>
        <p:grpSpPr>
          <a:xfrm>
            <a:off x="6418092" y="4704149"/>
            <a:ext cx="579798" cy="412774"/>
            <a:chOff x="7088023" y="1297048"/>
            <a:chExt cx="830894" cy="591536"/>
          </a:xfrm>
        </p:grpSpPr>
        <p:sp>
          <p:nvSpPr>
            <p:cNvPr id="1130" name="Google Shape;1130;p33"/>
            <p:cNvSpPr/>
            <p:nvPr/>
          </p:nvSpPr>
          <p:spPr>
            <a:xfrm>
              <a:off x="7101379" y="1303020"/>
              <a:ext cx="802475" cy="547740"/>
            </a:xfrm>
            <a:custGeom>
              <a:avLst/>
              <a:gdLst/>
              <a:ahLst/>
              <a:cxnLst/>
              <a:rect l="l" t="t" r="r" b="b"/>
              <a:pathLst>
                <a:path w="2824" h="1926" extrusionOk="0">
                  <a:moveTo>
                    <a:pt x="915" y="88"/>
                  </a:moveTo>
                  <a:cubicBezTo>
                    <a:pt x="694" y="176"/>
                    <a:pt x="749" y="282"/>
                    <a:pt x="545" y="397"/>
                  </a:cubicBezTo>
                  <a:cubicBezTo>
                    <a:pt x="318" y="528"/>
                    <a:pt x="272" y="733"/>
                    <a:pt x="195" y="931"/>
                  </a:cubicBezTo>
                  <a:cubicBezTo>
                    <a:pt x="158" y="1017"/>
                    <a:pt x="54" y="1146"/>
                    <a:pt x="0" y="1246"/>
                  </a:cubicBezTo>
                  <a:lnTo>
                    <a:pt x="1187" y="1925"/>
                  </a:lnTo>
                  <a:cubicBezTo>
                    <a:pt x="1234" y="1923"/>
                    <a:pt x="1279" y="1921"/>
                    <a:pt x="1314" y="1915"/>
                  </a:cubicBezTo>
                  <a:lnTo>
                    <a:pt x="1680" y="1858"/>
                  </a:lnTo>
                  <a:cubicBezTo>
                    <a:pt x="1723" y="1817"/>
                    <a:pt x="1866" y="1772"/>
                    <a:pt x="1926" y="1729"/>
                  </a:cubicBezTo>
                  <a:cubicBezTo>
                    <a:pt x="2036" y="1649"/>
                    <a:pt x="2177" y="1647"/>
                    <a:pt x="2341" y="1592"/>
                  </a:cubicBezTo>
                  <a:cubicBezTo>
                    <a:pt x="2388" y="1575"/>
                    <a:pt x="2433" y="1502"/>
                    <a:pt x="2472" y="1543"/>
                  </a:cubicBezTo>
                  <a:cubicBezTo>
                    <a:pt x="2644" y="1473"/>
                    <a:pt x="2818" y="1383"/>
                    <a:pt x="2818" y="1340"/>
                  </a:cubicBezTo>
                  <a:cubicBezTo>
                    <a:pt x="2824" y="886"/>
                    <a:pt x="2478" y="569"/>
                    <a:pt x="2181" y="293"/>
                  </a:cubicBezTo>
                  <a:cubicBezTo>
                    <a:pt x="2016" y="139"/>
                    <a:pt x="1717" y="80"/>
                    <a:pt x="1498" y="31"/>
                  </a:cubicBezTo>
                  <a:cubicBezTo>
                    <a:pt x="1343" y="0"/>
                    <a:pt x="987" y="59"/>
                    <a:pt x="915" y="8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3"/>
            <p:cNvSpPr/>
            <p:nvPr/>
          </p:nvSpPr>
          <p:spPr>
            <a:xfrm>
              <a:off x="7101379" y="1317524"/>
              <a:ext cx="449545" cy="533236"/>
            </a:xfrm>
            <a:custGeom>
              <a:avLst/>
              <a:gdLst/>
              <a:ahLst/>
              <a:cxnLst/>
              <a:rect l="l" t="t" r="r" b="b"/>
              <a:pathLst>
                <a:path w="1582" h="1875" extrusionOk="0">
                  <a:moveTo>
                    <a:pt x="915" y="37"/>
                  </a:moveTo>
                  <a:cubicBezTo>
                    <a:pt x="694" y="125"/>
                    <a:pt x="749" y="231"/>
                    <a:pt x="545" y="346"/>
                  </a:cubicBezTo>
                  <a:cubicBezTo>
                    <a:pt x="318" y="477"/>
                    <a:pt x="272" y="682"/>
                    <a:pt x="195" y="880"/>
                  </a:cubicBezTo>
                  <a:cubicBezTo>
                    <a:pt x="158" y="966"/>
                    <a:pt x="54" y="1095"/>
                    <a:pt x="0" y="1195"/>
                  </a:cubicBezTo>
                  <a:lnTo>
                    <a:pt x="1187" y="1874"/>
                  </a:lnTo>
                  <a:cubicBezTo>
                    <a:pt x="1234" y="1872"/>
                    <a:pt x="1279" y="1870"/>
                    <a:pt x="1314" y="1864"/>
                  </a:cubicBezTo>
                  <a:lnTo>
                    <a:pt x="1566" y="1823"/>
                  </a:lnTo>
                  <a:cubicBezTo>
                    <a:pt x="1582" y="1786"/>
                    <a:pt x="1580" y="1737"/>
                    <a:pt x="1551" y="1680"/>
                  </a:cubicBezTo>
                  <a:cubicBezTo>
                    <a:pt x="1508" y="1594"/>
                    <a:pt x="1478" y="1269"/>
                    <a:pt x="1365" y="1277"/>
                  </a:cubicBezTo>
                  <a:cubicBezTo>
                    <a:pt x="1345" y="1271"/>
                    <a:pt x="1351" y="1179"/>
                    <a:pt x="1351" y="1162"/>
                  </a:cubicBezTo>
                  <a:cubicBezTo>
                    <a:pt x="1351" y="1040"/>
                    <a:pt x="1259" y="1195"/>
                    <a:pt x="1146" y="1220"/>
                  </a:cubicBezTo>
                  <a:cubicBezTo>
                    <a:pt x="1079" y="1236"/>
                    <a:pt x="962" y="1244"/>
                    <a:pt x="921" y="1197"/>
                  </a:cubicBezTo>
                  <a:cubicBezTo>
                    <a:pt x="731" y="999"/>
                    <a:pt x="1445" y="990"/>
                    <a:pt x="1353" y="849"/>
                  </a:cubicBezTo>
                  <a:cubicBezTo>
                    <a:pt x="1306" y="780"/>
                    <a:pt x="1173" y="821"/>
                    <a:pt x="1095" y="815"/>
                  </a:cubicBezTo>
                  <a:cubicBezTo>
                    <a:pt x="1095" y="784"/>
                    <a:pt x="1117" y="663"/>
                    <a:pt x="1054" y="665"/>
                  </a:cubicBezTo>
                  <a:cubicBezTo>
                    <a:pt x="987" y="671"/>
                    <a:pt x="813" y="780"/>
                    <a:pt x="856" y="688"/>
                  </a:cubicBezTo>
                  <a:cubicBezTo>
                    <a:pt x="872" y="655"/>
                    <a:pt x="925" y="612"/>
                    <a:pt x="913" y="583"/>
                  </a:cubicBezTo>
                  <a:cubicBezTo>
                    <a:pt x="892" y="540"/>
                    <a:pt x="759" y="606"/>
                    <a:pt x="759" y="522"/>
                  </a:cubicBezTo>
                  <a:cubicBezTo>
                    <a:pt x="790" y="493"/>
                    <a:pt x="917" y="397"/>
                    <a:pt x="856" y="369"/>
                  </a:cubicBezTo>
                  <a:cubicBezTo>
                    <a:pt x="800" y="344"/>
                    <a:pt x="770" y="330"/>
                    <a:pt x="788" y="268"/>
                  </a:cubicBezTo>
                  <a:cubicBezTo>
                    <a:pt x="819" y="164"/>
                    <a:pt x="884" y="37"/>
                    <a:pt x="1050" y="0"/>
                  </a:cubicBezTo>
                  <a:cubicBezTo>
                    <a:pt x="984" y="17"/>
                    <a:pt x="935" y="29"/>
                    <a:pt x="915" y="37"/>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3"/>
            <p:cNvSpPr/>
            <p:nvPr/>
          </p:nvSpPr>
          <p:spPr>
            <a:xfrm>
              <a:off x="7096832" y="1490150"/>
              <a:ext cx="382767" cy="360041"/>
            </a:xfrm>
            <a:custGeom>
              <a:avLst/>
              <a:gdLst/>
              <a:ahLst/>
              <a:cxnLst/>
              <a:rect l="l" t="t" r="r" b="b"/>
              <a:pathLst>
                <a:path w="1347" h="1266" extrusionOk="0">
                  <a:moveTo>
                    <a:pt x="315" y="1"/>
                  </a:moveTo>
                  <a:cubicBezTo>
                    <a:pt x="272" y="87"/>
                    <a:pt x="243" y="181"/>
                    <a:pt x="209" y="271"/>
                  </a:cubicBezTo>
                  <a:cubicBezTo>
                    <a:pt x="172" y="357"/>
                    <a:pt x="68" y="486"/>
                    <a:pt x="12" y="586"/>
                  </a:cubicBezTo>
                  <a:cubicBezTo>
                    <a:pt x="0" y="969"/>
                    <a:pt x="728" y="1265"/>
                    <a:pt x="1199" y="1265"/>
                  </a:cubicBezTo>
                  <a:cubicBezTo>
                    <a:pt x="1240" y="1263"/>
                    <a:pt x="1279" y="1261"/>
                    <a:pt x="1311" y="1257"/>
                  </a:cubicBezTo>
                  <a:cubicBezTo>
                    <a:pt x="1268" y="1226"/>
                    <a:pt x="1238" y="1200"/>
                    <a:pt x="1256" y="1181"/>
                  </a:cubicBezTo>
                  <a:cubicBezTo>
                    <a:pt x="1346" y="1098"/>
                    <a:pt x="765" y="1214"/>
                    <a:pt x="1025" y="960"/>
                  </a:cubicBezTo>
                  <a:cubicBezTo>
                    <a:pt x="1074" y="915"/>
                    <a:pt x="1209" y="711"/>
                    <a:pt x="1003" y="836"/>
                  </a:cubicBezTo>
                  <a:cubicBezTo>
                    <a:pt x="829" y="940"/>
                    <a:pt x="704" y="868"/>
                    <a:pt x="704" y="729"/>
                  </a:cubicBezTo>
                  <a:cubicBezTo>
                    <a:pt x="704" y="580"/>
                    <a:pt x="516" y="895"/>
                    <a:pt x="516" y="600"/>
                  </a:cubicBezTo>
                  <a:cubicBezTo>
                    <a:pt x="516" y="496"/>
                    <a:pt x="4" y="725"/>
                    <a:pt x="254" y="324"/>
                  </a:cubicBezTo>
                  <a:cubicBezTo>
                    <a:pt x="352" y="167"/>
                    <a:pt x="364" y="240"/>
                    <a:pt x="321" y="107"/>
                  </a:cubicBezTo>
                  <a:cubicBezTo>
                    <a:pt x="311" y="75"/>
                    <a:pt x="311" y="38"/>
                    <a:pt x="3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3"/>
            <p:cNvSpPr/>
            <p:nvPr/>
          </p:nvSpPr>
          <p:spPr>
            <a:xfrm>
              <a:off x="7503754" y="1559542"/>
              <a:ext cx="141513" cy="108354"/>
            </a:xfrm>
            <a:custGeom>
              <a:avLst/>
              <a:gdLst/>
              <a:ahLst/>
              <a:cxnLst/>
              <a:rect l="l" t="t" r="r" b="b"/>
              <a:pathLst>
                <a:path w="498" h="381" extrusionOk="0">
                  <a:moveTo>
                    <a:pt x="260" y="0"/>
                  </a:moveTo>
                  <a:cubicBezTo>
                    <a:pt x="215" y="56"/>
                    <a:pt x="178" y="86"/>
                    <a:pt x="135" y="125"/>
                  </a:cubicBezTo>
                  <a:cubicBezTo>
                    <a:pt x="98" y="164"/>
                    <a:pt x="47" y="180"/>
                    <a:pt x="27" y="215"/>
                  </a:cubicBezTo>
                  <a:cubicBezTo>
                    <a:pt x="0" y="258"/>
                    <a:pt x="123" y="381"/>
                    <a:pt x="162" y="381"/>
                  </a:cubicBezTo>
                  <a:cubicBezTo>
                    <a:pt x="260" y="381"/>
                    <a:pt x="287" y="330"/>
                    <a:pt x="358" y="307"/>
                  </a:cubicBezTo>
                  <a:cubicBezTo>
                    <a:pt x="387" y="297"/>
                    <a:pt x="469" y="254"/>
                    <a:pt x="481" y="234"/>
                  </a:cubicBezTo>
                  <a:cubicBezTo>
                    <a:pt x="497" y="209"/>
                    <a:pt x="479" y="180"/>
                    <a:pt x="456" y="166"/>
                  </a:cubicBezTo>
                  <a:cubicBezTo>
                    <a:pt x="436" y="154"/>
                    <a:pt x="428" y="144"/>
                    <a:pt x="407" y="125"/>
                  </a:cubicBezTo>
                  <a:cubicBezTo>
                    <a:pt x="375" y="94"/>
                    <a:pt x="375" y="80"/>
                    <a:pt x="358" y="52"/>
                  </a:cubicBezTo>
                  <a:cubicBezTo>
                    <a:pt x="334" y="13"/>
                    <a:pt x="311" y="19"/>
                    <a:pt x="260" y="0"/>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3"/>
            <p:cNvSpPr/>
            <p:nvPr/>
          </p:nvSpPr>
          <p:spPr>
            <a:xfrm>
              <a:off x="7438681" y="1507214"/>
              <a:ext cx="47171" cy="21614"/>
            </a:xfrm>
            <a:custGeom>
              <a:avLst/>
              <a:gdLst/>
              <a:ahLst/>
              <a:cxnLst/>
              <a:rect l="l" t="t" r="r" b="b"/>
              <a:pathLst>
                <a:path w="166" h="76" extrusionOk="0">
                  <a:moveTo>
                    <a:pt x="61" y="15"/>
                  </a:moveTo>
                  <a:cubicBezTo>
                    <a:pt x="43" y="23"/>
                    <a:pt x="41" y="27"/>
                    <a:pt x="31" y="35"/>
                  </a:cubicBezTo>
                  <a:cubicBezTo>
                    <a:pt x="0" y="60"/>
                    <a:pt x="33" y="49"/>
                    <a:pt x="59" y="66"/>
                  </a:cubicBezTo>
                  <a:cubicBezTo>
                    <a:pt x="70" y="70"/>
                    <a:pt x="76" y="72"/>
                    <a:pt x="90" y="72"/>
                  </a:cubicBezTo>
                  <a:cubicBezTo>
                    <a:pt x="102" y="72"/>
                    <a:pt x="106" y="76"/>
                    <a:pt x="113" y="70"/>
                  </a:cubicBezTo>
                  <a:cubicBezTo>
                    <a:pt x="115" y="68"/>
                    <a:pt x="121" y="68"/>
                    <a:pt x="123" y="68"/>
                  </a:cubicBezTo>
                  <a:cubicBezTo>
                    <a:pt x="125" y="64"/>
                    <a:pt x="125" y="60"/>
                    <a:pt x="127" y="58"/>
                  </a:cubicBezTo>
                  <a:cubicBezTo>
                    <a:pt x="137" y="47"/>
                    <a:pt x="143" y="39"/>
                    <a:pt x="149" y="27"/>
                  </a:cubicBezTo>
                  <a:cubicBezTo>
                    <a:pt x="153" y="23"/>
                    <a:pt x="166" y="8"/>
                    <a:pt x="160" y="6"/>
                  </a:cubicBezTo>
                  <a:cubicBezTo>
                    <a:pt x="153" y="0"/>
                    <a:pt x="115" y="2"/>
                    <a:pt x="104" y="2"/>
                  </a:cubicBezTo>
                  <a:cubicBezTo>
                    <a:pt x="94" y="2"/>
                    <a:pt x="86" y="2"/>
                    <a:pt x="82" y="6"/>
                  </a:cubicBezTo>
                  <a:cubicBezTo>
                    <a:pt x="70" y="8"/>
                    <a:pt x="57" y="15"/>
                    <a:pt x="61" y="15"/>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3"/>
            <p:cNvSpPr/>
            <p:nvPr/>
          </p:nvSpPr>
          <p:spPr>
            <a:xfrm>
              <a:off x="7352011" y="1430997"/>
              <a:ext cx="66494" cy="32705"/>
            </a:xfrm>
            <a:custGeom>
              <a:avLst/>
              <a:gdLst/>
              <a:ahLst/>
              <a:cxnLst/>
              <a:rect l="l" t="t" r="r" b="b"/>
              <a:pathLst>
                <a:path w="234" h="115" extrusionOk="0">
                  <a:moveTo>
                    <a:pt x="53" y="0"/>
                  </a:moveTo>
                  <a:cubicBezTo>
                    <a:pt x="41" y="12"/>
                    <a:pt x="0" y="39"/>
                    <a:pt x="19" y="51"/>
                  </a:cubicBezTo>
                  <a:lnTo>
                    <a:pt x="60" y="80"/>
                  </a:lnTo>
                  <a:cubicBezTo>
                    <a:pt x="78" y="92"/>
                    <a:pt x="92" y="115"/>
                    <a:pt x="125" y="115"/>
                  </a:cubicBezTo>
                  <a:cubicBezTo>
                    <a:pt x="152" y="115"/>
                    <a:pt x="190" y="92"/>
                    <a:pt x="201" y="82"/>
                  </a:cubicBezTo>
                  <a:cubicBezTo>
                    <a:pt x="233" y="53"/>
                    <a:pt x="184" y="41"/>
                    <a:pt x="156" y="29"/>
                  </a:cubicBezTo>
                  <a:cubicBezTo>
                    <a:pt x="121" y="10"/>
                    <a:pt x="105" y="0"/>
                    <a:pt x="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3"/>
            <p:cNvSpPr/>
            <p:nvPr/>
          </p:nvSpPr>
          <p:spPr>
            <a:xfrm>
              <a:off x="7344907" y="1397723"/>
              <a:ext cx="24722" cy="27017"/>
            </a:xfrm>
            <a:custGeom>
              <a:avLst/>
              <a:gdLst/>
              <a:ahLst/>
              <a:cxnLst/>
              <a:rect l="l" t="t" r="r" b="b"/>
              <a:pathLst>
                <a:path w="87" h="95" extrusionOk="0">
                  <a:moveTo>
                    <a:pt x="76" y="3"/>
                  </a:moveTo>
                  <a:cubicBezTo>
                    <a:pt x="74" y="3"/>
                    <a:pt x="46" y="3"/>
                    <a:pt x="42" y="5"/>
                  </a:cubicBezTo>
                  <a:cubicBezTo>
                    <a:pt x="33" y="7"/>
                    <a:pt x="33" y="11"/>
                    <a:pt x="27" y="13"/>
                  </a:cubicBezTo>
                  <a:cubicBezTo>
                    <a:pt x="17" y="15"/>
                    <a:pt x="13" y="17"/>
                    <a:pt x="11" y="25"/>
                  </a:cubicBezTo>
                  <a:cubicBezTo>
                    <a:pt x="7" y="31"/>
                    <a:pt x="1" y="33"/>
                    <a:pt x="3" y="42"/>
                  </a:cubicBezTo>
                  <a:lnTo>
                    <a:pt x="5" y="62"/>
                  </a:lnTo>
                  <a:cubicBezTo>
                    <a:pt x="5" y="74"/>
                    <a:pt x="33" y="74"/>
                    <a:pt x="46" y="78"/>
                  </a:cubicBezTo>
                  <a:cubicBezTo>
                    <a:pt x="54" y="82"/>
                    <a:pt x="74" y="95"/>
                    <a:pt x="82" y="84"/>
                  </a:cubicBezTo>
                  <a:cubicBezTo>
                    <a:pt x="87" y="70"/>
                    <a:pt x="78" y="1"/>
                    <a:pt x="76" y="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3"/>
            <p:cNvSpPr/>
            <p:nvPr/>
          </p:nvSpPr>
          <p:spPr>
            <a:xfrm>
              <a:off x="7197142" y="1599642"/>
              <a:ext cx="93489" cy="39815"/>
            </a:xfrm>
            <a:custGeom>
              <a:avLst/>
              <a:gdLst/>
              <a:ahLst/>
              <a:cxnLst/>
              <a:rect l="l" t="t" r="r" b="b"/>
              <a:pathLst>
                <a:path w="329" h="140" extrusionOk="0">
                  <a:moveTo>
                    <a:pt x="5" y="11"/>
                  </a:moveTo>
                  <a:cubicBezTo>
                    <a:pt x="5" y="13"/>
                    <a:pt x="1" y="62"/>
                    <a:pt x="5" y="70"/>
                  </a:cubicBezTo>
                  <a:cubicBezTo>
                    <a:pt x="13" y="82"/>
                    <a:pt x="23" y="82"/>
                    <a:pt x="30" y="93"/>
                  </a:cubicBezTo>
                  <a:cubicBezTo>
                    <a:pt x="36" y="111"/>
                    <a:pt x="42" y="121"/>
                    <a:pt x="73" y="123"/>
                  </a:cubicBezTo>
                  <a:cubicBezTo>
                    <a:pt x="93" y="125"/>
                    <a:pt x="101" y="140"/>
                    <a:pt x="126" y="140"/>
                  </a:cubicBezTo>
                  <a:lnTo>
                    <a:pt x="204" y="140"/>
                  </a:lnTo>
                  <a:cubicBezTo>
                    <a:pt x="251" y="140"/>
                    <a:pt x="251" y="95"/>
                    <a:pt x="269" y="72"/>
                  </a:cubicBezTo>
                  <a:cubicBezTo>
                    <a:pt x="279" y="60"/>
                    <a:pt x="328" y="25"/>
                    <a:pt x="291" y="13"/>
                  </a:cubicBezTo>
                  <a:cubicBezTo>
                    <a:pt x="265" y="1"/>
                    <a:pt x="3" y="9"/>
                    <a:pt x="5" y="1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3"/>
            <p:cNvSpPr/>
            <p:nvPr/>
          </p:nvSpPr>
          <p:spPr>
            <a:xfrm>
              <a:off x="7338087" y="1686381"/>
              <a:ext cx="47739" cy="46072"/>
            </a:xfrm>
            <a:custGeom>
              <a:avLst/>
              <a:gdLst/>
              <a:ahLst/>
              <a:cxnLst/>
              <a:rect l="l" t="t" r="r" b="b"/>
              <a:pathLst>
                <a:path w="168" h="162" extrusionOk="0">
                  <a:moveTo>
                    <a:pt x="168" y="35"/>
                  </a:moveTo>
                  <a:cubicBezTo>
                    <a:pt x="149" y="25"/>
                    <a:pt x="109" y="0"/>
                    <a:pt x="92" y="13"/>
                  </a:cubicBezTo>
                  <a:lnTo>
                    <a:pt x="55" y="41"/>
                  </a:lnTo>
                  <a:cubicBezTo>
                    <a:pt x="37" y="54"/>
                    <a:pt x="0" y="64"/>
                    <a:pt x="4" y="86"/>
                  </a:cubicBezTo>
                  <a:cubicBezTo>
                    <a:pt x="4" y="105"/>
                    <a:pt x="39" y="131"/>
                    <a:pt x="51" y="137"/>
                  </a:cubicBezTo>
                  <a:cubicBezTo>
                    <a:pt x="92" y="162"/>
                    <a:pt x="113" y="127"/>
                    <a:pt x="131" y="107"/>
                  </a:cubicBezTo>
                  <a:cubicBezTo>
                    <a:pt x="149" y="82"/>
                    <a:pt x="168" y="72"/>
                    <a:pt x="168" y="35"/>
                  </a:cubicBezTo>
                  <a:close/>
                </a:path>
              </a:pathLst>
            </a:custGeom>
            <a:solidFill>
              <a:srgbClr val="CB92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3"/>
            <p:cNvSpPr/>
            <p:nvPr/>
          </p:nvSpPr>
          <p:spPr>
            <a:xfrm>
              <a:off x="7303703" y="1600210"/>
              <a:ext cx="24722" cy="40953"/>
            </a:xfrm>
            <a:custGeom>
              <a:avLst/>
              <a:gdLst/>
              <a:ahLst/>
              <a:cxnLst/>
              <a:rect l="l" t="t" r="r" b="b"/>
              <a:pathLst>
                <a:path w="87" h="144" extrusionOk="0">
                  <a:moveTo>
                    <a:pt x="86" y="7"/>
                  </a:moveTo>
                  <a:cubicBezTo>
                    <a:pt x="82" y="7"/>
                    <a:pt x="56" y="1"/>
                    <a:pt x="49" y="3"/>
                  </a:cubicBezTo>
                  <a:cubicBezTo>
                    <a:pt x="43" y="7"/>
                    <a:pt x="43" y="11"/>
                    <a:pt x="35" y="13"/>
                  </a:cubicBezTo>
                  <a:cubicBezTo>
                    <a:pt x="25" y="17"/>
                    <a:pt x="17" y="19"/>
                    <a:pt x="17" y="31"/>
                  </a:cubicBezTo>
                  <a:cubicBezTo>
                    <a:pt x="15" y="41"/>
                    <a:pt x="7" y="44"/>
                    <a:pt x="7" y="54"/>
                  </a:cubicBezTo>
                  <a:lnTo>
                    <a:pt x="4" y="89"/>
                  </a:lnTo>
                  <a:cubicBezTo>
                    <a:pt x="0" y="109"/>
                    <a:pt x="29" y="111"/>
                    <a:pt x="43" y="119"/>
                  </a:cubicBezTo>
                  <a:cubicBezTo>
                    <a:pt x="49" y="123"/>
                    <a:pt x="68" y="144"/>
                    <a:pt x="78" y="132"/>
                  </a:cubicBezTo>
                  <a:cubicBezTo>
                    <a:pt x="86" y="119"/>
                    <a:pt x="86" y="7"/>
                    <a:pt x="86" y="7"/>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3"/>
            <p:cNvSpPr/>
            <p:nvPr/>
          </p:nvSpPr>
          <p:spPr>
            <a:xfrm>
              <a:off x="7825711" y="1518305"/>
              <a:ext cx="93205" cy="90437"/>
            </a:xfrm>
            <a:custGeom>
              <a:avLst/>
              <a:gdLst/>
              <a:ahLst/>
              <a:cxnLst/>
              <a:rect l="l" t="t" r="r" b="b"/>
              <a:pathLst>
                <a:path w="328" h="318" extrusionOk="0">
                  <a:moveTo>
                    <a:pt x="328" y="133"/>
                  </a:moveTo>
                  <a:lnTo>
                    <a:pt x="177" y="0"/>
                  </a:lnTo>
                  <a:lnTo>
                    <a:pt x="1" y="88"/>
                  </a:lnTo>
                  <a:lnTo>
                    <a:pt x="84" y="317"/>
                  </a:lnTo>
                  <a:lnTo>
                    <a:pt x="320" y="299"/>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3"/>
            <p:cNvSpPr/>
            <p:nvPr/>
          </p:nvSpPr>
          <p:spPr>
            <a:xfrm>
              <a:off x="7794453" y="1662492"/>
              <a:ext cx="105993" cy="84749"/>
            </a:xfrm>
            <a:custGeom>
              <a:avLst/>
              <a:gdLst/>
              <a:ahLst/>
              <a:cxnLst/>
              <a:rect l="l" t="t" r="r" b="b"/>
              <a:pathLst>
                <a:path w="373" h="298" extrusionOk="0">
                  <a:moveTo>
                    <a:pt x="372" y="154"/>
                  </a:moveTo>
                  <a:lnTo>
                    <a:pt x="225" y="0"/>
                  </a:lnTo>
                  <a:lnTo>
                    <a:pt x="0" y="41"/>
                  </a:lnTo>
                  <a:lnTo>
                    <a:pt x="49" y="262"/>
                  </a:lnTo>
                  <a:lnTo>
                    <a:pt x="327" y="29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3"/>
            <p:cNvSpPr/>
            <p:nvPr/>
          </p:nvSpPr>
          <p:spPr>
            <a:xfrm>
              <a:off x="7731085" y="1480481"/>
              <a:ext cx="118212" cy="90437"/>
            </a:xfrm>
            <a:custGeom>
              <a:avLst/>
              <a:gdLst/>
              <a:ahLst/>
              <a:cxnLst/>
              <a:rect l="l" t="t" r="r" b="b"/>
              <a:pathLst>
                <a:path w="416" h="318" extrusionOk="0">
                  <a:moveTo>
                    <a:pt x="45" y="41"/>
                  </a:moveTo>
                  <a:lnTo>
                    <a:pt x="252" y="0"/>
                  </a:lnTo>
                  <a:lnTo>
                    <a:pt x="415" y="160"/>
                  </a:lnTo>
                  <a:lnTo>
                    <a:pt x="252" y="317"/>
                  </a:lnTo>
                  <a:lnTo>
                    <a:pt x="0" y="18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3"/>
            <p:cNvSpPr/>
            <p:nvPr/>
          </p:nvSpPr>
          <p:spPr>
            <a:xfrm>
              <a:off x="7681072" y="1661355"/>
              <a:ext cx="107129" cy="133949"/>
            </a:xfrm>
            <a:custGeom>
              <a:avLst/>
              <a:gdLst/>
              <a:ahLst/>
              <a:cxnLst/>
              <a:rect l="l" t="t" r="r" b="b"/>
              <a:pathLst>
                <a:path w="377" h="471" extrusionOk="0">
                  <a:moveTo>
                    <a:pt x="192" y="0"/>
                  </a:moveTo>
                  <a:lnTo>
                    <a:pt x="0" y="185"/>
                  </a:lnTo>
                  <a:lnTo>
                    <a:pt x="47" y="471"/>
                  </a:lnTo>
                  <a:lnTo>
                    <a:pt x="330" y="414"/>
                  </a:lnTo>
                  <a:lnTo>
                    <a:pt x="377" y="6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3"/>
            <p:cNvSpPr/>
            <p:nvPr/>
          </p:nvSpPr>
          <p:spPr>
            <a:xfrm>
              <a:off x="7750124" y="1662492"/>
              <a:ext cx="102583" cy="86455"/>
            </a:xfrm>
            <a:custGeom>
              <a:avLst/>
              <a:gdLst/>
              <a:ahLst/>
              <a:cxnLst/>
              <a:rect l="l" t="t" r="r" b="b"/>
              <a:pathLst>
                <a:path w="361" h="304" extrusionOk="0">
                  <a:moveTo>
                    <a:pt x="213" y="303"/>
                  </a:moveTo>
                  <a:lnTo>
                    <a:pt x="9" y="213"/>
                  </a:lnTo>
                  <a:lnTo>
                    <a:pt x="1" y="13"/>
                  </a:lnTo>
                  <a:lnTo>
                    <a:pt x="258" y="0"/>
                  </a:lnTo>
                  <a:lnTo>
                    <a:pt x="361" y="23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3"/>
            <p:cNvSpPr/>
            <p:nvPr/>
          </p:nvSpPr>
          <p:spPr>
            <a:xfrm>
              <a:off x="7497218" y="1795019"/>
              <a:ext cx="96899" cy="93565"/>
            </a:xfrm>
            <a:custGeom>
              <a:avLst/>
              <a:gdLst/>
              <a:ahLst/>
              <a:cxnLst/>
              <a:rect l="l" t="t" r="r" b="b"/>
              <a:pathLst>
                <a:path w="341" h="329" extrusionOk="0">
                  <a:moveTo>
                    <a:pt x="142" y="1"/>
                  </a:moveTo>
                  <a:lnTo>
                    <a:pt x="334" y="99"/>
                  </a:lnTo>
                  <a:lnTo>
                    <a:pt x="340" y="316"/>
                  </a:lnTo>
                  <a:lnTo>
                    <a:pt x="99" y="328"/>
                  </a:lnTo>
                  <a:lnTo>
                    <a:pt x="1" y="8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3"/>
            <p:cNvSpPr/>
            <p:nvPr/>
          </p:nvSpPr>
          <p:spPr>
            <a:xfrm>
              <a:off x="7414811" y="1776534"/>
              <a:ext cx="116507" cy="104372"/>
            </a:xfrm>
            <a:custGeom>
              <a:avLst/>
              <a:gdLst/>
              <a:ahLst/>
              <a:cxnLst/>
              <a:rect l="l" t="t" r="r" b="b"/>
              <a:pathLst>
                <a:path w="410" h="367" extrusionOk="0">
                  <a:moveTo>
                    <a:pt x="25" y="91"/>
                  </a:moveTo>
                  <a:lnTo>
                    <a:pt x="240" y="0"/>
                  </a:lnTo>
                  <a:lnTo>
                    <a:pt x="409" y="170"/>
                  </a:lnTo>
                  <a:lnTo>
                    <a:pt x="266" y="367"/>
                  </a:lnTo>
                  <a:lnTo>
                    <a:pt x="0" y="215"/>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3"/>
            <p:cNvSpPr/>
            <p:nvPr/>
          </p:nvSpPr>
          <p:spPr>
            <a:xfrm>
              <a:off x="7361104" y="1732168"/>
              <a:ext cx="97468" cy="92428"/>
            </a:xfrm>
            <a:custGeom>
              <a:avLst/>
              <a:gdLst/>
              <a:ahLst/>
              <a:cxnLst/>
              <a:rect l="l" t="t" r="r" b="b"/>
              <a:pathLst>
                <a:path w="343" h="325" extrusionOk="0">
                  <a:moveTo>
                    <a:pt x="142" y="1"/>
                  </a:moveTo>
                  <a:lnTo>
                    <a:pt x="334" y="97"/>
                  </a:lnTo>
                  <a:lnTo>
                    <a:pt x="343" y="314"/>
                  </a:lnTo>
                  <a:lnTo>
                    <a:pt x="111" y="324"/>
                  </a:lnTo>
                  <a:lnTo>
                    <a:pt x="93" y="318"/>
                  </a:lnTo>
                  <a:lnTo>
                    <a:pt x="1" y="79"/>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3"/>
            <p:cNvSpPr/>
            <p:nvPr/>
          </p:nvSpPr>
          <p:spPr>
            <a:xfrm>
              <a:off x="7322742" y="1759755"/>
              <a:ext cx="87522" cy="68823"/>
            </a:xfrm>
            <a:custGeom>
              <a:avLst/>
              <a:gdLst/>
              <a:ahLst/>
              <a:cxnLst/>
              <a:rect l="l" t="t" r="r" b="b"/>
              <a:pathLst>
                <a:path w="308" h="242" extrusionOk="0">
                  <a:moveTo>
                    <a:pt x="1" y="90"/>
                  </a:moveTo>
                  <a:lnTo>
                    <a:pt x="85" y="0"/>
                  </a:lnTo>
                  <a:lnTo>
                    <a:pt x="308" y="39"/>
                  </a:lnTo>
                  <a:lnTo>
                    <a:pt x="267" y="242"/>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3"/>
            <p:cNvSpPr/>
            <p:nvPr/>
          </p:nvSpPr>
          <p:spPr>
            <a:xfrm>
              <a:off x="7431008" y="1799854"/>
              <a:ext cx="57685" cy="47494"/>
            </a:xfrm>
            <a:custGeom>
              <a:avLst/>
              <a:gdLst/>
              <a:ahLst/>
              <a:cxnLst/>
              <a:rect l="l" t="t" r="r" b="b"/>
              <a:pathLst>
                <a:path w="203" h="167" extrusionOk="0">
                  <a:moveTo>
                    <a:pt x="84" y="166"/>
                  </a:moveTo>
                  <a:lnTo>
                    <a:pt x="199" y="117"/>
                  </a:lnTo>
                  <a:lnTo>
                    <a:pt x="203" y="9"/>
                  </a:lnTo>
                  <a:lnTo>
                    <a:pt x="60" y="0"/>
                  </a:lnTo>
                  <a:lnTo>
                    <a:pt x="0" y="12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3"/>
            <p:cNvSpPr/>
            <p:nvPr/>
          </p:nvSpPr>
          <p:spPr>
            <a:xfrm>
              <a:off x="7242040" y="1442657"/>
              <a:ext cx="86385" cy="86740"/>
            </a:xfrm>
            <a:custGeom>
              <a:avLst/>
              <a:gdLst/>
              <a:ahLst/>
              <a:cxnLst/>
              <a:rect l="l" t="t" r="r" b="b"/>
              <a:pathLst>
                <a:path w="304" h="305" extrusionOk="0">
                  <a:moveTo>
                    <a:pt x="303" y="145"/>
                  </a:moveTo>
                  <a:lnTo>
                    <a:pt x="178" y="305"/>
                  </a:lnTo>
                  <a:lnTo>
                    <a:pt x="1" y="266"/>
                  </a:lnTo>
                  <a:lnTo>
                    <a:pt x="50" y="37"/>
                  </a:lnTo>
                  <a:lnTo>
                    <a:pt x="275" y="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3"/>
            <p:cNvSpPr/>
            <p:nvPr/>
          </p:nvSpPr>
          <p:spPr>
            <a:xfrm>
              <a:off x="7269319" y="1451757"/>
              <a:ext cx="96331" cy="86455"/>
            </a:xfrm>
            <a:custGeom>
              <a:avLst/>
              <a:gdLst/>
              <a:ahLst/>
              <a:cxnLst/>
              <a:rect l="l" t="t" r="r" b="b"/>
              <a:pathLst>
                <a:path w="339" h="304" extrusionOk="0">
                  <a:moveTo>
                    <a:pt x="338" y="152"/>
                  </a:moveTo>
                  <a:lnTo>
                    <a:pt x="201" y="304"/>
                  </a:lnTo>
                  <a:lnTo>
                    <a:pt x="1" y="257"/>
                  </a:lnTo>
                  <a:lnTo>
                    <a:pt x="46" y="30"/>
                  </a:lnTo>
                  <a:lnTo>
                    <a:pt x="3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3"/>
            <p:cNvSpPr/>
            <p:nvPr/>
          </p:nvSpPr>
          <p:spPr>
            <a:xfrm>
              <a:off x="7269888" y="1427868"/>
              <a:ext cx="78145" cy="95840"/>
            </a:xfrm>
            <a:custGeom>
              <a:avLst/>
              <a:gdLst/>
              <a:ahLst/>
              <a:cxnLst/>
              <a:rect l="l" t="t" r="r" b="b"/>
              <a:pathLst>
                <a:path w="275" h="337" extrusionOk="0">
                  <a:moveTo>
                    <a:pt x="70" y="308"/>
                  </a:moveTo>
                  <a:lnTo>
                    <a:pt x="1" y="142"/>
                  </a:lnTo>
                  <a:lnTo>
                    <a:pt x="111" y="1"/>
                  </a:lnTo>
                  <a:lnTo>
                    <a:pt x="275" y="126"/>
                  </a:lnTo>
                  <a:lnTo>
                    <a:pt x="203" y="33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3"/>
            <p:cNvSpPr/>
            <p:nvPr/>
          </p:nvSpPr>
          <p:spPr>
            <a:xfrm>
              <a:off x="7315636" y="1371845"/>
              <a:ext cx="92637" cy="78777"/>
            </a:xfrm>
            <a:custGeom>
              <a:avLst/>
              <a:gdLst/>
              <a:ahLst/>
              <a:cxnLst/>
              <a:rect l="l" t="t" r="r" b="b"/>
              <a:pathLst>
                <a:path w="326" h="277" extrusionOk="0">
                  <a:moveTo>
                    <a:pt x="1" y="111"/>
                  </a:moveTo>
                  <a:lnTo>
                    <a:pt x="154" y="0"/>
                  </a:lnTo>
                  <a:lnTo>
                    <a:pt x="326" y="78"/>
                  </a:lnTo>
                  <a:lnTo>
                    <a:pt x="234" y="276"/>
                  </a:lnTo>
                  <a:lnTo>
                    <a:pt x="3" y="25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3"/>
            <p:cNvSpPr/>
            <p:nvPr/>
          </p:nvSpPr>
          <p:spPr>
            <a:xfrm>
              <a:off x="7486136" y="1429859"/>
              <a:ext cx="53707" cy="87308"/>
            </a:xfrm>
            <a:custGeom>
              <a:avLst/>
              <a:gdLst/>
              <a:ahLst/>
              <a:cxnLst/>
              <a:rect l="l" t="t" r="r" b="b"/>
              <a:pathLst>
                <a:path w="189" h="307" extrusionOk="0">
                  <a:moveTo>
                    <a:pt x="93" y="307"/>
                  </a:moveTo>
                  <a:lnTo>
                    <a:pt x="1" y="211"/>
                  </a:lnTo>
                  <a:lnTo>
                    <a:pt x="31" y="6"/>
                  </a:lnTo>
                  <a:lnTo>
                    <a:pt x="175" y="0"/>
                  </a:lnTo>
                  <a:lnTo>
                    <a:pt x="189" y="235"/>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3"/>
            <p:cNvSpPr/>
            <p:nvPr/>
          </p:nvSpPr>
          <p:spPr>
            <a:xfrm>
              <a:off x="7347748" y="1438960"/>
              <a:ext cx="88090" cy="81905"/>
            </a:xfrm>
            <a:custGeom>
              <a:avLst/>
              <a:gdLst/>
              <a:ahLst/>
              <a:cxnLst/>
              <a:rect l="l" t="t" r="r" b="b"/>
              <a:pathLst>
                <a:path w="310" h="288" extrusionOk="0">
                  <a:moveTo>
                    <a:pt x="148" y="287"/>
                  </a:moveTo>
                  <a:lnTo>
                    <a:pt x="310" y="181"/>
                  </a:lnTo>
                  <a:lnTo>
                    <a:pt x="271" y="1"/>
                  </a:lnTo>
                  <a:lnTo>
                    <a:pt x="42" y="19"/>
                  </a:lnTo>
                  <a:lnTo>
                    <a:pt x="1" y="238"/>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3"/>
            <p:cNvSpPr/>
            <p:nvPr/>
          </p:nvSpPr>
          <p:spPr>
            <a:xfrm>
              <a:off x="7492103" y="1297048"/>
              <a:ext cx="92637" cy="89868"/>
            </a:xfrm>
            <a:custGeom>
              <a:avLst/>
              <a:gdLst/>
              <a:ahLst/>
              <a:cxnLst/>
              <a:rect l="l" t="t" r="r" b="b"/>
              <a:pathLst>
                <a:path w="326" h="316" extrusionOk="0">
                  <a:moveTo>
                    <a:pt x="326" y="197"/>
                  </a:moveTo>
                  <a:lnTo>
                    <a:pt x="227" y="21"/>
                  </a:lnTo>
                  <a:lnTo>
                    <a:pt x="15" y="1"/>
                  </a:lnTo>
                  <a:lnTo>
                    <a:pt x="0" y="218"/>
                  </a:lnTo>
                  <a:lnTo>
                    <a:pt x="250" y="316"/>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3"/>
            <p:cNvSpPr/>
            <p:nvPr/>
          </p:nvSpPr>
          <p:spPr>
            <a:xfrm>
              <a:off x="7585025" y="1334872"/>
              <a:ext cx="101446" cy="95271"/>
            </a:xfrm>
            <a:custGeom>
              <a:avLst/>
              <a:gdLst/>
              <a:ahLst/>
              <a:cxnLst/>
              <a:rect l="l" t="t" r="r" b="b"/>
              <a:pathLst>
                <a:path w="357" h="335" extrusionOk="0">
                  <a:moveTo>
                    <a:pt x="357" y="195"/>
                  </a:moveTo>
                  <a:lnTo>
                    <a:pt x="258" y="21"/>
                  </a:lnTo>
                  <a:lnTo>
                    <a:pt x="46" y="1"/>
                  </a:lnTo>
                  <a:lnTo>
                    <a:pt x="1" y="334"/>
                  </a:lnTo>
                  <a:lnTo>
                    <a:pt x="281" y="31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3"/>
            <p:cNvSpPr/>
            <p:nvPr/>
          </p:nvSpPr>
          <p:spPr>
            <a:xfrm>
              <a:off x="7127522" y="1473940"/>
              <a:ext cx="85817" cy="110344"/>
            </a:xfrm>
            <a:custGeom>
              <a:avLst/>
              <a:gdLst/>
              <a:ahLst/>
              <a:cxnLst/>
              <a:rect l="l" t="t" r="r" b="b"/>
              <a:pathLst>
                <a:path w="302" h="388" extrusionOk="0">
                  <a:moveTo>
                    <a:pt x="301" y="76"/>
                  </a:moveTo>
                  <a:lnTo>
                    <a:pt x="291" y="277"/>
                  </a:lnTo>
                  <a:lnTo>
                    <a:pt x="105" y="387"/>
                  </a:lnTo>
                  <a:lnTo>
                    <a:pt x="0" y="197"/>
                  </a:lnTo>
                  <a:lnTo>
                    <a:pt x="180" y="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3"/>
            <p:cNvSpPr/>
            <p:nvPr/>
          </p:nvSpPr>
          <p:spPr>
            <a:xfrm>
              <a:off x="7278128" y="1324918"/>
              <a:ext cx="92069" cy="78208"/>
            </a:xfrm>
            <a:custGeom>
              <a:avLst/>
              <a:gdLst/>
              <a:ahLst/>
              <a:cxnLst/>
              <a:rect l="l" t="t" r="r" b="b"/>
              <a:pathLst>
                <a:path w="324" h="275" extrusionOk="0">
                  <a:moveTo>
                    <a:pt x="0" y="107"/>
                  </a:moveTo>
                  <a:lnTo>
                    <a:pt x="154" y="1"/>
                  </a:lnTo>
                  <a:lnTo>
                    <a:pt x="324" y="79"/>
                  </a:lnTo>
                  <a:lnTo>
                    <a:pt x="232" y="275"/>
                  </a:lnTo>
                  <a:lnTo>
                    <a:pt x="2" y="25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3"/>
            <p:cNvSpPr/>
            <p:nvPr/>
          </p:nvSpPr>
          <p:spPr>
            <a:xfrm>
              <a:off x="7251417" y="1457161"/>
              <a:ext cx="68767" cy="52613"/>
            </a:xfrm>
            <a:custGeom>
              <a:avLst/>
              <a:gdLst/>
              <a:ahLst/>
              <a:cxnLst/>
              <a:rect l="l" t="t" r="r" b="b"/>
              <a:pathLst>
                <a:path w="242" h="185" extrusionOk="0">
                  <a:moveTo>
                    <a:pt x="242" y="115"/>
                  </a:moveTo>
                  <a:lnTo>
                    <a:pt x="129" y="184"/>
                  </a:lnTo>
                  <a:lnTo>
                    <a:pt x="0" y="125"/>
                  </a:lnTo>
                  <a:lnTo>
                    <a:pt x="66" y="0"/>
                  </a:lnTo>
                  <a:lnTo>
                    <a:pt x="238" y="2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3"/>
            <p:cNvSpPr/>
            <p:nvPr/>
          </p:nvSpPr>
          <p:spPr>
            <a:xfrm>
              <a:off x="7088023" y="1621255"/>
              <a:ext cx="54275" cy="88730"/>
            </a:xfrm>
            <a:custGeom>
              <a:avLst/>
              <a:gdLst/>
              <a:ahLst/>
              <a:cxnLst/>
              <a:rect l="l" t="t" r="r" b="b"/>
              <a:pathLst>
                <a:path w="191" h="312" extrusionOk="0">
                  <a:moveTo>
                    <a:pt x="96" y="311"/>
                  </a:moveTo>
                  <a:lnTo>
                    <a:pt x="0" y="217"/>
                  </a:lnTo>
                  <a:lnTo>
                    <a:pt x="35" y="12"/>
                  </a:lnTo>
                  <a:lnTo>
                    <a:pt x="178" y="0"/>
                  </a:lnTo>
                  <a:lnTo>
                    <a:pt x="191" y="238"/>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3"/>
            <p:cNvSpPr/>
            <p:nvPr/>
          </p:nvSpPr>
          <p:spPr>
            <a:xfrm>
              <a:off x="7182649" y="1706573"/>
              <a:ext cx="101446" cy="94703"/>
            </a:xfrm>
            <a:custGeom>
              <a:avLst/>
              <a:gdLst/>
              <a:ahLst/>
              <a:cxnLst/>
              <a:rect l="l" t="t" r="r" b="b"/>
              <a:pathLst>
                <a:path w="357" h="333" extrusionOk="0">
                  <a:moveTo>
                    <a:pt x="357" y="197"/>
                  </a:moveTo>
                  <a:lnTo>
                    <a:pt x="259" y="21"/>
                  </a:lnTo>
                  <a:lnTo>
                    <a:pt x="44" y="1"/>
                  </a:lnTo>
                  <a:lnTo>
                    <a:pt x="1" y="332"/>
                  </a:lnTo>
                  <a:lnTo>
                    <a:pt x="277" y="314"/>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 name="Google Shape;1163;p33"/>
          <p:cNvGrpSpPr/>
          <p:nvPr/>
        </p:nvGrpSpPr>
        <p:grpSpPr>
          <a:xfrm>
            <a:off x="3541542" y="4704149"/>
            <a:ext cx="579798" cy="412774"/>
            <a:chOff x="7088023" y="1297048"/>
            <a:chExt cx="830894" cy="591536"/>
          </a:xfrm>
        </p:grpSpPr>
        <p:sp>
          <p:nvSpPr>
            <p:cNvPr id="1164" name="Google Shape;1164;p33"/>
            <p:cNvSpPr/>
            <p:nvPr/>
          </p:nvSpPr>
          <p:spPr>
            <a:xfrm>
              <a:off x="7101379" y="1303020"/>
              <a:ext cx="802475" cy="547740"/>
            </a:xfrm>
            <a:custGeom>
              <a:avLst/>
              <a:gdLst/>
              <a:ahLst/>
              <a:cxnLst/>
              <a:rect l="l" t="t" r="r" b="b"/>
              <a:pathLst>
                <a:path w="2824" h="1926" extrusionOk="0">
                  <a:moveTo>
                    <a:pt x="915" y="88"/>
                  </a:moveTo>
                  <a:cubicBezTo>
                    <a:pt x="694" y="176"/>
                    <a:pt x="749" y="282"/>
                    <a:pt x="545" y="397"/>
                  </a:cubicBezTo>
                  <a:cubicBezTo>
                    <a:pt x="318" y="528"/>
                    <a:pt x="272" y="733"/>
                    <a:pt x="195" y="931"/>
                  </a:cubicBezTo>
                  <a:cubicBezTo>
                    <a:pt x="158" y="1017"/>
                    <a:pt x="54" y="1146"/>
                    <a:pt x="0" y="1246"/>
                  </a:cubicBezTo>
                  <a:lnTo>
                    <a:pt x="1187" y="1925"/>
                  </a:lnTo>
                  <a:cubicBezTo>
                    <a:pt x="1234" y="1923"/>
                    <a:pt x="1279" y="1921"/>
                    <a:pt x="1314" y="1915"/>
                  </a:cubicBezTo>
                  <a:lnTo>
                    <a:pt x="1680" y="1858"/>
                  </a:lnTo>
                  <a:cubicBezTo>
                    <a:pt x="1723" y="1817"/>
                    <a:pt x="1866" y="1772"/>
                    <a:pt x="1926" y="1729"/>
                  </a:cubicBezTo>
                  <a:cubicBezTo>
                    <a:pt x="2036" y="1649"/>
                    <a:pt x="2177" y="1647"/>
                    <a:pt x="2341" y="1592"/>
                  </a:cubicBezTo>
                  <a:cubicBezTo>
                    <a:pt x="2388" y="1575"/>
                    <a:pt x="2433" y="1502"/>
                    <a:pt x="2472" y="1543"/>
                  </a:cubicBezTo>
                  <a:cubicBezTo>
                    <a:pt x="2644" y="1473"/>
                    <a:pt x="2818" y="1383"/>
                    <a:pt x="2818" y="1340"/>
                  </a:cubicBezTo>
                  <a:cubicBezTo>
                    <a:pt x="2824" y="886"/>
                    <a:pt x="2478" y="569"/>
                    <a:pt x="2181" y="293"/>
                  </a:cubicBezTo>
                  <a:cubicBezTo>
                    <a:pt x="2016" y="139"/>
                    <a:pt x="1717" y="80"/>
                    <a:pt x="1498" y="31"/>
                  </a:cubicBezTo>
                  <a:cubicBezTo>
                    <a:pt x="1343" y="0"/>
                    <a:pt x="987" y="59"/>
                    <a:pt x="915" y="8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3"/>
            <p:cNvSpPr/>
            <p:nvPr/>
          </p:nvSpPr>
          <p:spPr>
            <a:xfrm>
              <a:off x="7101379" y="1317524"/>
              <a:ext cx="449545" cy="533236"/>
            </a:xfrm>
            <a:custGeom>
              <a:avLst/>
              <a:gdLst/>
              <a:ahLst/>
              <a:cxnLst/>
              <a:rect l="l" t="t" r="r" b="b"/>
              <a:pathLst>
                <a:path w="1582" h="1875" extrusionOk="0">
                  <a:moveTo>
                    <a:pt x="915" y="37"/>
                  </a:moveTo>
                  <a:cubicBezTo>
                    <a:pt x="694" y="125"/>
                    <a:pt x="749" y="231"/>
                    <a:pt x="545" y="346"/>
                  </a:cubicBezTo>
                  <a:cubicBezTo>
                    <a:pt x="318" y="477"/>
                    <a:pt x="272" y="682"/>
                    <a:pt x="195" y="880"/>
                  </a:cubicBezTo>
                  <a:cubicBezTo>
                    <a:pt x="158" y="966"/>
                    <a:pt x="54" y="1095"/>
                    <a:pt x="0" y="1195"/>
                  </a:cubicBezTo>
                  <a:lnTo>
                    <a:pt x="1187" y="1874"/>
                  </a:lnTo>
                  <a:cubicBezTo>
                    <a:pt x="1234" y="1872"/>
                    <a:pt x="1279" y="1870"/>
                    <a:pt x="1314" y="1864"/>
                  </a:cubicBezTo>
                  <a:lnTo>
                    <a:pt x="1566" y="1823"/>
                  </a:lnTo>
                  <a:cubicBezTo>
                    <a:pt x="1582" y="1786"/>
                    <a:pt x="1580" y="1737"/>
                    <a:pt x="1551" y="1680"/>
                  </a:cubicBezTo>
                  <a:cubicBezTo>
                    <a:pt x="1508" y="1594"/>
                    <a:pt x="1478" y="1269"/>
                    <a:pt x="1365" y="1277"/>
                  </a:cubicBezTo>
                  <a:cubicBezTo>
                    <a:pt x="1345" y="1271"/>
                    <a:pt x="1351" y="1179"/>
                    <a:pt x="1351" y="1162"/>
                  </a:cubicBezTo>
                  <a:cubicBezTo>
                    <a:pt x="1351" y="1040"/>
                    <a:pt x="1259" y="1195"/>
                    <a:pt x="1146" y="1220"/>
                  </a:cubicBezTo>
                  <a:cubicBezTo>
                    <a:pt x="1079" y="1236"/>
                    <a:pt x="962" y="1244"/>
                    <a:pt x="921" y="1197"/>
                  </a:cubicBezTo>
                  <a:cubicBezTo>
                    <a:pt x="731" y="999"/>
                    <a:pt x="1445" y="990"/>
                    <a:pt x="1353" y="849"/>
                  </a:cubicBezTo>
                  <a:cubicBezTo>
                    <a:pt x="1306" y="780"/>
                    <a:pt x="1173" y="821"/>
                    <a:pt x="1095" y="815"/>
                  </a:cubicBezTo>
                  <a:cubicBezTo>
                    <a:pt x="1095" y="784"/>
                    <a:pt x="1117" y="663"/>
                    <a:pt x="1054" y="665"/>
                  </a:cubicBezTo>
                  <a:cubicBezTo>
                    <a:pt x="987" y="671"/>
                    <a:pt x="813" y="780"/>
                    <a:pt x="856" y="688"/>
                  </a:cubicBezTo>
                  <a:cubicBezTo>
                    <a:pt x="872" y="655"/>
                    <a:pt x="925" y="612"/>
                    <a:pt x="913" y="583"/>
                  </a:cubicBezTo>
                  <a:cubicBezTo>
                    <a:pt x="892" y="540"/>
                    <a:pt x="759" y="606"/>
                    <a:pt x="759" y="522"/>
                  </a:cubicBezTo>
                  <a:cubicBezTo>
                    <a:pt x="790" y="493"/>
                    <a:pt x="917" y="397"/>
                    <a:pt x="856" y="369"/>
                  </a:cubicBezTo>
                  <a:cubicBezTo>
                    <a:pt x="800" y="344"/>
                    <a:pt x="770" y="330"/>
                    <a:pt x="788" y="268"/>
                  </a:cubicBezTo>
                  <a:cubicBezTo>
                    <a:pt x="819" y="164"/>
                    <a:pt x="884" y="37"/>
                    <a:pt x="1050" y="0"/>
                  </a:cubicBezTo>
                  <a:cubicBezTo>
                    <a:pt x="984" y="17"/>
                    <a:pt x="935" y="29"/>
                    <a:pt x="915" y="37"/>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3"/>
            <p:cNvSpPr/>
            <p:nvPr/>
          </p:nvSpPr>
          <p:spPr>
            <a:xfrm>
              <a:off x="7096832" y="1490150"/>
              <a:ext cx="382767" cy="360041"/>
            </a:xfrm>
            <a:custGeom>
              <a:avLst/>
              <a:gdLst/>
              <a:ahLst/>
              <a:cxnLst/>
              <a:rect l="l" t="t" r="r" b="b"/>
              <a:pathLst>
                <a:path w="1347" h="1266" extrusionOk="0">
                  <a:moveTo>
                    <a:pt x="315" y="1"/>
                  </a:moveTo>
                  <a:cubicBezTo>
                    <a:pt x="272" y="87"/>
                    <a:pt x="243" y="181"/>
                    <a:pt x="209" y="271"/>
                  </a:cubicBezTo>
                  <a:cubicBezTo>
                    <a:pt x="172" y="357"/>
                    <a:pt x="68" y="486"/>
                    <a:pt x="12" y="586"/>
                  </a:cubicBezTo>
                  <a:cubicBezTo>
                    <a:pt x="0" y="969"/>
                    <a:pt x="728" y="1265"/>
                    <a:pt x="1199" y="1265"/>
                  </a:cubicBezTo>
                  <a:cubicBezTo>
                    <a:pt x="1240" y="1263"/>
                    <a:pt x="1279" y="1261"/>
                    <a:pt x="1311" y="1257"/>
                  </a:cubicBezTo>
                  <a:cubicBezTo>
                    <a:pt x="1268" y="1226"/>
                    <a:pt x="1238" y="1200"/>
                    <a:pt x="1256" y="1181"/>
                  </a:cubicBezTo>
                  <a:cubicBezTo>
                    <a:pt x="1346" y="1098"/>
                    <a:pt x="765" y="1214"/>
                    <a:pt x="1025" y="960"/>
                  </a:cubicBezTo>
                  <a:cubicBezTo>
                    <a:pt x="1074" y="915"/>
                    <a:pt x="1209" y="711"/>
                    <a:pt x="1003" y="836"/>
                  </a:cubicBezTo>
                  <a:cubicBezTo>
                    <a:pt x="829" y="940"/>
                    <a:pt x="704" y="868"/>
                    <a:pt x="704" y="729"/>
                  </a:cubicBezTo>
                  <a:cubicBezTo>
                    <a:pt x="704" y="580"/>
                    <a:pt x="516" y="895"/>
                    <a:pt x="516" y="600"/>
                  </a:cubicBezTo>
                  <a:cubicBezTo>
                    <a:pt x="516" y="496"/>
                    <a:pt x="4" y="725"/>
                    <a:pt x="254" y="324"/>
                  </a:cubicBezTo>
                  <a:cubicBezTo>
                    <a:pt x="352" y="167"/>
                    <a:pt x="364" y="240"/>
                    <a:pt x="321" y="107"/>
                  </a:cubicBezTo>
                  <a:cubicBezTo>
                    <a:pt x="311" y="75"/>
                    <a:pt x="311" y="38"/>
                    <a:pt x="3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3"/>
            <p:cNvSpPr/>
            <p:nvPr/>
          </p:nvSpPr>
          <p:spPr>
            <a:xfrm>
              <a:off x="7503754" y="1559542"/>
              <a:ext cx="141513" cy="108354"/>
            </a:xfrm>
            <a:custGeom>
              <a:avLst/>
              <a:gdLst/>
              <a:ahLst/>
              <a:cxnLst/>
              <a:rect l="l" t="t" r="r" b="b"/>
              <a:pathLst>
                <a:path w="498" h="381" extrusionOk="0">
                  <a:moveTo>
                    <a:pt x="260" y="0"/>
                  </a:moveTo>
                  <a:cubicBezTo>
                    <a:pt x="215" y="56"/>
                    <a:pt x="178" y="86"/>
                    <a:pt x="135" y="125"/>
                  </a:cubicBezTo>
                  <a:cubicBezTo>
                    <a:pt x="98" y="164"/>
                    <a:pt x="47" y="180"/>
                    <a:pt x="27" y="215"/>
                  </a:cubicBezTo>
                  <a:cubicBezTo>
                    <a:pt x="0" y="258"/>
                    <a:pt x="123" y="381"/>
                    <a:pt x="162" y="381"/>
                  </a:cubicBezTo>
                  <a:cubicBezTo>
                    <a:pt x="260" y="381"/>
                    <a:pt x="287" y="330"/>
                    <a:pt x="358" y="307"/>
                  </a:cubicBezTo>
                  <a:cubicBezTo>
                    <a:pt x="387" y="297"/>
                    <a:pt x="469" y="254"/>
                    <a:pt x="481" y="234"/>
                  </a:cubicBezTo>
                  <a:cubicBezTo>
                    <a:pt x="497" y="209"/>
                    <a:pt x="479" y="180"/>
                    <a:pt x="456" y="166"/>
                  </a:cubicBezTo>
                  <a:cubicBezTo>
                    <a:pt x="436" y="154"/>
                    <a:pt x="428" y="144"/>
                    <a:pt x="407" y="125"/>
                  </a:cubicBezTo>
                  <a:cubicBezTo>
                    <a:pt x="375" y="94"/>
                    <a:pt x="375" y="80"/>
                    <a:pt x="358" y="52"/>
                  </a:cubicBezTo>
                  <a:cubicBezTo>
                    <a:pt x="334" y="13"/>
                    <a:pt x="311" y="19"/>
                    <a:pt x="260" y="0"/>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3"/>
            <p:cNvSpPr/>
            <p:nvPr/>
          </p:nvSpPr>
          <p:spPr>
            <a:xfrm>
              <a:off x="7438681" y="1507214"/>
              <a:ext cx="47171" cy="21614"/>
            </a:xfrm>
            <a:custGeom>
              <a:avLst/>
              <a:gdLst/>
              <a:ahLst/>
              <a:cxnLst/>
              <a:rect l="l" t="t" r="r" b="b"/>
              <a:pathLst>
                <a:path w="166" h="76" extrusionOk="0">
                  <a:moveTo>
                    <a:pt x="61" y="15"/>
                  </a:moveTo>
                  <a:cubicBezTo>
                    <a:pt x="43" y="23"/>
                    <a:pt x="41" y="27"/>
                    <a:pt x="31" y="35"/>
                  </a:cubicBezTo>
                  <a:cubicBezTo>
                    <a:pt x="0" y="60"/>
                    <a:pt x="33" y="49"/>
                    <a:pt x="59" y="66"/>
                  </a:cubicBezTo>
                  <a:cubicBezTo>
                    <a:pt x="70" y="70"/>
                    <a:pt x="76" y="72"/>
                    <a:pt x="90" y="72"/>
                  </a:cubicBezTo>
                  <a:cubicBezTo>
                    <a:pt x="102" y="72"/>
                    <a:pt x="106" y="76"/>
                    <a:pt x="113" y="70"/>
                  </a:cubicBezTo>
                  <a:cubicBezTo>
                    <a:pt x="115" y="68"/>
                    <a:pt x="121" y="68"/>
                    <a:pt x="123" y="68"/>
                  </a:cubicBezTo>
                  <a:cubicBezTo>
                    <a:pt x="125" y="64"/>
                    <a:pt x="125" y="60"/>
                    <a:pt x="127" y="58"/>
                  </a:cubicBezTo>
                  <a:cubicBezTo>
                    <a:pt x="137" y="47"/>
                    <a:pt x="143" y="39"/>
                    <a:pt x="149" y="27"/>
                  </a:cubicBezTo>
                  <a:cubicBezTo>
                    <a:pt x="153" y="23"/>
                    <a:pt x="166" y="8"/>
                    <a:pt x="160" y="6"/>
                  </a:cubicBezTo>
                  <a:cubicBezTo>
                    <a:pt x="153" y="0"/>
                    <a:pt x="115" y="2"/>
                    <a:pt x="104" y="2"/>
                  </a:cubicBezTo>
                  <a:cubicBezTo>
                    <a:pt x="94" y="2"/>
                    <a:pt x="86" y="2"/>
                    <a:pt x="82" y="6"/>
                  </a:cubicBezTo>
                  <a:cubicBezTo>
                    <a:pt x="70" y="8"/>
                    <a:pt x="57" y="15"/>
                    <a:pt x="61" y="15"/>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3"/>
            <p:cNvSpPr/>
            <p:nvPr/>
          </p:nvSpPr>
          <p:spPr>
            <a:xfrm>
              <a:off x="7352011" y="1430997"/>
              <a:ext cx="66494" cy="32705"/>
            </a:xfrm>
            <a:custGeom>
              <a:avLst/>
              <a:gdLst/>
              <a:ahLst/>
              <a:cxnLst/>
              <a:rect l="l" t="t" r="r" b="b"/>
              <a:pathLst>
                <a:path w="234" h="115" extrusionOk="0">
                  <a:moveTo>
                    <a:pt x="53" y="0"/>
                  </a:moveTo>
                  <a:cubicBezTo>
                    <a:pt x="41" y="12"/>
                    <a:pt x="0" y="39"/>
                    <a:pt x="19" y="51"/>
                  </a:cubicBezTo>
                  <a:lnTo>
                    <a:pt x="60" y="80"/>
                  </a:lnTo>
                  <a:cubicBezTo>
                    <a:pt x="78" y="92"/>
                    <a:pt x="92" y="115"/>
                    <a:pt x="125" y="115"/>
                  </a:cubicBezTo>
                  <a:cubicBezTo>
                    <a:pt x="152" y="115"/>
                    <a:pt x="190" y="92"/>
                    <a:pt x="201" y="82"/>
                  </a:cubicBezTo>
                  <a:cubicBezTo>
                    <a:pt x="233" y="53"/>
                    <a:pt x="184" y="41"/>
                    <a:pt x="156" y="29"/>
                  </a:cubicBezTo>
                  <a:cubicBezTo>
                    <a:pt x="121" y="10"/>
                    <a:pt x="105" y="0"/>
                    <a:pt x="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3"/>
            <p:cNvSpPr/>
            <p:nvPr/>
          </p:nvSpPr>
          <p:spPr>
            <a:xfrm>
              <a:off x="7344907" y="1397723"/>
              <a:ext cx="24722" cy="27017"/>
            </a:xfrm>
            <a:custGeom>
              <a:avLst/>
              <a:gdLst/>
              <a:ahLst/>
              <a:cxnLst/>
              <a:rect l="l" t="t" r="r" b="b"/>
              <a:pathLst>
                <a:path w="87" h="95" extrusionOk="0">
                  <a:moveTo>
                    <a:pt x="76" y="3"/>
                  </a:moveTo>
                  <a:cubicBezTo>
                    <a:pt x="74" y="3"/>
                    <a:pt x="46" y="3"/>
                    <a:pt x="42" y="5"/>
                  </a:cubicBezTo>
                  <a:cubicBezTo>
                    <a:pt x="33" y="7"/>
                    <a:pt x="33" y="11"/>
                    <a:pt x="27" y="13"/>
                  </a:cubicBezTo>
                  <a:cubicBezTo>
                    <a:pt x="17" y="15"/>
                    <a:pt x="13" y="17"/>
                    <a:pt x="11" y="25"/>
                  </a:cubicBezTo>
                  <a:cubicBezTo>
                    <a:pt x="7" y="31"/>
                    <a:pt x="1" y="33"/>
                    <a:pt x="3" y="42"/>
                  </a:cubicBezTo>
                  <a:lnTo>
                    <a:pt x="5" y="62"/>
                  </a:lnTo>
                  <a:cubicBezTo>
                    <a:pt x="5" y="74"/>
                    <a:pt x="33" y="74"/>
                    <a:pt x="46" y="78"/>
                  </a:cubicBezTo>
                  <a:cubicBezTo>
                    <a:pt x="54" y="82"/>
                    <a:pt x="74" y="95"/>
                    <a:pt x="82" y="84"/>
                  </a:cubicBezTo>
                  <a:cubicBezTo>
                    <a:pt x="87" y="70"/>
                    <a:pt x="78" y="1"/>
                    <a:pt x="76" y="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3"/>
            <p:cNvSpPr/>
            <p:nvPr/>
          </p:nvSpPr>
          <p:spPr>
            <a:xfrm>
              <a:off x="7197142" y="1599642"/>
              <a:ext cx="93489" cy="39815"/>
            </a:xfrm>
            <a:custGeom>
              <a:avLst/>
              <a:gdLst/>
              <a:ahLst/>
              <a:cxnLst/>
              <a:rect l="l" t="t" r="r" b="b"/>
              <a:pathLst>
                <a:path w="329" h="140" extrusionOk="0">
                  <a:moveTo>
                    <a:pt x="5" y="11"/>
                  </a:moveTo>
                  <a:cubicBezTo>
                    <a:pt x="5" y="13"/>
                    <a:pt x="1" y="62"/>
                    <a:pt x="5" y="70"/>
                  </a:cubicBezTo>
                  <a:cubicBezTo>
                    <a:pt x="13" y="82"/>
                    <a:pt x="23" y="82"/>
                    <a:pt x="30" y="93"/>
                  </a:cubicBezTo>
                  <a:cubicBezTo>
                    <a:pt x="36" y="111"/>
                    <a:pt x="42" y="121"/>
                    <a:pt x="73" y="123"/>
                  </a:cubicBezTo>
                  <a:cubicBezTo>
                    <a:pt x="93" y="125"/>
                    <a:pt x="101" y="140"/>
                    <a:pt x="126" y="140"/>
                  </a:cubicBezTo>
                  <a:lnTo>
                    <a:pt x="204" y="140"/>
                  </a:lnTo>
                  <a:cubicBezTo>
                    <a:pt x="251" y="140"/>
                    <a:pt x="251" y="95"/>
                    <a:pt x="269" y="72"/>
                  </a:cubicBezTo>
                  <a:cubicBezTo>
                    <a:pt x="279" y="60"/>
                    <a:pt x="328" y="25"/>
                    <a:pt x="291" y="13"/>
                  </a:cubicBezTo>
                  <a:cubicBezTo>
                    <a:pt x="265" y="1"/>
                    <a:pt x="3" y="9"/>
                    <a:pt x="5" y="1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3"/>
            <p:cNvSpPr/>
            <p:nvPr/>
          </p:nvSpPr>
          <p:spPr>
            <a:xfrm>
              <a:off x="7338087" y="1686381"/>
              <a:ext cx="47739" cy="46072"/>
            </a:xfrm>
            <a:custGeom>
              <a:avLst/>
              <a:gdLst/>
              <a:ahLst/>
              <a:cxnLst/>
              <a:rect l="l" t="t" r="r" b="b"/>
              <a:pathLst>
                <a:path w="168" h="162" extrusionOk="0">
                  <a:moveTo>
                    <a:pt x="168" y="35"/>
                  </a:moveTo>
                  <a:cubicBezTo>
                    <a:pt x="149" y="25"/>
                    <a:pt x="109" y="0"/>
                    <a:pt x="92" y="13"/>
                  </a:cubicBezTo>
                  <a:lnTo>
                    <a:pt x="55" y="41"/>
                  </a:lnTo>
                  <a:cubicBezTo>
                    <a:pt x="37" y="54"/>
                    <a:pt x="0" y="64"/>
                    <a:pt x="4" y="86"/>
                  </a:cubicBezTo>
                  <a:cubicBezTo>
                    <a:pt x="4" y="105"/>
                    <a:pt x="39" y="131"/>
                    <a:pt x="51" y="137"/>
                  </a:cubicBezTo>
                  <a:cubicBezTo>
                    <a:pt x="92" y="162"/>
                    <a:pt x="113" y="127"/>
                    <a:pt x="131" y="107"/>
                  </a:cubicBezTo>
                  <a:cubicBezTo>
                    <a:pt x="149" y="82"/>
                    <a:pt x="168" y="72"/>
                    <a:pt x="168" y="35"/>
                  </a:cubicBezTo>
                  <a:close/>
                </a:path>
              </a:pathLst>
            </a:custGeom>
            <a:solidFill>
              <a:srgbClr val="CB92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3"/>
            <p:cNvSpPr/>
            <p:nvPr/>
          </p:nvSpPr>
          <p:spPr>
            <a:xfrm>
              <a:off x="7303703" y="1600210"/>
              <a:ext cx="24722" cy="40953"/>
            </a:xfrm>
            <a:custGeom>
              <a:avLst/>
              <a:gdLst/>
              <a:ahLst/>
              <a:cxnLst/>
              <a:rect l="l" t="t" r="r" b="b"/>
              <a:pathLst>
                <a:path w="87" h="144" extrusionOk="0">
                  <a:moveTo>
                    <a:pt x="86" y="7"/>
                  </a:moveTo>
                  <a:cubicBezTo>
                    <a:pt x="82" y="7"/>
                    <a:pt x="56" y="1"/>
                    <a:pt x="49" y="3"/>
                  </a:cubicBezTo>
                  <a:cubicBezTo>
                    <a:pt x="43" y="7"/>
                    <a:pt x="43" y="11"/>
                    <a:pt x="35" y="13"/>
                  </a:cubicBezTo>
                  <a:cubicBezTo>
                    <a:pt x="25" y="17"/>
                    <a:pt x="17" y="19"/>
                    <a:pt x="17" y="31"/>
                  </a:cubicBezTo>
                  <a:cubicBezTo>
                    <a:pt x="15" y="41"/>
                    <a:pt x="7" y="44"/>
                    <a:pt x="7" y="54"/>
                  </a:cubicBezTo>
                  <a:lnTo>
                    <a:pt x="4" y="89"/>
                  </a:lnTo>
                  <a:cubicBezTo>
                    <a:pt x="0" y="109"/>
                    <a:pt x="29" y="111"/>
                    <a:pt x="43" y="119"/>
                  </a:cubicBezTo>
                  <a:cubicBezTo>
                    <a:pt x="49" y="123"/>
                    <a:pt x="68" y="144"/>
                    <a:pt x="78" y="132"/>
                  </a:cubicBezTo>
                  <a:cubicBezTo>
                    <a:pt x="86" y="119"/>
                    <a:pt x="86" y="7"/>
                    <a:pt x="86" y="7"/>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3"/>
            <p:cNvSpPr/>
            <p:nvPr/>
          </p:nvSpPr>
          <p:spPr>
            <a:xfrm>
              <a:off x="7825711" y="1518305"/>
              <a:ext cx="93205" cy="90437"/>
            </a:xfrm>
            <a:custGeom>
              <a:avLst/>
              <a:gdLst/>
              <a:ahLst/>
              <a:cxnLst/>
              <a:rect l="l" t="t" r="r" b="b"/>
              <a:pathLst>
                <a:path w="328" h="318" extrusionOk="0">
                  <a:moveTo>
                    <a:pt x="328" y="133"/>
                  </a:moveTo>
                  <a:lnTo>
                    <a:pt x="177" y="0"/>
                  </a:lnTo>
                  <a:lnTo>
                    <a:pt x="1" y="88"/>
                  </a:lnTo>
                  <a:lnTo>
                    <a:pt x="84" y="317"/>
                  </a:lnTo>
                  <a:lnTo>
                    <a:pt x="320" y="299"/>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3"/>
            <p:cNvSpPr/>
            <p:nvPr/>
          </p:nvSpPr>
          <p:spPr>
            <a:xfrm>
              <a:off x="7794453" y="1662492"/>
              <a:ext cx="105993" cy="84749"/>
            </a:xfrm>
            <a:custGeom>
              <a:avLst/>
              <a:gdLst/>
              <a:ahLst/>
              <a:cxnLst/>
              <a:rect l="l" t="t" r="r" b="b"/>
              <a:pathLst>
                <a:path w="373" h="298" extrusionOk="0">
                  <a:moveTo>
                    <a:pt x="372" y="154"/>
                  </a:moveTo>
                  <a:lnTo>
                    <a:pt x="225" y="0"/>
                  </a:lnTo>
                  <a:lnTo>
                    <a:pt x="0" y="41"/>
                  </a:lnTo>
                  <a:lnTo>
                    <a:pt x="49" y="262"/>
                  </a:lnTo>
                  <a:lnTo>
                    <a:pt x="327" y="29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3"/>
            <p:cNvSpPr/>
            <p:nvPr/>
          </p:nvSpPr>
          <p:spPr>
            <a:xfrm>
              <a:off x="7731085" y="1480481"/>
              <a:ext cx="118212" cy="90437"/>
            </a:xfrm>
            <a:custGeom>
              <a:avLst/>
              <a:gdLst/>
              <a:ahLst/>
              <a:cxnLst/>
              <a:rect l="l" t="t" r="r" b="b"/>
              <a:pathLst>
                <a:path w="416" h="318" extrusionOk="0">
                  <a:moveTo>
                    <a:pt x="45" y="41"/>
                  </a:moveTo>
                  <a:lnTo>
                    <a:pt x="252" y="0"/>
                  </a:lnTo>
                  <a:lnTo>
                    <a:pt x="415" y="160"/>
                  </a:lnTo>
                  <a:lnTo>
                    <a:pt x="252" y="317"/>
                  </a:lnTo>
                  <a:lnTo>
                    <a:pt x="0" y="18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3"/>
            <p:cNvSpPr/>
            <p:nvPr/>
          </p:nvSpPr>
          <p:spPr>
            <a:xfrm>
              <a:off x="7681072" y="1661355"/>
              <a:ext cx="107129" cy="133949"/>
            </a:xfrm>
            <a:custGeom>
              <a:avLst/>
              <a:gdLst/>
              <a:ahLst/>
              <a:cxnLst/>
              <a:rect l="l" t="t" r="r" b="b"/>
              <a:pathLst>
                <a:path w="377" h="471" extrusionOk="0">
                  <a:moveTo>
                    <a:pt x="192" y="0"/>
                  </a:moveTo>
                  <a:lnTo>
                    <a:pt x="0" y="185"/>
                  </a:lnTo>
                  <a:lnTo>
                    <a:pt x="47" y="471"/>
                  </a:lnTo>
                  <a:lnTo>
                    <a:pt x="330" y="414"/>
                  </a:lnTo>
                  <a:lnTo>
                    <a:pt x="377" y="6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3"/>
            <p:cNvSpPr/>
            <p:nvPr/>
          </p:nvSpPr>
          <p:spPr>
            <a:xfrm>
              <a:off x="7750124" y="1662492"/>
              <a:ext cx="102583" cy="86455"/>
            </a:xfrm>
            <a:custGeom>
              <a:avLst/>
              <a:gdLst/>
              <a:ahLst/>
              <a:cxnLst/>
              <a:rect l="l" t="t" r="r" b="b"/>
              <a:pathLst>
                <a:path w="361" h="304" extrusionOk="0">
                  <a:moveTo>
                    <a:pt x="213" y="303"/>
                  </a:moveTo>
                  <a:lnTo>
                    <a:pt x="9" y="213"/>
                  </a:lnTo>
                  <a:lnTo>
                    <a:pt x="1" y="13"/>
                  </a:lnTo>
                  <a:lnTo>
                    <a:pt x="258" y="0"/>
                  </a:lnTo>
                  <a:lnTo>
                    <a:pt x="361" y="23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3"/>
            <p:cNvSpPr/>
            <p:nvPr/>
          </p:nvSpPr>
          <p:spPr>
            <a:xfrm>
              <a:off x="7497218" y="1795019"/>
              <a:ext cx="96899" cy="93565"/>
            </a:xfrm>
            <a:custGeom>
              <a:avLst/>
              <a:gdLst/>
              <a:ahLst/>
              <a:cxnLst/>
              <a:rect l="l" t="t" r="r" b="b"/>
              <a:pathLst>
                <a:path w="341" h="329" extrusionOk="0">
                  <a:moveTo>
                    <a:pt x="142" y="1"/>
                  </a:moveTo>
                  <a:lnTo>
                    <a:pt x="334" y="99"/>
                  </a:lnTo>
                  <a:lnTo>
                    <a:pt x="340" y="316"/>
                  </a:lnTo>
                  <a:lnTo>
                    <a:pt x="99" y="328"/>
                  </a:lnTo>
                  <a:lnTo>
                    <a:pt x="1" y="8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3"/>
            <p:cNvSpPr/>
            <p:nvPr/>
          </p:nvSpPr>
          <p:spPr>
            <a:xfrm>
              <a:off x="7414811" y="1776534"/>
              <a:ext cx="116507" cy="104372"/>
            </a:xfrm>
            <a:custGeom>
              <a:avLst/>
              <a:gdLst/>
              <a:ahLst/>
              <a:cxnLst/>
              <a:rect l="l" t="t" r="r" b="b"/>
              <a:pathLst>
                <a:path w="410" h="367" extrusionOk="0">
                  <a:moveTo>
                    <a:pt x="25" y="91"/>
                  </a:moveTo>
                  <a:lnTo>
                    <a:pt x="240" y="0"/>
                  </a:lnTo>
                  <a:lnTo>
                    <a:pt x="409" y="170"/>
                  </a:lnTo>
                  <a:lnTo>
                    <a:pt x="266" y="367"/>
                  </a:lnTo>
                  <a:lnTo>
                    <a:pt x="0" y="215"/>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3"/>
            <p:cNvSpPr/>
            <p:nvPr/>
          </p:nvSpPr>
          <p:spPr>
            <a:xfrm>
              <a:off x="7361104" y="1732168"/>
              <a:ext cx="97468" cy="92428"/>
            </a:xfrm>
            <a:custGeom>
              <a:avLst/>
              <a:gdLst/>
              <a:ahLst/>
              <a:cxnLst/>
              <a:rect l="l" t="t" r="r" b="b"/>
              <a:pathLst>
                <a:path w="343" h="325" extrusionOk="0">
                  <a:moveTo>
                    <a:pt x="142" y="1"/>
                  </a:moveTo>
                  <a:lnTo>
                    <a:pt x="334" y="97"/>
                  </a:lnTo>
                  <a:lnTo>
                    <a:pt x="343" y="314"/>
                  </a:lnTo>
                  <a:lnTo>
                    <a:pt x="111" y="324"/>
                  </a:lnTo>
                  <a:lnTo>
                    <a:pt x="93" y="318"/>
                  </a:lnTo>
                  <a:lnTo>
                    <a:pt x="1" y="79"/>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3"/>
            <p:cNvSpPr/>
            <p:nvPr/>
          </p:nvSpPr>
          <p:spPr>
            <a:xfrm>
              <a:off x="7322742" y="1759755"/>
              <a:ext cx="87522" cy="68823"/>
            </a:xfrm>
            <a:custGeom>
              <a:avLst/>
              <a:gdLst/>
              <a:ahLst/>
              <a:cxnLst/>
              <a:rect l="l" t="t" r="r" b="b"/>
              <a:pathLst>
                <a:path w="308" h="242" extrusionOk="0">
                  <a:moveTo>
                    <a:pt x="1" y="90"/>
                  </a:moveTo>
                  <a:lnTo>
                    <a:pt x="85" y="0"/>
                  </a:lnTo>
                  <a:lnTo>
                    <a:pt x="308" y="39"/>
                  </a:lnTo>
                  <a:lnTo>
                    <a:pt x="267" y="242"/>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3"/>
            <p:cNvSpPr/>
            <p:nvPr/>
          </p:nvSpPr>
          <p:spPr>
            <a:xfrm>
              <a:off x="7431008" y="1799854"/>
              <a:ext cx="57685" cy="47494"/>
            </a:xfrm>
            <a:custGeom>
              <a:avLst/>
              <a:gdLst/>
              <a:ahLst/>
              <a:cxnLst/>
              <a:rect l="l" t="t" r="r" b="b"/>
              <a:pathLst>
                <a:path w="203" h="167" extrusionOk="0">
                  <a:moveTo>
                    <a:pt x="84" y="166"/>
                  </a:moveTo>
                  <a:lnTo>
                    <a:pt x="199" y="117"/>
                  </a:lnTo>
                  <a:lnTo>
                    <a:pt x="203" y="9"/>
                  </a:lnTo>
                  <a:lnTo>
                    <a:pt x="60" y="0"/>
                  </a:lnTo>
                  <a:lnTo>
                    <a:pt x="0" y="12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3"/>
            <p:cNvSpPr/>
            <p:nvPr/>
          </p:nvSpPr>
          <p:spPr>
            <a:xfrm>
              <a:off x="7242040" y="1442657"/>
              <a:ext cx="86385" cy="86740"/>
            </a:xfrm>
            <a:custGeom>
              <a:avLst/>
              <a:gdLst/>
              <a:ahLst/>
              <a:cxnLst/>
              <a:rect l="l" t="t" r="r" b="b"/>
              <a:pathLst>
                <a:path w="304" h="305" extrusionOk="0">
                  <a:moveTo>
                    <a:pt x="303" y="145"/>
                  </a:moveTo>
                  <a:lnTo>
                    <a:pt x="178" y="305"/>
                  </a:lnTo>
                  <a:lnTo>
                    <a:pt x="1" y="266"/>
                  </a:lnTo>
                  <a:lnTo>
                    <a:pt x="50" y="37"/>
                  </a:lnTo>
                  <a:lnTo>
                    <a:pt x="275" y="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3"/>
            <p:cNvSpPr/>
            <p:nvPr/>
          </p:nvSpPr>
          <p:spPr>
            <a:xfrm>
              <a:off x="7269319" y="1451757"/>
              <a:ext cx="96331" cy="86455"/>
            </a:xfrm>
            <a:custGeom>
              <a:avLst/>
              <a:gdLst/>
              <a:ahLst/>
              <a:cxnLst/>
              <a:rect l="l" t="t" r="r" b="b"/>
              <a:pathLst>
                <a:path w="339" h="304" extrusionOk="0">
                  <a:moveTo>
                    <a:pt x="338" y="152"/>
                  </a:moveTo>
                  <a:lnTo>
                    <a:pt x="201" y="304"/>
                  </a:lnTo>
                  <a:lnTo>
                    <a:pt x="1" y="257"/>
                  </a:lnTo>
                  <a:lnTo>
                    <a:pt x="46" y="30"/>
                  </a:lnTo>
                  <a:lnTo>
                    <a:pt x="3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3"/>
            <p:cNvSpPr/>
            <p:nvPr/>
          </p:nvSpPr>
          <p:spPr>
            <a:xfrm>
              <a:off x="7269888" y="1427868"/>
              <a:ext cx="78145" cy="95840"/>
            </a:xfrm>
            <a:custGeom>
              <a:avLst/>
              <a:gdLst/>
              <a:ahLst/>
              <a:cxnLst/>
              <a:rect l="l" t="t" r="r" b="b"/>
              <a:pathLst>
                <a:path w="275" h="337" extrusionOk="0">
                  <a:moveTo>
                    <a:pt x="70" y="308"/>
                  </a:moveTo>
                  <a:lnTo>
                    <a:pt x="1" y="142"/>
                  </a:lnTo>
                  <a:lnTo>
                    <a:pt x="111" y="1"/>
                  </a:lnTo>
                  <a:lnTo>
                    <a:pt x="275" y="126"/>
                  </a:lnTo>
                  <a:lnTo>
                    <a:pt x="203" y="33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3"/>
            <p:cNvSpPr/>
            <p:nvPr/>
          </p:nvSpPr>
          <p:spPr>
            <a:xfrm>
              <a:off x="7315636" y="1371845"/>
              <a:ext cx="92637" cy="78777"/>
            </a:xfrm>
            <a:custGeom>
              <a:avLst/>
              <a:gdLst/>
              <a:ahLst/>
              <a:cxnLst/>
              <a:rect l="l" t="t" r="r" b="b"/>
              <a:pathLst>
                <a:path w="326" h="277" extrusionOk="0">
                  <a:moveTo>
                    <a:pt x="1" y="111"/>
                  </a:moveTo>
                  <a:lnTo>
                    <a:pt x="154" y="0"/>
                  </a:lnTo>
                  <a:lnTo>
                    <a:pt x="326" y="78"/>
                  </a:lnTo>
                  <a:lnTo>
                    <a:pt x="234" y="276"/>
                  </a:lnTo>
                  <a:lnTo>
                    <a:pt x="3" y="25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3"/>
            <p:cNvSpPr/>
            <p:nvPr/>
          </p:nvSpPr>
          <p:spPr>
            <a:xfrm>
              <a:off x="7486136" y="1429859"/>
              <a:ext cx="53707" cy="87308"/>
            </a:xfrm>
            <a:custGeom>
              <a:avLst/>
              <a:gdLst/>
              <a:ahLst/>
              <a:cxnLst/>
              <a:rect l="l" t="t" r="r" b="b"/>
              <a:pathLst>
                <a:path w="189" h="307" extrusionOk="0">
                  <a:moveTo>
                    <a:pt x="93" y="307"/>
                  </a:moveTo>
                  <a:lnTo>
                    <a:pt x="1" y="211"/>
                  </a:lnTo>
                  <a:lnTo>
                    <a:pt x="31" y="6"/>
                  </a:lnTo>
                  <a:lnTo>
                    <a:pt x="175" y="0"/>
                  </a:lnTo>
                  <a:lnTo>
                    <a:pt x="189" y="235"/>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3"/>
            <p:cNvSpPr/>
            <p:nvPr/>
          </p:nvSpPr>
          <p:spPr>
            <a:xfrm>
              <a:off x="7347748" y="1438960"/>
              <a:ext cx="88090" cy="81905"/>
            </a:xfrm>
            <a:custGeom>
              <a:avLst/>
              <a:gdLst/>
              <a:ahLst/>
              <a:cxnLst/>
              <a:rect l="l" t="t" r="r" b="b"/>
              <a:pathLst>
                <a:path w="310" h="288" extrusionOk="0">
                  <a:moveTo>
                    <a:pt x="148" y="287"/>
                  </a:moveTo>
                  <a:lnTo>
                    <a:pt x="310" y="181"/>
                  </a:lnTo>
                  <a:lnTo>
                    <a:pt x="271" y="1"/>
                  </a:lnTo>
                  <a:lnTo>
                    <a:pt x="42" y="19"/>
                  </a:lnTo>
                  <a:lnTo>
                    <a:pt x="1" y="238"/>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3"/>
            <p:cNvSpPr/>
            <p:nvPr/>
          </p:nvSpPr>
          <p:spPr>
            <a:xfrm>
              <a:off x="7492103" y="1297048"/>
              <a:ext cx="92637" cy="89868"/>
            </a:xfrm>
            <a:custGeom>
              <a:avLst/>
              <a:gdLst/>
              <a:ahLst/>
              <a:cxnLst/>
              <a:rect l="l" t="t" r="r" b="b"/>
              <a:pathLst>
                <a:path w="326" h="316" extrusionOk="0">
                  <a:moveTo>
                    <a:pt x="326" y="197"/>
                  </a:moveTo>
                  <a:lnTo>
                    <a:pt x="227" y="21"/>
                  </a:lnTo>
                  <a:lnTo>
                    <a:pt x="15" y="1"/>
                  </a:lnTo>
                  <a:lnTo>
                    <a:pt x="0" y="218"/>
                  </a:lnTo>
                  <a:lnTo>
                    <a:pt x="250" y="316"/>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3"/>
            <p:cNvSpPr/>
            <p:nvPr/>
          </p:nvSpPr>
          <p:spPr>
            <a:xfrm>
              <a:off x="7585025" y="1334872"/>
              <a:ext cx="101446" cy="95271"/>
            </a:xfrm>
            <a:custGeom>
              <a:avLst/>
              <a:gdLst/>
              <a:ahLst/>
              <a:cxnLst/>
              <a:rect l="l" t="t" r="r" b="b"/>
              <a:pathLst>
                <a:path w="357" h="335" extrusionOk="0">
                  <a:moveTo>
                    <a:pt x="357" y="195"/>
                  </a:moveTo>
                  <a:lnTo>
                    <a:pt x="258" y="21"/>
                  </a:lnTo>
                  <a:lnTo>
                    <a:pt x="46" y="1"/>
                  </a:lnTo>
                  <a:lnTo>
                    <a:pt x="1" y="334"/>
                  </a:lnTo>
                  <a:lnTo>
                    <a:pt x="281" y="31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3"/>
            <p:cNvSpPr/>
            <p:nvPr/>
          </p:nvSpPr>
          <p:spPr>
            <a:xfrm>
              <a:off x="7127522" y="1473940"/>
              <a:ext cx="85817" cy="110344"/>
            </a:xfrm>
            <a:custGeom>
              <a:avLst/>
              <a:gdLst/>
              <a:ahLst/>
              <a:cxnLst/>
              <a:rect l="l" t="t" r="r" b="b"/>
              <a:pathLst>
                <a:path w="302" h="388" extrusionOk="0">
                  <a:moveTo>
                    <a:pt x="301" y="76"/>
                  </a:moveTo>
                  <a:lnTo>
                    <a:pt x="291" y="277"/>
                  </a:lnTo>
                  <a:lnTo>
                    <a:pt x="105" y="387"/>
                  </a:lnTo>
                  <a:lnTo>
                    <a:pt x="0" y="197"/>
                  </a:lnTo>
                  <a:lnTo>
                    <a:pt x="180" y="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3"/>
            <p:cNvSpPr/>
            <p:nvPr/>
          </p:nvSpPr>
          <p:spPr>
            <a:xfrm>
              <a:off x="7278128" y="1324918"/>
              <a:ext cx="92069" cy="78208"/>
            </a:xfrm>
            <a:custGeom>
              <a:avLst/>
              <a:gdLst/>
              <a:ahLst/>
              <a:cxnLst/>
              <a:rect l="l" t="t" r="r" b="b"/>
              <a:pathLst>
                <a:path w="324" h="275" extrusionOk="0">
                  <a:moveTo>
                    <a:pt x="0" y="107"/>
                  </a:moveTo>
                  <a:lnTo>
                    <a:pt x="154" y="1"/>
                  </a:lnTo>
                  <a:lnTo>
                    <a:pt x="324" y="79"/>
                  </a:lnTo>
                  <a:lnTo>
                    <a:pt x="232" y="275"/>
                  </a:lnTo>
                  <a:lnTo>
                    <a:pt x="2" y="25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3"/>
            <p:cNvSpPr/>
            <p:nvPr/>
          </p:nvSpPr>
          <p:spPr>
            <a:xfrm>
              <a:off x="7251417" y="1457161"/>
              <a:ext cx="68767" cy="52613"/>
            </a:xfrm>
            <a:custGeom>
              <a:avLst/>
              <a:gdLst/>
              <a:ahLst/>
              <a:cxnLst/>
              <a:rect l="l" t="t" r="r" b="b"/>
              <a:pathLst>
                <a:path w="242" h="185" extrusionOk="0">
                  <a:moveTo>
                    <a:pt x="242" y="115"/>
                  </a:moveTo>
                  <a:lnTo>
                    <a:pt x="129" y="184"/>
                  </a:lnTo>
                  <a:lnTo>
                    <a:pt x="0" y="125"/>
                  </a:lnTo>
                  <a:lnTo>
                    <a:pt x="66" y="0"/>
                  </a:lnTo>
                  <a:lnTo>
                    <a:pt x="238" y="2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3"/>
            <p:cNvSpPr/>
            <p:nvPr/>
          </p:nvSpPr>
          <p:spPr>
            <a:xfrm>
              <a:off x="7088023" y="1621255"/>
              <a:ext cx="54275" cy="88730"/>
            </a:xfrm>
            <a:custGeom>
              <a:avLst/>
              <a:gdLst/>
              <a:ahLst/>
              <a:cxnLst/>
              <a:rect l="l" t="t" r="r" b="b"/>
              <a:pathLst>
                <a:path w="191" h="312" extrusionOk="0">
                  <a:moveTo>
                    <a:pt x="96" y="311"/>
                  </a:moveTo>
                  <a:lnTo>
                    <a:pt x="0" y="217"/>
                  </a:lnTo>
                  <a:lnTo>
                    <a:pt x="35" y="12"/>
                  </a:lnTo>
                  <a:lnTo>
                    <a:pt x="178" y="0"/>
                  </a:lnTo>
                  <a:lnTo>
                    <a:pt x="191" y="238"/>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3"/>
            <p:cNvSpPr/>
            <p:nvPr/>
          </p:nvSpPr>
          <p:spPr>
            <a:xfrm>
              <a:off x="7182649" y="1706573"/>
              <a:ext cx="101446" cy="94703"/>
            </a:xfrm>
            <a:custGeom>
              <a:avLst/>
              <a:gdLst/>
              <a:ahLst/>
              <a:cxnLst/>
              <a:rect l="l" t="t" r="r" b="b"/>
              <a:pathLst>
                <a:path w="357" h="333" extrusionOk="0">
                  <a:moveTo>
                    <a:pt x="357" y="197"/>
                  </a:moveTo>
                  <a:lnTo>
                    <a:pt x="259" y="21"/>
                  </a:lnTo>
                  <a:lnTo>
                    <a:pt x="44" y="1"/>
                  </a:lnTo>
                  <a:lnTo>
                    <a:pt x="1" y="332"/>
                  </a:lnTo>
                  <a:lnTo>
                    <a:pt x="277" y="314"/>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 name="Google Shape;1197;p33"/>
          <p:cNvGrpSpPr/>
          <p:nvPr/>
        </p:nvGrpSpPr>
        <p:grpSpPr>
          <a:xfrm>
            <a:off x="-8" y="4704149"/>
            <a:ext cx="579798" cy="412774"/>
            <a:chOff x="7088023" y="1297048"/>
            <a:chExt cx="830894" cy="591536"/>
          </a:xfrm>
        </p:grpSpPr>
        <p:sp>
          <p:nvSpPr>
            <p:cNvPr id="1198" name="Google Shape;1198;p33"/>
            <p:cNvSpPr/>
            <p:nvPr/>
          </p:nvSpPr>
          <p:spPr>
            <a:xfrm>
              <a:off x="7101379" y="1303020"/>
              <a:ext cx="802475" cy="547740"/>
            </a:xfrm>
            <a:custGeom>
              <a:avLst/>
              <a:gdLst/>
              <a:ahLst/>
              <a:cxnLst/>
              <a:rect l="l" t="t" r="r" b="b"/>
              <a:pathLst>
                <a:path w="2824" h="1926" extrusionOk="0">
                  <a:moveTo>
                    <a:pt x="915" y="88"/>
                  </a:moveTo>
                  <a:cubicBezTo>
                    <a:pt x="694" y="176"/>
                    <a:pt x="749" y="282"/>
                    <a:pt x="545" y="397"/>
                  </a:cubicBezTo>
                  <a:cubicBezTo>
                    <a:pt x="318" y="528"/>
                    <a:pt x="272" y="733"/>
                    <a:pt x="195" y="931"/>
                  </a:cubicBezTo>
                  <a:cubicBezTo>
                    <a:pt x="158" y="1017"/>
                    <a:pt x="54" y="1146"/>
                    <a:pt x="0" y="1246"/>
                  </a:cubicBezTo>
                  <a:lnTo>
                    <a:pt x="1187" y="1925"/>
                  </a:lnTo>
                  <a:cubicBezTo>
                    <a:pt x="1234" y="1923"/>
                    <a:pt x="1279" y="1921"/>
                    <a:pt x="1314" y="1915"/>
                  </a:cubicBezTo>
                  <a:lnTo>
                    <a:pt x="1680" y="1858"/>
                  </a:lnTo>
                  <a:cubicBezTo>
                    <a:pt x="1723" y="1817"/>
                    <a:pt x="1866" y="1772"/>
                    <a:pt x="1926" y="1729"/>
                  </a:cubicBezTo>
                  <a:cubicBezTo>
                    <a:pt x="2036" y="1649"/>
                    <a:pt x="2177" y="1647"/>
                    <a:pt x="2341" y="1592"/>
                  </a:cubicBezTo>
                  <a:cubicBezTo>
                    <a:pt x="2388" y="1575"/>
                    <a:pt x="2433" y="1502"/>
                    <a:pt x="2472" y="1543"/>
                  </a:cubicBezTo>
                  <a:cubicBezTo>
                    <a:pt x="2644" y="1473"/>
                    <a:pt x="2818" y="1383"/>
                    <a:pt x="2818" y="1340"/>
                  </a:cubicBezTo>
                  <a:cubicBezTo>
                    <a:pt x="2824" y="886"/>
                    <a:pt x="2478" y="569"/>
                    <a:pt x="2181" y="293"/>
                  </a:cubicBezTo>
                  <a:cubicBezTo>
                    <a:pt x="2016" y="139"/>
                    <a:pt x="1717" y="80"/>
                    <a:pt x="1498" y="31"/>
                  </a:cubicBezTo>
                  <a:cubicBezTo>
                    <a:pt x="1343" y="0"/>
                    <a:pt x="987" y="59"/>
                    <a:pt x="915" y="8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3"/>
            <p:cNvSpPr/>
            <p:nvPr/>
          </p:nvSpPr>
          <p:spPr>
            <a:xfrm>
              <a:off x="7101379" y="1317524"/>
              <a:ext cx="449545" cy="533236"/>
            </a:xfrm>
            <a:custGeom>
              <a:avLst/>
              <a:gdLst/>
              <a:ahLst/>
              <a:cxnLst/>
              <a:rect l="l" t="t" r="r" b="b"/>
              <a:pathLst>
                <a:path w="1582" h="1875" extrusionOk="0">
                  <a:moveTo>
                    <a:pt x="915" y="37"/>
                  </a:moveTo>
                  <a:cubicBezTo>
                    <a:pt x="694" y="125"/>
                    <a:pt x="749" y="231"/>
                    <a:pt x="545" y="346"/>
                  </a:cubicBezTo>
                  <a:cubicBezTo>
                    <a:pt x="318" y="477"/>
                    <a:pt x="272" y="682"/>
                    <a:pt x="195" y="880"/>
                  </a:cubicBezTo>
                  <a:cubicBezTo>
                    <a:pt x="158" y="966"/>
                    <a:pt x="54" y="1095"/>
                    <a:pt x="0" y="1195"/>
                  </a:cubicBezTo>
                  <a:lnTo>
                    <a:pt x="1187" y="1874"/>
                  </a:lnTo>
                  <a:cubicBezTo>
                    <a:pt x="1234" y="1872"/>
                    <a:pt x="1279" y="1870"/>
                    <a:pt x="1314" y="1864"/>
                  </a:cubicBezTo>
                  <a:lnTo>
                    <a:pt x="1566" y="1823"/>
                  </a:lnTo>
                  <a:cubicBezTo>
                    <a:pt x="1582" y="1786"/>
                    <a:pt x="1580" y="1737"/>
                    <a:pt x="1551" y="1680"/>
                  </a:cubicBezTo>
                  <a:cubicBezTo>
                    <a:pt x="1508" y="1594"/>
                    <a:pt x="1478" y="1269"/>
                    <a:pt x="1365" y="1277"/>
                  </a:cubicBezTo>
                  <a:cubicBezTo>
                    <a:pt x="1345" y="1271"/>
                    <a:pt x="1351" y="1179"/>
                    <a:pt x="1351" y="1162"/>
                  </a:cubicBezTo>
                  <a:cubicBezTo>
                    <a:pt x="1351" y="1040"/>
                    <a:pt x="1259" y="1195"/>
                    <a:pt x="1146" y="1220"/>
                  </a:cubicBezTo>
                  <a:cubicBezTo>
                    <a:pt x="1079" y="1236"/>
                    <a:pt x="962" y="1244"/>
                    <a:pt x="921" y="1197"/>
                  </a:cubicBezTo>
                  <a:cubicBezTo>
                    <a:pt x="731" y="999"/>
                    <a:pt x="1445" y="990"/>
                    <a:pt x="1353" y="849"/>
                  </a:cubicBezTo>
                  <a:cubicBezTo>
                    <a:pt x="1306" y="780"/>
                    <a:pt x="1173" y="821"/>
                    <a:pt x="1095" y="815"/>
                  </a:cubicBezTo>
                  <a:cubicBezTo>
                    <a:pt x="1095" y="784"/>
                    <a:pt x="1117" y="663"/>
                    <a:pt x="1054" y="665"/>
                  </a:cubicBezTo>
                  <a:cubicBezTo>
                    <a:pt x="987" y="671"/>
                    <a:pt x="813" y="780"/>
                    <a:pt x="856" y="688"/>
                  </a:cubicBezTo>
                  <a:cubicBezTo>
                    <a:pt x="872" y="655"/>
                    <a:pt x="925" y="612"/>
                    <a:pt x="913" y="583"/>
                  </a:cubicBezTo>
                  <a:cubicBezTo>
                    <a:pt x="892" y="540"/>
                    <a:pt x="759" y="606"/>
                    <a:pt x="759" y="522"/>
                  </a:cubicBezTo>
                  <a:cubicBezTo>
                    <a:pt x="790" y="493"/>
                    <a:pt x="917" y="397"/>
                    <a:pt x="856" y="369"/>
                  </a:cubicBezTo>
                  <a:cubicBezTo>
                    <a:pt x="800" y="344"/>
                    <a:pt x="770" y="330"/>
                    <a:pt x="788" y="268"/>
                  </a:cubicBezTo>
                  <a:cubicBezTo>
                    <a:pt x="819" y="164"/>
                    <a:pt x="884" y="37"/>
                    <a:pt x="1050" y="0"/>
                  </a:cubicBezTo>
                  <a:cubicBezTo>
                    <a:pt x="984" y="17"/>
                    <a:pt x="935" y="29"/>
                    <a:pt x="915" y="37"/>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3"/>
            <p:cNvSpPr/>
            <p:nvPr/>
          </p:nvSpPr>
          <p:spPr>
            <a:xfrm>
              <a:off x="7096832" y="1490150"/>
              <a:ext cx="382767" cy="360041"/>
            </a:xfrm>
            <a:custGeom>
              <a:avLst/>
              <a:gdLst/>
              <a:ahLst/>
              <a:cxnLst/>
              <a:rect l="l" t="t" r="r" b="b"/>
              <a:pathLst>
                <a:path w="1347" h="1266" extrusionOk="0">
                  <a:moveTo>
                    <a:pt x="315" y="1"/>
                  </a:moveTo>
                  <a:cubicBezTo>
                    <a:pt x="272" y="87"/>
                    <a:pt x="243" y="181"/>
                    <a:pt x="209" y="271"/>
                  </a:cubicBezTo>
                  <a:cubicBezTo>
                    <a:pt x="172" y="357"/>
                    <a:pt x="68" y="486"/>
                    <a:pt x="12" y="586"/>
                  </a:cubicBezTo>
                  <a:cubicBezTo>
                    <a:pt x="0" y="969"/>
                    <a:pt x="728" y="1265"/>
                    <a:pt x="1199" y="1265"/>
                  </a:cubicBezTo>
                  <a:cubicBezTo>
                    <a:pt x="1240" y="1263"/>
                    <a:pt x="1279" y="1261"/>
                    <a:pt x="1311" y="1257"/>
                  </a:cubicBezTo>
                  <a:cubicBezTo>
                    <a:pt x="1268" y="1226"/>
                    <a:pt x="1238" y="1200"/>
                    <a:pt x="1256" y="1181"/>
                  </a:cubicBezTo>
                  <a:cubicBezTo>
                    <a:pt x="1346" y="1098"/>
                    <a:pt x="765" y="1214"/>
                    <a:pt x="1025" y="960"/>
                  </a:cubicBezTo>
                  <a:cubicBezTo>
                    <a:pt x="1074" y="915"/>
                    <a:pt x="1209" y="711"/>
                    <a:pt x="1003" y="836"/>
                  </a:cubicBezTo>
                  <a:cubicBezTo>
                    <a:pt x="829" y="940"/>
                    <a:pt x="704" y="868"/>
                    <a:pt x="704" y="729"/>
                  </a:cubicBezTo>
                  <a:cubicBezTo>
                    <a:pt x="704" y="580"/>
                    <a:pt x="516" y="895"/>
                    <a:pt x="516" y="600"/>
                  </a:cubicBezTo>
                  <a:cubicBezTo>
                    <a:pt x="516" y="496"/>
                    <a:pt x="4" y="725"/>
                    <a:pt x="254" y="324"/>
                  </a:cubicBezTo>
                  <a:cubicBezTo>
                    <a:pt x="352" y="167"/>
                    <a:pt x="364" y="240"/>
                    <a:pt x="321" y="107"/>
                  </a:cubicBezTo>
                  <a:cubicBezTo>
                    <a:pt x="311" y="75"/>
                    <a:pt x="311" y="38"/>
                    <a:pt x="3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3"/>
            <p:cNvSpPr/>
            <p:nvPr/>
          </p:nvSpPr>
          <p:spPr>
            <a:xfrm>
              <a:off x="7503754" y="1559542"/>
              <a:ext cx="141513" cy="108354"/>
            </a:xfrm>
            <a:custGeom>
              <a:avLst/>
              <a:gdLst/>
              <a:ahLst/>
              <a:cxnLst/>
              <a:rect l="l" t="t" r="r" b="b"/>
              <a:pathLst>
                <a:path w="498" h="381" extrusionOk="0">
                  <a:moveTo>
                    <a:pt x="260" y="0"/>
                  </a:moveTo>
                  <a:cubicBezTo>
                    <a:pt x="215" y="56"/>
                    <a:pt x="178" y="86"/>
                    <a:pt x="135" y="125"/>
                  </a:cubicBezTo>
                  <a:cubicBezTo>
                    <a:pt x="98" y="164"/>
                    <a:pt x="47" y="180"/>
                    <a:pt x="27" y="215"/>
                  </a:cubicBezTo>
                  <a:cubicBezTo>
                    <a:pt x="0" y="258"/>
                    <a:pt x="123" y="381"/>
                    <a:pt x="162" y="381"/>
                  </a:cubicBezTo>
                  <a:cubicBezTo>
                    <a:pt x="260" y="381"/>
                    <a:pt x="287" y="330"/>
                    <a:pt x="358" y="307"/>
                  </a:cubicBezTo>
                  <a:cubicBezTo>
                    <a:pt x="387" y="297"/>
                    <a:pt x="469" y="254"/>
                    <a:pt x="481" y="234"/>
                  </a:cubicBezTo>
                  <a:cubicBezTo>
                    <a:pt x="497" y="209"/>
                    <a:pt x="479" y="180"/>
                    <a:pt x="456" y="166"/>
                  </a:cubicBezTo>
                  <a:cubicBezTo>
                    <a:pt x="436" y="154"/>
                    <a:pt x="428" y="144"/>
                    <a:pt x="407" y="125"/>
                  </a:cubicBezTo>
                  <a:cubicBezTo>
                    <a:pt x="375" y="94"/>
                    <a:pt x="375" y="80"/>
                    <a:pt x="358" y="52"/>
                  </a:cubicBezTo>
                  <a:cubicBezTo>
                    <a:pt x="334" y="13"/>
                    <a:pt x="311" y="19"/>
                    <a:pt x="260" y="0"/>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3"/>
            <p:cNvSpPr/>
            <p:nvPr/>
          </p:nvSpPr>
          <p:spPr>
            <a:xfrm>
              <a:off x="7438681" y="1507214"/>
              <a:ext cx="47171" cy="21614"/>
            </a:xfrm>
            <a:custGeom>
              <a:avLst/>
              <a:gdLst/>
              <a:ahLst/>
              <a:cxnLst/>
              <a:rect l="l" t="t" r="r" b="b"/>
              <a:pathLst>
                <a:path w="166" h="76" extrusionOk="0">
                  <a:moveTo>
                    <a:pt x="61" y="15"/>
                  </a:moveTo>
                  <a:cubicBezTo>
                    <a:pt x="43" y="23"/>
                    <a:pt x="41" y="27"/>
                    <a:pt x="31" y="35"/>
                  </a:cubicBezTo>
                  <a:cubicBezTo>
                    <a:pt x="0" y="60"/>
                    <a:pt x="33" y="49"/>
                    <a:pt x="59" y="66"/>
                  </a:cubicBezTo>
                  <a:cubicBezTo>
                    <a:pt x="70" y="70"/>
                    <a:pt x="76" y="72"/>
                    <a:pt x="90" y="72"/>
                  </a:cubicBezTo>
                  <a:cubicBezTo>
                    <a:pt x="102" y="72"/>
                    <a:pt x="106" y="76"/>
                    <a:pt x="113" y="70"/>
                  </a:cubicBezTo>
                  <a:cubicBezTo>
                    <a:pt x="115" y="68"/>
                    <a:pt x="121" y="68"/>
                    <a:pt x="123" y="68"/>
                  </a:cubicBezTo>
                  <a:cubicBezTo>
                    <a:pt x="125" y="64"/>
                    <a:pt x="125" y="60"/>
                    <a:pt x="127" y="58"/>
                  </a:cubicBezTo>
                  <a:cubicBezTo>
                    <a:pt x="137" y="47"/>
                    <a:pt x="143" y="39"/>
                    <a:pt x="149" y="27"/>
                  </a:cubicBezTo>
                  <a:cubicBezTo>
                    <a:pt x="153" y="23"/>
                    <a:pt x="166" y="8"/>
                    <a:pt x="160" y="6"/>
                  </a:cubicBezTo>
                  <a:cubicBezTo>
                    <a:pt x="153" y="0"/>
                    <a:pt x="115" y="2"/>
                    <a:pt x="104" y="2"/>
                  </a:cubicBezTo>
                  <a:cubicBezTo>
                    <a:pt x="94" y="2"/>
                    <a:pt x="86" y="2"/>
                    <a:pt x="82" y="6"/>
                  </a:cubicBezTo>
                  <a:cubicBezTo>
                    <a:pt x="70" y="8"/>
                    <a:pt x="57" y="15"/>
                    <a:pt x="61" y="15"/>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3"/>
            <p:cNvSpPr/>
            <p:nvPr/>
          </p:nvSpPr>
          <p:spPr>
            <a:xfrm>
              <a:off x="7352011" y="1430997"/>
              <a:ext cx="66494" cy="32705"/>
            </a:xfrm>
            <a:custGeom>
              <a:avLst/>
              <a:gdLst/>
              <a:ahLst/>
              <a:cxnLst/>
              <a:rect l="l" t="t" r="r" b="b"/>
              <a:pathLst>
                <a:path w="234" h="115" extrusionOk="0">
                  <a:moveTo>
                    <a:pt x="53" y="0"/>
                  </a:moveTo>
                  <a:cubicBezTo>
                    <a:pt x="41" y="12"/>
                    <a:pt x="0" y="39"/>
                    <a:pt x="19" y="51"/>
                  </a:cubicBezTo>
                  <a:lnTo>
                    <a:pt x="60" y="80"/>
                  </a:lnTo>
                  <a:cubicBezTo>
                    <a:pt x="78" y="92"/>
                    <a:pt x="92" y="115"/>
                    <a:pt x="125" y="115"/>
                  </a:cubicBezTo>
                  <a:cubicBezTo>
                    <a:pt x="152" y="115"/>
                    <a:pt x="190" y="92"/>
                    <a:pt x="201" y="82"/>
                  </a:cubicBezTo>
                  <a:cubicBezTo>
                    <a:pt x="233" y="53"/>
                    <a:pt x="184" y="41"/>
                    <a:pt x="156" y="29"/>
                  </a:cubicBezTo>
                  <a:cubicBezTo>
                    <a:pt x="121" y="10"/>
                    <a:pt x="105" y="0"/>
                    <a:pt x="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3"/>
            <p:cNvSpPr/>
            <p:nvPr/>
          </p:nvSpPr>
          <p:spPr>
            <a:xfrm>
              <a:off x="7344907" y="1397723"/>
              <a:ext cx="24722" cy="27017"/>
            </a:xfrm>
            <a:custGeom>
              <a:avLst/>
              <a:gdLst/>
              <a:ahLst/>
              <a:cxnLst/>
              <a:rect l="l" t="t" r="r" b="b"/>
              <a:pathLst>
                <a:path w="87" h="95" extrusionOk="0">
                  <a:moveTo>
                    <a:pt x="76" y="3"/>
                  </a:moveTo>
                  <a:cubicBezTo>
                    <a:pt x="74" y="3"/>
                    <a:pt x="46" y="3"/>
                    <a:pt x="42" y="5"/>
                  </a:cubicBezTo>
                  <a:cubicBezTo>
                    <a:pt x="33" y="7"/>
                    <a:pt x="33" y="11"/>
                    <a:pt x="27" y="13"/>
                  </a:cubicBezTo>
                  <a:cubicBezTo>
                    <a:pt x="17" y="15"/>
                    <a:pt x="13" y="17"/>
                    <a:pt x="11" y="25"/>
                  </a:cubicBezTo>
                  <a:cubicBezTo>
                    <a:pt x="7" y="31"/>
                    <a:pt x="1" y="33"/>
                    <a:pt x="3" y="42"/>
                  </a:cubicBezTo>
                  <a:lnTo>
                    <a:pt x="5" y="62"/>
                  </a:lnTo>
                  <a:cubicBezTo>
                    <a:pt x="5" y="74"/>
                    <a:pt x="33" y="74"/>
                    <a:pt x="46" y="78"/>
                  </a:cubicBezTo>
                  <a:cubicBezTo>
                    <a:pt x="54" y="82"/>
                    <a:pt x="74" y="95"/>
                    <a:pt x="82" y="84"/>
                  </a:cubicBezTo>
                  <a:cubicBezTo>
                    <a:pt x="87" y="70"/>
                    <a:pt x="78" y="1"/>
                    <a:pt x="76" y="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3"/>
            <p:cNvSpPr/>
            <p:nvPr/>
          </p:nvSpPr>
          <p:spPr>
            <a:xfrm>
              <a:off x="7197142" y="1599642"/>
              <a:ext cx="93489" cy="39815"/>
            </a:xfrm>
            <a:custGeom>
              <a:avLst/>
              <a:gdLst/>
              <a:ahLst/>
              <a:cxnLst/>
              <a:rect l="l" t="t" r="r" b="b"/>
              <a:pathLst>
                <a:path w="329" h="140" extrusionOk="0">
                  <a:moveTo>
                    <a:pt x="5" y="11"/>
                  </a:moveTo>
                  <a:cubicBezTo>
                    <a:pt x="5" y="13"/>
                    <a:pt x="1" y="62"/>
                    <a:pt x="5" y="70"/>
                  </a:cubicBezTo>
                  <a:cubicBezTo>
                    <a:pt x="13" y="82"/>
                    <a:pt x="23" y="82"/>
                    <a:pt x="30" y="93"/>
                  </a:cubicBezTo>
                  <a:cubicBezTo>
                    <a:pt x="36" y="111"/>
                    <a:pt x="42" y="121"/>
                    <a:pt x="73" y="123"/>
                  </a:cubicBezTo>
                  <a:cubicBezTo>
                    <a:pt x="93" y="125"/>
                    <a:pt x="101" y="140"/>
                    <a:pt x="126" y="140"/>
                  </a:cubicBezTo>
                  <a:lnTo>
                    <a:pt x="204" y="140"/>
                  </a:lnTo>
                  <a:cubicBezTo>
                    <a:pt x="251" y="140"/>
                    <a:pt x="251" y="95"/>
                    <a:pt x="269" y="72"/>
                  </a:cubicBezTo>
                  <a:cubicBezTo>
                    <a:pt x="279" y="60"/>
                    <a:pt x="328" y="25"/>
                    <a:pt x="291" y="13"/>
                  </a:cubicBezTo>
                  <a:cubicBezTo>
                    <a:pt x="265" y="1"/>
                    <a:pt x="3" y="9"/>
                    <a:pt x="5" y="1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3"/>
            <p:cNvSpPr/>
            <p:nvPr/>
          </p:nvSpPr>
          <p:spPr>
            <a:xfrm>
              <a:off x="7338087" y="1686381"/>
              <a:ext cx="47739" cy="46072"/>
            </a:xfrm>
            <a:custGeom>
              <a:avLst/>
              <a:gdLst/>
              <a:ahLst/>
              <a:cxnLst/>
              <a:rect l="l" t="t" r="r" b="b"/>
              <a:pathLst>
                <a:path w="168" h="162" extrusionOk="0">
                  <a:moveTo>
                    <a:pt x="168" y="35"/>
                  </a:moveTo>
                  <a:cubicBezTo>
                    <a:pt x="149" y="25"/>
                    <a:pt x="109" y="0"/>
                    <a:pt x="92" y="13"/>
                  </a:cubicBezTo>
                  <a:lnTo>
                    <a:pt x="55" y="41"/>
                  </a:lnTo>
                  <a:cubicBezTo>
                    <a:pt x="37" y="54"/>
                    <a:pt x="0" y="64"/>
                    <a:pt x="4" y="86"/>
                  </a:cubicBezTo>
                  <a:cubicBezTo>
                    <a:pt x="4" y="105"/>
                    <a:pt x="39" y="131"/>
                    <a:pt x="51" y="137"/>
                  </a:cubicBezTo>
                  <a:cubicBezTo>
                    <a:pt x="92" y="162"/>
                    <a:pt x="113" y="127"/>
                    <a:pt x="131" y="107"/>
                  </a:cubicBezTo>
                  <a:cubicBezTo>
                    <a:pt x="149" y="82"/>
                    <a:pt x="168" y="72"/>
                    <a:pt x="168" y="35"/>
                  </a:cubicBezTo>
                  <a:close/>
                </a:path>
              </a:pathLst>
            </a:custGeom>
            <a:solidFill>
              <a:srgbClr val="CB92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3"/>
            <p:cNvSpPr/>
            <p:nvPr/>
          </p:nvSpPr>
          <p:spPr>
            <a:xfrm>
              <a:off x="7303703" y="1600210"/>
              <a:ext cx="24722" cy="40953"/>
            </a:xfrm>
            <a:custGeom>
              <a:avLst/>
              <a:gdLst/>
              <a:ahLst/>
              <a:cxnLst/>
              <a:rect l="l" t="t" r="r" b="b"/>
              <a:pathLst>
                <a:path w="87" h="144" extrusionOk="0">
                  <a:moveTo>
                    <a:pt x="86" y="7"/>
                  </a:moveTo>
                  <a:cubicBezTo>
                    <a:pt x="82" y="7"/>
                    <a:pt x="56" y="1"/>
                    <a:pt x="49" y="3"/>
                  </a:cubicBezTo>
                  <a:cubicBezTo>
                    <a:pt x="43" y="7"/>
                    <a:pt x="43" y="11"/>
                    <a:pt x="35" y="13"/>
                  </a:cubicBezTo>
                  <a:cubicBezTo>
                    <a:pt x="25" y="17"/>
                    <a:pt x="17" y="19"/>
                    <a:pt x="17" y="31"/>
                  </a:cubicBezTo>
                  <a:cubicBezTo>
                    <a:pt x="15" y="41"/>
                    <a:pt x="7" y="44"/>
                    <a:pt x="7" y="54"/>
                  </a:cubicBezTo>
                  <a:lnTo>
                    <a:pt x="4" y="89"/>
                  </a:lnTo>
                  <a:cubicBezTo>
                    <a:pt x="0" y="109"/>
                    <a:pt x="29" y="111"/>
                    <a:pt x="43" y="119"/>
                  </a:cubicBezTo>
                  <a:cubicBezTo>
                    <a:pt x="49" y="123"/>
                    <a:pt x="68" y="144"/>
                    <a:pt x="78" y="132"/>
                  </a:cubicBezTo>
                  <a:cubicBezTo>
                    <a:pt x="86" y="119"/>
                    <a:pt x="86" y="7"/>
                    <a:pt x="86" y="7"/>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3"/>
            <p:cNvSpPr/>
            <p:nvPr/>
          </p:nvSpPr>
          <p:spPr>
            <a:xfrm>
              <a:off x="7825711" y="1518305"/>
              <a:ext cx="93205" cy="90437"/>
            </a:xfrm>
            <a:custGeom>
              <a:avLst/>
              <a:gdLst/>
              <a:ahLst/>
              <a:cxnLst/>
              <a:rect l="l" t="t" r="r" b="b"/>
              <a:pathLst>
                <a:path w="328" h="318" extrusionOk="0">
                  <a:moveTo>
                    <a:pt x="328" y="133"/>
                  </a:moveTo>
                  <a:lnTo>
                    <a:pt x="177" y="0"/>
                  </a:lnTo>
                  <a:lnTo>
                    <a:pt x="1" y="88"/>
                  </a:lnTo>
                  <a:lnTo>
                    <a:pt x="84" y="317"/>
                  </a:lnTo>
                  <a:lnTo>
                    <a:pt x="320" y="299"/>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3"/>
            <p:cNvSpPr/>
            <p:nvPr/>
          </p:nvSpPr>
          <p:spPr>
            <a:xfrm>
              <a:off x="7794453" y="1662492"/>
              <a:ext cx="105993" cy="84749"/>
            </a:xfrm>
            <a:custGeom>
              <a:avLst/>
              <a:gdLst/>
              <a:ahLst/>
              <a:cxnLst/>
              <a:rect l="l" t="t" r="r" b="b"/>
              <a:pathLst>
                <a:path w="373" h="298" extrusionOk="0">
                  <a:moveTo>
                    <a:pt x="372" y="154"/>
                  </a:moveTo>
                  <a:lnTo>
                    <a:pt x="225" y="0"/>
                  </a:lnTo>
                  <a:lnTo>
                    <a:pt x="0" y="41"/>
                  </a:lnTo>
                  <a:lnTo>
                    <a:pt x="49" y="262"/>
                  </a:lnTo>
                  <a:lnTo>
                    <a:pt x="327" y="29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3"/>
            <p:cNvSpPr/>
            <p:nvPr/>
          </p:nvSpPr>
          <p:spPr>
            <a:xfrm>
              <a:off x="7731085" y="1480481"/>
              <a:ext cx="118212" cy="90437"/>
            </a:xfrm>
            <a:custGeom>
              <a:avLst/>
              <a:gdLst/>
              <a:ahLst/>
              <a:cxnLst/>
              <a:rect l="l" t="t" r="r" b="b"/>
              <a:pathLst>
                <a:path w="416" h="318" extrusionOk="0">
                  <a:moveTo>
                    <a:pt x="45" y="41"/>
                  </a:moveTo>
                  <a:lnTo>
                    <a:pt x="252" y="0"/>
                  </a:lnTo>
                  <a:lnTo>
                    <a:pt x="415" y="160"/>
                  </a:lnTo>
                  <a:lnTo>
                    <a:pt x="252" y="317"/>
                  </a:lnTo>
                  <a:lnTo>
                    <a:pt x="0" y="18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3"/>
            <p:cNvSpPr/>
            <p:nvPr/>
          </p:nvSpPr>
          <p:spPr>
            <a:xfrm>
              <a:off x="7681072" y="1661355"/>
              <a:ext cx="107129" cy="133949"/>
            </a:xfrm>
            <a:custGeom>
              <a:avLst/>
              <a:gdLst/>
              <a:ahLst/>
              <a:cxnLst/>
              <a:rect l="l" t="t" r="r" b="b"/>
              <a:pathLst>
                <a:path w="377" h="471" extrusionOk="0">
                  <a:moveTo>
                    <a:pt x="192" y="0"/>
                  </a:moveTo>
                  <a:lnTo>
                    <a:pt x="0" y="185"/>
                  </a:lnTo>
                  <a:lnTo>
                    <a:pt x="47" y="471"/>
                  </a:lnTo>
                  <a:lnTo>
                    <a:pt x="330" y="414"/>
                  </a:lnTo>
                  <a:lnTo>
                    <a:pt x="377" y="6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3"/>
            <p:cNvSpPr/>
            <p:nvPr/>
          </p:nvSpPr>
          <p:spPr>
            <a:xfrm>
              <a:off x="7750124" y="1662492"/>
              <a:ext cx="102583" cy="86455"/>
            </a:xfrm>
            <a:custGeom>
              <a:avLst/>
              <a:gdLst/>
              <a:ahLst/>
              <a:cxnLst/>
              <a:rect l="l" t="t" r="r" b="b"/>
              <a:pathLst>
                <a:path w="361" h="304" extrusionOk="0">
                  <a:moveTo>
                    <a:pt x="213" y="303"/>
                  </a:moveTo>
                  <a:lnTo>
                    <a:pt x="9" y="213"/>
                  </a:lnTo>
                  <a:lnTo>
                    <a:pt x="1" y="13"/>
                  </a:lnTo>
                  <a:lnTo>
                    <a:pt x="258" y="0"/>
                  </a:lnTo>
                  <a:lnTo>
                    <a:pt x="361" y="23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3"/>
            <p:cNvSpPr/>
            <p:nvPr/>
          </p:nvSpPr>
          <p:spPr>
            <a:xfrm>
              <a:off x="7497218" y="1795019"/>
              <a:ext cx="96899" cy="93565"/>
            </a:xfrm>
            <a:custGeom>
              <a:avLst/>
              <a:gdLst/>
              <a:ahLst/>
              <a:cxnLst/>
              <a:rect l="l" t="t" r="r" b="b"/>
              <a:pathLst>
                <a:path w="341" h="329" extrusionOk="0">
                  <a:moveTo>
                    <a:pt x="142" y="1"/>
                  </a:moveTo>
                  <a:lnTo>
                    <a:pt x="334" y="99"/>
                  </a:lnTo>
                  <a:lnTo>
                    <a:pt x="340" y="316"/>
                  </a:lnTo>
                  <a:lnTo>
                    <a:pt x="99" y="328"/>
                  </a:lnTo>
                  <a:lnTo>
                    <a:pt x="1" y="8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3"/>
            <p:cNvSpPr/>
            <p:nvPr/>
          </p:nvSpPr>
          <p:spPr>
            <a:xfrm>
              <a:off x="7414811" y="1776534"/>
              <a:ext cx="116507" cy="104372"/>
            </a:xfrm>
            <a:custGeom>
              <a:avLst/>
              <a:gdLst/>
              <a:ahLst/>
              <a:cxnLst/>
              <a:rect l="l" t="t" r="r" b="b"/>
              <a:pathLst>
                <a:path w="410" h="367" extrusionOk="0">
                  <a:moveTo>
                    <a:pt x="25" y="91"/>
                  </a:moveTo>
                  <a:lnTo>
                    <a:pt x="240" y="0"/>
                  </a:lnTo>
                  <a:lnTo>
                    <a:pt x="409" y="170"/>
                  </a:lnTo>
                  <a:lnTo>
                    <a:pt x="266" y="367"/>
                  </a:lnTo>
                  <a:lnTo>
                    <a:pt x="0" y="215"/>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33"/>
            <p:cNvSpPr/>
            <p:nvPr/>
          </p:nvSpPr>
          <p:spPr>
            <a:xfrm>
              <a:off x="7361104" y="1732168"/>
              <a:ext cx="97468" cy="92428"/>
            </a:xfrm>
            <a:custGeom>
              <a:avLst/>
              <a:gdLst/>
              <a:ahLst/>
              <a:cxnLst/>
              <a:rect l="l" t="t" r="r" b="b"/>
              <a:pathLst>
                <a:path w="343" h="325" extrusionOk="0">
                  <a:moveTo>
                    <a:pt x="142" y="1"/>
                  </a:moveTo>
                  <a:lnTo>
                    <a:pt x="334" y="97"/>
                  </a:lnTo>
                  <a:lnTo>
                    <a:pt x="343" y="314"/>
                  </a:lnTo>
                  <a:lnTo>
                    <a:pt x="111" y="324"/>
                  </a:lnTo>
                  <a:lnTo>
                    <a:pt x="93" y="318"/>
                  </a:lnTo>
                  <a:lnTo>
                    <a:pt x="1" y="79"/>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33"/>
            <p:cNvSpPr/>
            <p:nvPr/>
          </p:nvSpPr>
          <p:spPr>
            <a:xfrm>
              <a:off x="7322742" y="1759755"/>
              <a:ext cx="87522" cy="68823"/>
            </a:xfrm>
            <a:custGeom>
              <a:avLst/>
              <a:gdLst/>
              <a:ahLst/>
              <a:cxnLst/>
              <a:rect l="l" t="t" r="r" b="b"/>
              <a:pathLst>
                <a:path w="308" h="242" extrusionOk="0">
                  <a:moveTo>
                    <a:pt x="1" y="90"/>
                  </a:moveTo>
                  <a:lnTo>
                    <a:pt x="85" y="0"/>
                  </a:lnTo>
                  <a:lnTo>
                    <a:pt x="308" y="39"/>
                  </a:lnTo>
                  <a:lnTo>
                    <a:pt x="267" y="242"/>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3"/>
            <p:cNvSpPr/>
            <p:nvPr/>
          </p:nvSpPr>
          <p:spPr>
            <a:xfrm>
              <a:off x="7431008" y="1799854"/>
              <a:ext cx="57685" cy="47494"/>
            </a:xfrm>
            <a:custGeom>
              <a:avLst/>
              <a:gdLst/>
              <a:ahLst/>
              <a:cxnLst/>
              <a:rect l="l" t="t" r="r" b="b"/>
              <a:pathLst>
                <a:path w="203" h="167" extrusionOk="0">
                  <a:moveTo>
                    <a:pt x="84" y="166"/>
                  </a:moveTo>
                  <a:lnTo>
                    <a:pt x="199" y="117"/>
                  </a:lnTo>
                  <a:lnTo>
                    <a:pt x="203" y="9"/>
                  </a:lnTo>
                  <a:lnTo>
                    <a:pt x="60" y="0"/>
                  </a:lnTo>
                  <a:lnTo>
                    <a:pt x="0" y="12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33"/>
            <p:cNvSpPr/>
            <p:nvPr/>
          </p:nvSpPr>
          <p:spPr>
            <a:xfrm>
              <a:off x="7242040" y="1442657"/>
              <a:ext cx="86385" cy="86740"/>
            </a:xfrm>
            <a:custGeom>
              <a:avLst/>
              <a:gdLst/>
              <a:ahLst/>
              <a:cxnLst/>
              <a:rect l="l" t="t" r="r" b="b"/>
              <a:pathLst>
                <a:path w="304" h="305" extrusionOk="0">
                  <a:moveTo>
                    <a:pt x="303" y="145"/>
                  </a:moveTo>
                  <a:lnTo>
                    <a:pt x="178" y="305"/>
                  </a:lnTo>
                  <a:lnTo>
                    <a:pt x="1" y="266"/>
                  </a:lnTo>
                  <a:lnTo>
                    <a:pt x="50" y="37"/>
                  </a:lnTo>
                  <a:lnTo>
                    <a:pt x="275" y="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33"/>
            <p:cNvSpPr/>
            <p:nvPr/>
          </p:nvSpPr>
          <p:spPr>
            <a:xfrm>
              <a:off x="7269319" y="1451757"/>
              <a:ext cx="96331" cy="86455"/>
            </a:xfrm>
            <a:custGeom>
              <a:avLst/>
              <a:gdLst/>
              <a:ahLst/>
              <a:cxnLst/>
              <a:rect l="l" t="t" r="r" b="b"/>
              <a:pathLst>
                <a:path w="339" h="304" extrusionOk="0">
                  <a:moveTo>
                    <a:pt x="338" y="152"/>
                  </a:moveTo>
                  <a:lnTo>
                    <a:pt x="201" y="304"/>
                  </a:lnTo>
                  <a:lnTo>
                    <a:pt x="1" y="257"/>
                  </a:lnTo>
                  <a:lnTo>
                    <a:pt x="46" y="30"/>
                  </a:lnTo>
                  <a:lnTo>
                    <a:pt x="3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33"/>
            <p:cNvSpPr/>
            <p:nvPr/>
          </p:nvSpPr>
          <p:spPr>
            <a:xfrm>
              <a:off x="7269888" y="1427868"/>
              <a:ext cx="78145" cy="95840"/>
            </a:xfrm>
            <a:custGeom>
              <a:avLst/>
              <a:gdLst/>
              <a:ahLst/>
              <a:cxnLst/>
              <a:rect l="l" t="t" r="r" b="b"/>
              <a:pathLst>
                <a:path w="275" h="337" extrusionOk="0">
                  <a:moveTo>
                    <a:pt x="70" y="308"/>
                  </a:moveTo>
                  <a:lnTo>
                    <a:pt x="1" y="142"/>
                  </a:lnTo>
                  <a:lnTo>
                    <a:pt x="111" y="1"/>
                  </a:lnTo>
                  <a:lnTo>
                    <a:pt x="275" y="126"/>
                  </a:lnTo>
                  <a:lnTo>
                    <a:pt x="203" y="33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33"/>
            <p:cNvSpPr/>
            <p:nvPr/>
          </p:nvSpPr>
          <p:spPr>
            <a:xfrm>
              <a:off x="7315636" y="1371845"/>
              <a:ext cx="92637" cy="78777"/>
            </a:xfrm>
            <a:custGeom>
              <a:avLst/>
              <a:gdLst/>
              <a:ahLst/>
              <a:cxnLst/>
              <a:rect l="l" t="t" r="r" b="b"/>
              <a:pathLst>
                <a:path w="326" h="277" extrusionOk="0">
                  <a:moveTo>
                    <a:pt x="1" y="111"/>
                  </a:moveTo>
                  <a:lnTo>
                    <a:pt x="154" y="0"/>
                  </a:lnTo>
                  <a:lnTo>
                    <a:pt x="326" y="78"/>
                  </a:lnTo>
                  <a:lnTo>
                    <a:pt x="234" y="276"/>
                  </a:lnTo>
                  <a:lnTo>
                    <a:pt x="3" y="25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33"/>
            <p:cNvSpPr/>
            <p:nvPr/>
          </p:nvSpPr>
          <p:spPr>
            <a:xfrm>
              <a:off x="7486136" y="1429859"/>
              <a:ext cx="53707" cy="87308"/>
            </a:xfrm>
            <a:custGeom>
              <a:avLst/>
              <a:gdLst/>
              <a:ahLst/>
              <a:cxnLst/>
              <a:rect l="l" t="t" r="r" b="b"/>
              <a:pathLst>
                <a:path w="189" h="307" extrusionOk="0">
                  <a:moveTo>
                    <a:pt x="93" y="307"/>
                  </a:moveTo>
                  <a:lnTo>
                    <a:pt x="1" y="211"/>
                  </a:lnTo>
                  <a:lnTo>
                    <a:pt x="31" y="6"/>
                  </a:lnTo>
                  <a:lnTo>
                    <a:pt x="175" y="0"/>
                  </a:lnTo>
                  <a:lnTo>
                    <a:pt x="189" y="235"/>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33"/>
            <p:cNvSpPr/>
            <p:nvPr/>
          </p:nvSpPr>
          <p:spPr>
            <a:xfrm>
              <a:off x="7347748" y="1438960"/>
              <a:ext cx="88090" cy="81905"/>
            </a:xfrm>
            <a:custGeom>
              <a:avLst/>
              <a:gdLst/>
              <a:ahLst/>
              <a:cxnLst/>
              <a:rect l="l" t="t" r="r" b="b"/>
              <a:pathLst>
                <a:path w="310" h="288" extrusionOk="0">
                  <a:moveTo>
                    <a:pt x="148" y="287"/>
                  </a:moveTo>
                  <a:lnTo>
                    <a:pt x="310" y="181"/>
                  </a:lnTo>
                  <a:lnTo>
                    <a:pt x="271" y="1"/>
                  </a:lnTo>
                  <a:lnTo>
                    <a:pt x="42" y="19"/>
                  </a:lnTo>
                  <a:lnTo>
                    <a:pt x="1" y="238"/>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33"/>
            <p:cNvSpPr/>
            <p:nvPr/>
          </p:nvSpPr>
          <p:spPr>
            <a:xfrm>
              <a:off x="7492103" y="1297048"/>
              <a:ext cx="92637" cy="89868"/>
            </a:xfrm>
            <a:custGeom>
              <a:avLst/>
              <a:gdLst/>
              <a:ahLst/>
              <a:cxnLst/>
              <a:rect l="l" t="t" r="r" b="b"/>
              <a:pathLst>
                <a:path w="326" h="316" extrusionOk="0">
                  <a:moveTo>
                    <a:pt x="326" y="197"/>
                  </a:moveTo>
                  <a:lnTo>
                    <a:pt x="227" y="21"/>
                  </a:lnTo>
                  <a:lnTo>
                    <a:pt x="15" y="1"/>
                  </a:lnTo>
                  <a:lnTo>
                    <a:pt x="0" y="218"/>
                  </a:lnTo>
                  <a:lnTo>
                    <a:pt x="250" y="316"/>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33"/>
            <p:cNvSpPr/>
            <p:nvPr/>
          </p:nvSpPr>
          <p:spPr>
            <a:xfrm>
              <a:off x="7585025" y="1334872"/>
              <a:ext cx="101446" cy="95271"/>
            </a:xfrm>
            <a:custGeom>
              <a:avLst/>
              <a:gdLst/>
              <a:ahLst/>
              <a:cxnLst/>
              <a:rect l="l" t="t" r="r" b="b"/>
              <a:pathLst>
                <a:path w="357" h="335" extrusionOk="0">
                  <a:moveTo>
                    <a:pt x="357" y="195"/>
                  </a:moveTo>
                  <a:lnTo>
                    <a:pt x="258" y="21"/>
                  </a:lnTo>
                  <a:lnTo>
                    <a:pt x="46" y="1"/>
                  </a:lnTo>
                  <a:lnTo>
                    <a:pt x="1" y="334"/>
                  </a:lnTo>
                  <a:lnTo>
                    <a:pt x="281" y="31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33"/>
            <p:cNvSpPr/>
            <p:nvPr/>
          </p:nvSpPr>
          <p:spPr>
            <a:xfrm>
              <a:off x="7127522" y="1473940"/>
              <a:ext cx="85817" cy="110344"/>
            </a:xfrm>
            <a:custGeom>
              <a:avLst/>
              <a:gdLst/>
              <a:ahLst/>
              <a:cxnLst/>
              <a:rect l="l" t="t" r="r" b="b"/>
              <a:pathLst>
                <a:path w="302" h="388" extrusionOk="0">
                  <a:moveTo>
                    <a:pt x="301" y="76"/>
                  </a:moveTo>
                  <a:lnTo>
                    <a:pt x="291" y="277"/>
                  </a:lnTo>
                  <a:lnTo>
                    <a:pt x="105" y="387"/>
                  </a:lnTo>
                  <a:lnTo>
                    <a:pt x="0" y="197"/>
                  </a:lnTo>
                  <a:lnTo>
                    <a:pt x="180" y="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33"/>
            <p:cNvSpPr/>
            <p:nvPr/>
          </p:nvSpPr>
          <p:spPr>
            <a:xfrm>
              <a:off x="7278128" y="1324918"/>
              <a:ext cx="92069" cy="78208"/>
            </a:xfrm>
            <a:custGeom>
              <a:avLst/>
              <a:gdLst/>
              <a:ahLst/>
              <a:cxnLst/>
              <a:rect l="l" t="t" r="r" b="b"/>
              <a:pathLst>
                <a:path w="324" h="275" extrusionOk="0">
                  <a:moveTo>
                    <a:pt x="0" y="107"/>
                  </a:moveTo>
                  <a:lnTo>
                    <a:pt x="154" y="1"/>
                  </a:lnTo>
                  <a:lnTo>
                    <a:pt x="324" y="79"/>
                  </a:lnTo>
                  <a:lnTo>
                    <a:pt x="232" y="275"/>
                  </a:lnTo>
                  <a:lnTo>
                    <a:pt x="2" y="25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33"/>
            <p:cNvSpPr/>
            <p:nvPr/>
          </p:nvSpPr>
          <p:spPr>
            <a:xfrm>
              <a:off x="7251417" y="1457161"/>
              <a:ext cx="68767" cy="52613"/>
            </a:xfrm>
            <a:custGeom>
              <a:avLst/>
              <a:gdLst/>
              <a:ahLst/>
              <a:cxnLst/>
              <a:rect l="l" t="t" r="r" b="b"/>
              <a:pathLst>
                <a:path w="242" h="185" extrusionOk="0">
                  <a:moveTo>
                    <a:pt x="242" y="115"/>
                  </a:moveTo>
                  <a:lnTo>
                    <a:pt x="129" y="184"/>
                  </a:lnTo>
                  <a:lnTo>
                    <a:pt x="0" y="125"/>
                  </a:lnTo>
                  <a:lnTo>
                    <a:pt x="66" y="0"/>
                  </a:lnTo>
                  <a:lnTo>
                    <a:pt x="238" y="2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33"/>
            <p:cNvSpPr/>
            <p:nvPr/>
          </p:nvSpPr>
          <p:spPr>
            <a:xfrm>
              <a:off x="7088023" y="1621255"/>
              <a:ext cx="54275" cy="88730"/>
            </a:xfrm>
            <a:custGeom>
              <a:avLst/>
              <a:gdLst/>
              <a:ahLst/>
              <a:cxnLst/>
              <a:rect l="l" t="t" r="r" b="b"/>
              <a:pathLst>
                <a:path w="191" h="312" extrusionOk="0">
                  <a:moveTo>
                    <a:pt x="96" y="311"/>
                  </a:moveTo>
                  <a:lnTo>
                    <a:pt x="0" y="217"/>
                  </a:lnTo>
                  <a:lnTo>
                    <a:pt x="35" y="12"/>
                  </a:lnTo>
                  <a:lnTo>
                    <a:pt x="178" y="0"/>
                  </a:lnTo>
                  <a:lnTo>
                    <a:pt x="191" y="238"/>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33"/>
            <p:cNvSpPr/>
            <p:nvPr/>
          </p:nvSpPr>
          <p:spPr>
            <a:xfrm>
              <a:off x="7182649" y="1706573"/>
              <a:ext cx="101446" cy="94703"/>
            </a:xfrm>
            <a:custGeom>
              <a:avLst/>
              <a:gdLst/>
              <a:ahLst/>
              <a:cxnLst/>
              <a:rect l="l" t="t" r="r" b="b"/>
              <a:pathLst>
                <a:path w="357" h="333" extrusionOk="0">
                  <a:moveTo>
                    <a:pt x="357" y="197"/>
                  </a:moveTo>
                  <a:lnTo>
                    <a:pt x="259" y="21"/>
                  </a:lnTo>
                  <a:lnTo>
                    <a:pt x="44" y="1"/>
                  </a:lnTo>
                  <a:lnTo>
                    <a:pt x="1" y="332"/>
                  </a:lnTo>
                  <a:lnTo>
                    <a:pt x="277" y="314"/>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7"/>
        <p:cNvGrpSpPr/>
        <p:nvPr/>
      </p:nvGrpSpPr>
      <p:grpSpPr>
        <a:xfrm>
          <a:off x="0" y="0"/>
          <a:ext cx="0" cy="0"/>
          <a:chOff x="0" y="0"/>
          <a:chExt cx="0" cy="0"/>
        </a:xfrm>
      </p:grpSpPr>
      <p:grpSp>
        <p:nvGrpSpPr>
          <p:cNvPr id="28" name="Google Shape;28;p5"/>
          <p:cNvGrpSpPr/>
          <p:nvPr/>
        </p:nvGrpSpPr>
        <p:grpSpPr>
          <a:xfrm>
            <a:off x="-1" y="0"/>
            <a:ext cx="9144003" cy="5143501"/>
            <a:chOff x="-1" y="0"/>
            <a:chExt cx="9144003" cy="5143501"/>
          </a:xfrm>
        </p:grpSpPr>
        <p:pic>
          <p:nvPicPr>
            <p:cNvPr id="29" name="Google Shape;29;p5"/>
            <p:cNvPicPr preferRelativeResize="0"/>
            <p:nvPr/>
          </p:nvPicPr>
          <p:blipFill>
            <a:blip r:embed="rId2">
              <a:alphaModFix amt="23000"/>
            </a:blip>
            <a:stretch>
              <a:fillRect/>
            </a:stretch>
          </p:blipFill>
          <p:spPr>
            <a:xfrm>
              <a:off x="-1" y="0"/>
              <a:ext cx="9144003" cy="5143501"/>
            </a:xfrm>
            <a:prstGeom prst="rect">
              <a:avLst/>
            </a:prstGeom>
            <a:noFill/>
            <a:ln>
              <a:noFill/>
            </a:ln>
          </p:spPr>
        </p:pic>
        <p:sp>
          <p:nvSpPr>
            <p:cNvPr id="30" name="Google Shape;30;p5"/>
            <p:cNvSpPr/>
            <p:nvPr/>
          </p:nvSpPr>
          <p:spPr>
            <a:xfrm>
              <a:off x="256150" y="265200"/>
              <a:ext cx="8622600" cy="4613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 name="Google Shape;31;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2" name="Google Shape;32;p5"/>
          <p:cNvSpPr txBox="1">
            <a:spLocks noGrp="1"/>
          </p:cNvSpPr>
          <p:nvPr>
            <p:ph type="subTitle" idx="1"/>
          </p:nvPr>
        </p:nvSpPr>
        <p:spPr>
          <a:xfrm>
            <a:off x="5055284" y="3771424"/>
            <a:ext cx="2505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3" name="Google Shape;33;p5"/>
          <p:cNvSpPr txBox="1">
            <a:spLocks noGrp="1"/>
          </p:cNvSpPr>
          <p:nvPr>
            <p:ph type="subTitle" idx="2"/>
          </p:nvPr>
        </p:nvSpPr>
        <p:spPr>
          <a:xfrm>
            <a:off x="1583300" y="3771424"/>
            <a:ext cx="2505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4" name="Google Shape;34;p5"/>
          <p:cNvSpPr txBox="1">
            <a:spLocks noGrp="1"/>
          </p:cNvSpPr>
          <p:nvPr>
            <p:ph type="subTitle" idx="3"/>
          </p:nvPr>
        </p:nvSpPr>
        <p:spPr>
          <a:xfrm>
            <a:off x="5055275" y="3351125"/>
            <a:ext cx="25056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dk1"/>
                </a:solidFill>
                <a:latin typeface="Lilita One"/>
                <a:ea typeface="Lilita One"/>
                <a:cs typeface="Lilita One"/>
                <a:sym typeface="Lilita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5" name="Google Shape;35;p5"/>
          <p:cNvSpPr txBox="1">
            <a:spLocks noGrp="1"/>
          </p:cNvSpPr>
          <p:nvPr>
            <p:ph type="subTitle" idx="4"/>
          </p:nvPr>
        </p:nvSpPr>
        <p:spPr>
          <a:xfrm>
            <a:off x="1583075" y="3351125"/>
            <a:ext cx="25056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dk1"/>
                </a:solidFill>
                <a:latin typeface="Lilita One"/>
                <a:ea typeface="Lilita One"/>
                <a:cs typeface="Lilita One"/>
                <a:sym typeface="Lilita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36" name="Google Shape;36;p5"/>
          <p:cNvGrpSpPr/>
          <p:nvPr/>
        </p:nvGrpSpPr>
        <p:grpSpPr>
          <a:xfrm>
            <a:off x="-213977" y="4460635"/>
            <a:ext cx="830894" cy="591536"/>
            <a:chOff x="7088023" y="1297048"/>
            <a:chExt cx="830894" cy="591536"/>
          </a:xfrm>
        </p:grpSpPr>
        <p:sp>
          <p:nvSpPr>
            <p:cNvPr id="37" name="Google Shape;37;p5"/>
            <p:cNvSpPr/>
            <p:nvPr/>
          </p:nvSpPr>
          <p:spPr>
            <a:xfrm>
              <a:off x="7101379" y="1303020"/>
              <a:ext cx="802475" cy="547740"/>
            </a:xfrm>
            <a:custGeom>
              <a:avLst/>
              <a:gdLst/>
              <a:ahLst/>
              <a:cxnLst/>
              <a:rect l="l" t="t" r="r" b="b"/>
              <a:pathLst>
                <a:path w="2824" h="1926" extrusionOk="0">
                  <a:moveTo>
                    <a:pt x="915" y="88"/>
                  </a:moveTo>
                  <a:cubicBezTo>
                    <a:pt x="694" y="176"/>
                    <a:pt x="749" y="282"/>
                    <a:pt x="545" y="397"/>
                  </a:cubicBezTo>
                  <a:cubicBezTo>
                    <a:pt x="318" y="528"/>
                    <a:pt x="272" y="733"/>
                    <a:pt x="195" y="931"/>
                  </a:cubicBezTo>
                  <a:cubicBezTo>
                    <a:pt x="158" y="1017"/>
                    <a:pt x="54" y="1146"/>
                    <a:pt x="0" y="1246"/>
                  </a:cubicBezTo>
                  <a:lnTo>
                    <a:pt x="1187" y="1925"/>
                  </a:lnTo>
                  <a:cubicBezTo>
                    <a:pt x="1234" y="1923"/>
                    <a:pt x="1279" y="1921"/>
                    <a:pt x="1314" y="1915"/>
                  </a:cubicBezTo>
                  <a:lnTo>
                    <a:pt x="1680" y="1858"/>
                  </a:lnTo>
                  <a:cubicBezTo>
                    <a:pt x="1723" y="1817"/>
                    <a:pt x="1866" y="1772"/>
                    <a:pt x="1926" y="1729"/>
                  </a:cubicBezTo>
                  <a:cubicBezTo>
                    <a:pt x="2036" y="1649"/>
                    <a:pt x="2177" y="1647"/>
                    <a:pt x="2341" y="1592"/>
                  </a:cubicBezTo>
                  <a:cubicBezTo>
                    <a:pt x="2388" y="1575"/>
                    <a:pt x="2433" y="1502"/>
                    <a:pt x="2472" y="1543"/>
                  </a:cubicBezTo>
                  <a:cubicBezTo>
                    <a:pt x="2644" y="1473"/>
                    <a:pt x="2818" y="1383"/>
                    <a:pt x="2818" y="1340"/>
                  </a:cubicBezTo>
                  <a:cubicBezTo>
                    <a:pt x="2824" y="886"/>
                    <a:pt x="2478" y="569"/>
                    <a:pt x="2181" y="293"/>
                  </a:cubicBezTo>
                  <a:cubicBezTo>
                    <a:pt x="2016" y="139"/>
                    <a:pt x="1717" y="80"/>
                    <a:pt x="1498" y="31"/>
                  </a:cubicBezTo>
                  <a:cubicBezTo>
                    <a:pt x="1343" y="0"/>
                    <a:pt x="987" y="59"/>
                    <a:pt x="915" y="8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5"/>
            <p:cNvSpPr/>
            <p:nvPr/>
          </p:nvSpPr>
          <p:spPr>
            <a:xfrm>
              <a:off x="7101379" y="1317524"/>
              <a:ext cx="449545" cy="533236"/>
            </a:xfrm>
            <a:custGeom>
              <a:avLst/>
              <a:gdLst/>
              <a:ahLst/>
              <a:cxnLst/>
              <a:rect l="l" t="t" r="r" b="b"/>
              <a:pathLst>
                <a:path w="1582" h="1875" extrusionOk="0">
                  <a:moveTo>
                    <a:pt x="915" y="37"/>
                  </a:moveTo>
                  <a:cubicBezTo>
                    <a:pt x="694" y="125"/>
                    <a:pt x="749" y="231"/>
                    <a:pt x="545" y="346"/>
                  </a:cubicBezTo>
                  <a:cubicBezTo>
                    <a:pt x="318" y="477"/>
                    <a:pt x="272" y="682"/>
                    <a:pt x="195" y="880"/>
                  </a:cubicBezTo>
                  <a:cubicBezTo>
                    <a:pt x="158" y="966"/>
                    <a:pt x="54" y="1095"/>
                    <a:pt x="0" y="1195"/>
                  </a:cubicBezTo>
                  <a:lnTo>
                    <a:pt x="1187" y="1874"/>
                  </a:lnTo>
                  <a:cubicBezTo>
                    <a:pt x="1234" y="1872"/>
                    <a:pt x="1279" y="1870"/>
                    <a:pt x="1314" y="1864"/>
                  </a:cubicBezTo>
                  <a:lnTo>
                    <a:pt x="1566" y="1823"/>
                  </a:lnTo>
                  <a:cubicBezTo>
                    <a:pt x="1582" y="1786"/>
                    <a:pt x="1580" y="1737"/>
                    <a:pt x="1551" y="1680"/>
                  </a:cubicBezTo>
                  <a:cubicBezTo>
                    <a:pt x="1508" y="1594"/>
                    <a:pt x="1478" y="1269"/>
                    <a:pt x="1365" y="1277"/>
                  </a:cubicBezTo>
                  <a:cubicBezTo>
                    <a:pt x="1345" y="1271"/>
                    <a:pt x="1351" y="1179"/>
                    <a:pt x="1351" y="1162"/>
                  </a:cubicBezTo>
                  <a:cubicBezTo>
                    <a:pt x="1351" y="1040"/>
                    <a:pt x="1259" y="1195"/>
                    <a:pt x="1146" y="1220"/>
                  </a:cubicBezTo>
                  <a:cubicBezTo>
                    <a:pt x="1079" y="1236"/>
                    <a:pt x="962" y="1244"/>
                    <a:pt x="921" y="1197"/>
                  </a:cubicBezTo>
                  <a:cubicBezTo>
                    <a:pt x="731" y="999"/>
                    <a:pt x="1445" y="990"/>
                    <a:pt x="1353" y="849"/>
                  </a:cubicBezTo>
                  <a:cubicBezTo>
                    <a:pt x="1306" y="780"/>
                    <a:pt x="1173" y="821"/>
                    <a:pt x="1095" y="815"/>
                  </a:cubicBezTo>
                  <a:cubicBezTo>
                    <a:pt x="1095" y="784"/>
                    <a:pt x="1117" y="663"/>
                    <a:pt x="1054" y="665"/>
                  </a:cubicBezTo>
                  <a:cubicBezTo>
                    <a:pt x="987" y="671"/>
                    <a:pt x="813" y="780"/>
                    <a:pt x="856" y="688"/>
                  </a:cubicBezTo>
                  <a:cubicBezTo>
                    <a:pt x="872" y="655"/>
                    <a:pt x="925" y="612"/>
                    <a:pt x="913" y="583"/>
                  </a:cubicBezTo>
                  <a:cubicBezTo>
                    <a:pt x="892" y="540"/>
                    <a:pt x="759" y="606"/>
                    <a:pt x="759" y="522"/>
                  </a:cubicBezTo>
                  <a:cubicBezTo>
                    <a:pt x="790" y="493"/>
                    <a:pt x="917" y="397"/>
                    <a:pt x="856" y="369"/>
                  </a:cubicBezTo>
                  <a:cubicBezTo>
                    <a:pt x="800" y="344"/>
                    <a:pt x="770" y="330"/>
                    <a:pt x="788" y="268"/>
                  </a:cubicBezTo>
                  <a:cubicBezTo>
                    <a:pt x="819" y="164"/>
                    <a:pt x="884" y="37"/>
                    <a:pt x="1050" y="0"/>
                  </a:cubicBezTo>
                  <a:cubicBezTo>
                    <a:pt x="984" y="17"/>
                    <a:pt x="935" y="29"/>
                    <a:pt x="915" y="37"/>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5"/>
            <p:cNvSpPr/>
            <p:nvPr/>
          </p:nvSpPr>
          <p:spPr>
            <a:xfrm>
              <a:off x="7096832" y="1490150"/>
              <a:ext cx="382767" cy="360041"/>
            </a:xfrm>
            <a:custGeom>
              <a:avLst/>
              <a:gdLst/>
              <a:ahLst/>
              <a:cxnLst/>
              <a:rect l="l" t="t" r="r" b="b"/>
              <a:pathLst>
                <a:path w="1347" h="1266" extrusionOk="0">
                  <a:moveTo>
                    <a:pt x="315" y="1"/>
                  </a:moveTo>
                  <a:cubicBezTo>
                    <a:pt x="272" y="87"/>
                    <a:pt x="243" y="181"/>
                    <a:pt x="209" y="271"/>
                  </a:cubicBezTo>
                  <a:cubicBezTo>
                    <a:pt x="172" y="357"/>
                    <a:pt x="68" y="486"/>
                    <a:pt x="12" y="586"/>
                  </a:cubicBezTo>
                  <a:cubicBezTo>
                    <a:pt x="0" y="969"/>
                    <a:pt x="728" y="1265"/>
                    <a:pt x="1199" y="1265"/>
                  </a:cubicBezTo>
                  <a:cubicBezTo>
                    <a:pt x="1240" y="1263"/>
                    <a:pt x="1279" y="1261"/>
                    <a:pt x="1311" y="1257"/>
                  </a:cubicBezTo>
                  <a:cubicBezTo>
                    <a:pt x="1268" y="1226"/>
                    <a:pt x="1238" y="1200"/>
                    <a:pt x="1256" y="1181"/>
                  </a:cubicBezTo>
                  <a:cubicBezTo>
                    <a:pt x="1346" y="1098"/>
                    <a:pt x="765" y="1214"/>
                    <a:pt x="1025" y="960"/>
                  </a:cubicBezTo>
                  <a:cubicBezTo>
                    <a:pt x="1074" y="915"/>
                    <a:pt x="1209" y="711"/>
                    <a:pt x="1003" y="836"/>
                  </a:cubicBezTo>
                  <a:cubicBezTo>
                    <a:pt x="829" y="940"/>
                    <a:pt x="704" y="868"/>
                    <a:pt x="704" y="729"/>
                  </a:cubicBezTo>
                  <a:cubicBezTo>
                    <a:pt x="704" y="580"/>
                    <a:pt x="516" y="895"/>
                    <a:pt x="516" y="600"/>
                  </a:cubicBezTo>
                  <a:cubicBezTo>
                    <a:pt x="516" y="496"/>
                    <a:pt x="4" y="725"/>
                    <a:pt x="254" y="324"/>
                  </a:cubicBezTo>
                  <a:cubicBezTo>
                    <a:pt x="352" y="167"/>
                    <a:pt x="364" y="240"/>
                    <a:pt x="321" y="107"/>
                  </a:cubicBezTo>
                  <a:cubicBezTo>
                    <a:pt x="311" y="75"/>
                    <a:pt x="311" y="38"/>
                    <a:pt x="3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5"/>
            <p:cNvSpPr/>
            <p:nvPr/>
          </p:nvSpPr>
          <p:spPr>
            <a:xfrm>
              <a:off x="7503754" y="1559542"/>
              <a:ext cx="141513" cy="108354"/>
            </a:xfrm>
            <a:custGeom>
              <a:avLst/>
              <a:gdLst/>
              <a:ahLst/>
              <a:cxnLst/>
              <a:rect l="l" t="t" r="r" b="b"/>
              <a:pathLst>
                <a:path w="498" h="381" extrusionOk="0">
                  <a:moveTo>
                    <a:pt x="260" y="0"/>
                  </a:moveTo>
                  <a:cubicBezTo>
                    <a:pt x="215" y="56"/>
                    <a:pt x="178" y="86"/>
                    <a:pt x="135" y="125"/>
                  </a:cubicBezTo>
                  <a:cubicBezTo>
                    <a:pt x="98" y="164"/>
                    <a:pt x="47" y="180"/>
                    <a:pt x="27" y="215"/>
                  </a:cubicBezTo>
                  <a:cubicBezTo>
                    <a:pt x="0" y="258"/>
                    <a:pt x="123" y="381"/>
                    <a:pt x="162" y="381"/>
                  </a:cubicBezTo>
                  <a:cubicBezTo>
                    <a:pt x="260" y="381"/>
                    <a:pt x="287" y="330"/>
                    <a:pt x="358" y="307"/>
                  </a:cubicBezTo>
                  <a:cubicBezTo>
                    <a:pt x="387" y="297"/>
                    <a:pt x="469" y="254"/>
                    <a:pt x="481" y="234"/>
                  </a:cubicBezTo>
                  <a:cubicBezTo>
                    <a:pt x="497" y="209"/>
                    <a:pt x="479" y="180"/>
                    <a:pt x="456" y="166"/>
                  </a:cubicBezTo>
                  <a:cubicBezTo>
                    <a:pt x="436" y="154"/>
                    <a:pt x="428" y="144"/>
                    <a:pt x="407" y="125"/>
                  </a:cubicBezTo>
                  <a:cubicBezTo>
                    <a:pt x="375" y="94"/>
                    <a:pt x="375" y="80"/>
                    <a:pt x="358" y="52"/>
                  </a:cubicBezTo>
                  <a:cubicBezTo>
                    <a:pt x="334" y="13"/>
                    <a:pt x="311" y="19"/>
                    <a:pt x="260" y="0"/>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5"/>
            <p:cNvSpPr/>
            <p:nvPr/>
          </p:nvSpPr>
          <p:spPr>
            <a:xfrm>
              <a:off x="7438681" y="1507214"/>
              <a:ext cx="47171" cy="21614"/>
            </a:xfrm>
            <a:custGeom>
              <a:avLst/>
              <a:gdLst/>
              <a:ahLst/>
              <a:cxnLst/>
              <a:rect l="l" t="t" r="r" b="b"/>
              <a:pathLst>
                <a:path w="166" h="76" extrusionOk="0">
                  <a:moveTo>
                    <a:pt x="61" y="15"/>
                  </a:moveTo>
                  <a:cubicBezTo>
                    <a:pt x="43" y="23"/>
                    <a:pt x="41" y="27"/>
                    <a:pt x="31" y="35"/>
                  </a:cubicBezTo>
                  <a:cubicBezTo>
                    <a:pt x="0" y="60"/>
                    <a:pt x="33" y="49"/>
                    <a:pt x="59" y="66"/>
                  </a:cubicBezTo>
                  <a:cubicBezTo>
                    <a:pt x="70" y="70"/>
                    <a:pt x="76" y="72"/>
                    <a:pt x="90" y="72"/>
                  </a:cubicBezTo>
                  <a:cubicBezTo>
                    <a:pt x="102" y="72"/>
                    <a:pt x="106" y="76"/>
                    <a:pt x="113" y="70"/>
                  </a:cubicBezTo>
                  <a:cubicBezTo>
                    <a:pt x="115" y="68"/>
                    <a:pt x="121" y="68"/>
                    <a:pt x="123" y="68"/>
                  </a:cubicBezTo>
                  <a:cubicBezTo>
                    <a:pt x="125" y="64"/>
                    <a:pt x="125" y="60"/>
                    <a:pt x="127" y="58"/>
                  </a:cubicBezTo>
                  <a:cubicBezTo>
                    <a:pt x="137" y="47"/>
                    <a:pt x="143" y="39"/>
                    <a:pt x="149" y="27"/>
                  </a:cubicBezTo>
                  <a:cubicBezTo>
                    <a:pt x="153" y="23"/>
                    <a:pt x="166" y="8"/>
                    <a:pt x="160" y="6"/>
                  </a:cubicBezTo>
                  <a:cubicBezTo>
                    <a:pt x="153" y="0"/>
                    <a:pt x="115" y="2"/>
                    <a:pt x="104" y="2"/>
                  </a:cubicBezTo>
                  <a:cubicBezTo>
                    <a:pt x="94" y="2"/>
                    <a:pt x="86" y="2"/>
                    <a:pt x="82" y="6"/>
                  </a:cubicBezTo>
                  <a:cubicBezTo>
                    <a:pt x="70" y="8"/>
                    <a:pt x="57" y="15"/>
                    <a:pt x="61" y="15"/>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5"/>
            <p:cNvSpPr/>
            <p:nvPr/>
          </p:nvSpPr>
          <p:spPr>
            <a:xfrm>
              <a:off x="7352011" y="1430997"/>
              <a:ext cx="66494" cy="32705"/>
            </a:xfrm>
            <a:custGeom>
              <a:avLst/>
              <a:gdLst/>
              <a:ahLst/>
              <a:cxnLst/>
              <a:rect l="l" t="t" r="r" b="b"/>
              <a:pathLst>
                <a:path w="234" h="115" extrusionOk="0">
                  <a:moveTo>
                    <a:pt x="53" y="0"/>
                  </a:moveTo>
                  <a:cubicBezTo>
                    <a:pt x="41" y="12"/>
                    <a:pt x="0" y="39"/>
                    <a:pt x="19" y="51"/>
                  </a:cubicBezTo>
                  <a:lnTo>
                    <a:pt x="60" y="80"/>
                  </a:lnTo>
                  <a:cubicBezTo>
                    <a:pt x="78" y="92"/>
                    <a:pt x="92" y="115"/>
                    <a:pt x="125" y="115"/>
                  </a:cubicBezTo>
                  <a:cubicBezTo>
                    <a:pt x="152" y="115"/>
                    <a:pt x="190" y="92"/>
                    <a:pt x="201" y="82"/>
                  </a:cubicBezTo>
                  <a:cubicBezTo>
                    <a:pt x="233" y="53"/>
                    <a:pt x="184" y="41"/>
                    <a:pt x="156" y="29"/>
                  </a:cubicBezTo>
                  <a:cubicBezTo>
                    <a:pt x="121" y="10"/>
                    <a:pt x="105" y="0"/>
                    <a:pt x="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5"/>
            <p:cNvSpPr/>
            <p:nvPr/>
          </p:nvSpPr>
          <p:spPr>
            <a:xfrm>
              <a:off x="7344907" y="1397723"/>
              <a:ext cx="24722" cy="27017"/>
            </a:xfrm>
            <a:custGeom>
              <a:avLst/>
              <a:gdLst/>
              <a:ahLst/>
              <a:cxnLst/>
              <a:rect l="l" t="t" r="r" b="b"/>
              <a:pathLst>
                <a:path w="87" h="95" extrusionOk="0">
                  <a:moveTo>
                    <a:pt x="76" y="3"/>
                  </a:moveTo>
                  <a:cubicBezTo>
                    <a:pt x="74" y="3"/>
                    <a:pt x="46" y="3"/>
                    <a:pt x="42" y="5"/>
                  </a:cubicBezTo>
                  <a:cubicBezTo>
                    <a:pt x="33" y="7"/>
                    <a:pt x="33" y="11"/>
                    <a:pt x="27" y="13"/>
                  </a:cubicBezTo>
                  <a:cubicBezTo>
                    <a:pt x="17" y="15"/>
                    <a:pt x="13" y="17"/>
                    <a:pt x="11" y="25"/>
                  </a:cubicBezTo>
                  <a:cubicBezTo>
                    <a:pt x="7" y="31"/>
                    <a:pt x="1" y="33"/>
                    <a:pt x="3" y="42"/>
                  </a:cubicBezTo>
                  <a:lnTo>
                    <a:pt x="5" y="62"/>
                  </a:lnTo>
                  <a:cubicBezTo>
                    <a:pt x="5" y="74"/>
                    <a:pt x="33" y="74"/>
                    <a:pt x="46" y="78"/>
                  </a:cubicBezTo>
                  <a:cubicBezTo>
                    <a:pt x="54" y="82"/>
                    <a:pt x="74" y="95"/>
                    <a:pt x="82" y="84"/>
                  </a:cubicBezTo>
                  <a:cubicBezTo>
                    <a:pt x="87" y="70"/>
                    <a:pt x="78" y="1"/>
                    <a:pt x="76" y="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5"/>
            <p:cNvSpPr/>
            <p:nvPr/>
          </p:nvSpPr>
          <p:spPr>
            <a:xfrm>
              <a:off x="7197142" y="1599642"/>
              <a:ext cx="93489" cy="39815"/>
            </a:xfrm>
            <a:custGeom>
              <a:avLst/>
              <a:gdLst/>
              <a:ahLst/>
              <a:cxnLst/>
              <a:rect l="l" t="t" r="r" b="b"/>
              <a:pathLst>
                <a:path w="329" h="140" extrusionOk="0">
                  <a:moveTo>
                    <a:pt x="5" y="11"/>
                  </a:moveTo>
                  <a:cubicBezTo>
                    <a:pt x="5" y="13"/>
                    <a:pt x="1" y="62"/>
                    <a:pt x="5" y="70"/>
                  </a:cubicBezTo>
                  <a:cubicBezTo>
                    <a:pt x="13" y="82"/>
                    <a:pt x="23" y="82"/>
                    <a:pt x="30" y="93"/>
                  </a:cubicBezTo>
                  <a:cubicBezTo>
                    <a:pt x="36" y="111"/>
                    <a:pt x="42" y="121"/>
                    <a:pt x="73" y="123"/>
                  </a:cubicBezTo>
                  <a:cubicBezTo>
                    <a:pt x="93" y="125"/>
                    <a:pt x="101" y="140"/>
                    <a:pt x="126" y="140"/>
                  </a:cubicBezTo>
                  <a:lnTo>
                    <a:pt x="204" y="140"/>
                  </a:lnTo>
                  <a:cubicBezTo>
                    <a:pt x="251" y="140"/>
                    <a:pt x="251" y="95"/>
                    <a:pt x="269" y="72"/>
                  </a:cubicBezTo>
                  <a:cubicBezTo>
                    <a:pt x="279" y="60"/>
                    <a:pt x="328" y="25"/>
                    <a:pt x="291" y="13"/>
                  </a:cubicBezTo>
                  <a:cubicBezTo>
                    <a:pt x="265" y="1"/>
                    <a:pt x="3" y="9"/>
                    <a:pt x="5" y="1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5"/>
            <p:cNvSpPr/>
            <p:nvPr/>
          </p:nvSpPr>
          <p:spPr>
            <a:xfrm>
              <a:off x="7338087" y="1686381"/>
              <a:ext cx="47739" cy="46072"/>
            </a:xfrm>
            <a:custGeom>
              <a:avLst/>
              <a:gdLst/>
              <a:ahLst/>
              <a:cxnLst/>
              <a:rect l="l" t="t" r="r" b="b"/>
              <a:pathLst>
                <a:path w="168" h="162" extrusionOk="0">
                  <a:moveTo>
                    <a:pt x="168" y="35"/>
                  </a:moveTo>
                  <a:cubicBezTo>
                    <a:pt x="149" y="25"/>
                    <a:pt x="109" y="0"/>
                    <a:pt x="92" y="13"/>
                  </a:cubicBezTo>
                  <a:lnTo>
                    <a:pt x="55" y="41"/>
                  </a:lnTo>
                  <a:cubicBezTo>
                    <a:pt x="37" y="54"/>
                    <a:pt x="0" y="64"/>
                    <a:pt x="4" y="86"/>
                  </a:cubicBezTo>
                  <a:cubicBezTo>
                    <a:pt x="4" y="105"/>
                    <a:pt x="39" y="131"/>
                    <a:pt x="51" y="137"/>
                  </a:cubicBezTo>
                  <a:cubicBezTo>
                    <a:pt x="92" y="162"/>
                    <a:pt x="113" y="127"/>
                    <a:pt x="131" y="107"/>
                  </a:cubicBezTo>
                  <a:cubicBezTo>
                    <a:pt x="149" y="82"/>
                    <a:pt x="168" y="72"/>
                    <a:pt x="168" y="3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5"/>
            <p:cNvSpPr/>
            <p:nvPr/>
          </p:nvSpPr>
          <p:spPr>
            <a:xfrm>
              <a:off x="7303703" y="1600210"/>
              <a:ext cx="24722" cy="40953"/>
            </a:xfrm>
            <a:custGeom>
              <a:avLst/>
              <a:gdLst/>
              <a:ahLst/>
              <a:cxnLst/>
              <a:rect l="l" t="t" r="r" b="b"/>
              <a:pathLst>
                <a:path w="87" h="144" extrusionOk="0">
                  <a:moveTo>
                    <a:pt x="86" y="7"/>
                  </a:moveTo>
                  <a:cubicBezTo>
                    <a:pt x="82" y="7"/>
                    <a:pt x="56" y="1"/>
                    <a:pt x="49" y="3"/>
                  </a:cubicBezTo>
                  <a:cubicBezTo>
                    <a:pt x="43" y="7"/>
                    <a:pt x="43" y="11"/>
                    <a:pt x="35" y="13"/>
                  </a:cubicBezTo>
                  <a:cubicBezTo>
                    <a:pt x="25" y="17"/>
                    <a:pt x="17" y="19"/>
                    <a:pt x="17" y="31"/>
                  </a:cubicBezTo>
                  <a:cubicBezTo>
                    <a:pt x="15" y="41"/>
                    <a:pt x="7" y="44"/>
                    <a:pt x="7" y="54"/>
                  </a:cubicBezTo>
                  <a:lnTo>
                    <a:pt x="4" y="89"/>
                  </a:lnTo>
                  <a:cubicBezTo>
                    <a:pt x="0" y="109"/>
                    <a:pt x="29" y="111"/>
                    <a:pt x="43" y="119"/>
                  </a:cubicBezTo>
                  <a:cubicBezTo>
                    <a:pt x="49" y="123"/>
                    <a:pt x="68" y="144"/>
                    <a:pt x="78" y="132"/>
                  </a:cubicBezTo>
                  <a:cubicBezTo>
                    <a:pt x="86" y="119"/>
                    <a:pt x="86" y="7"/>
                    <a:pt x="86" y="7"/>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5"/>
            <p:cNvSpPr/>
            <p:nvPr/>
          </p:nvSpPr>
          <p:spPr>
            <a:xfrm>
              <a:off x="7825711" y="1518305"/>
              <a:ext cx="93205" cy="90437"/>
            </a:xfrm>
            <a:custGeom>
              <a:avLst/>
              <a:gdLst/>
              <a:ahLst/>
              <a:cxnLst/>
              <a:rect l="l" t="t" r="r" b="b"/>
              <a:pathLst>
                <a:path w="328" h="318" extrusionOk="0">
                  <a:moveTo>
                    <a:pt x="328" y="133"/>
                  </a:moveTo>
                  <a:lnTo>
                    <a:pt x="177" y="0"/>
                  </a:lnTo>
                  <a:lnTo>
                    <a:pt x="1" y="88"/>
                  </a:lnTo>
                  <a:lnTo>
                    <a:pt x="84" y="317"/>
                  </a:lnTo>
                  <a:lnTo>
                    <a:pt x="320" y="299"/>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5"/>
            <p:cNvSpPr/>
            <p:nvPr/>
          </p:nvSpPr>
          <p:spPr>
            <a:xfrm>
              <a:off x="7794453" y="1662492"/>
              <a:ext cx="105993" cy="84749"/>
            </a:xfrm>
            <a:custGeom>
              <a:avLst/>
              <a:gdLst/>
              <a:ahLst/>
              <a:cxnLst/>
              <a:rect l="l" t="t" r="r" b="b"/>
              <a:pathLst>
                <a:path w="373" h="298" extrusionOk="0">
                  <a:moveTo>
                    <a:pt x="372" y="154"/>
                  </a:moveTo>
                  <a:lnTo>
                    <a:pt x="225" y="0"/>
                  </a:lnTo>
                  <a:lnTo>
                    <a:pt x="0" y="41"/>
                  </a:lnTo>
                  <a:lnTo>
                    <a:pt x="49" y="262"/>
                  </a:lnTo>
                  <a:lnTo>
                    <a:pt x="327" y="29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5"/>
            <p:cNvSpPr/>
            <p:nvPr/>
          </p:nvSpPr>
          <p:spPr>
            <a:xfrm>
              <a:off x="7731085" y="1480481"/>
              <a:ext cx="118212" cy="90437"/>
            </a:xfrm>
            <a:custGeom>
              <a:avLst/>
              <a:gdLst/>
              <a:ahLst/>
              <a:cxnLst/>
              <a:rect l="l" t="t" r="r" b="b"/>
              <a:pathLst>
                <a:path w="416" h="318" extrusionOk="0">
                  <a:moveTo>
                    <a:pt x="45" y="41"/>
                  </a:moveTo>
                  <a:lnTo>
                    <a:pt x="252" y="0"/>
                  </a:lnTo>
                  <a:lnTo>
                    <a:pt x="415" y="160"/>
                  </a:lnTo>
                  <a:lnTo>
                    <a:pt x="252" y="317"/>
                  </a:lnTo>
                  <a:lnTo>
                    <a:pt x="0" y="18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5"/>
            <p:cNvSpPr/>
            <p:nvPr/>
          </p:nvSpPr>
          <p:spPr>
            <a:xfrm>
              <a:off x="7681072" y="1661355"/>
              <a:ext cx="107129" cy="133949"/>
            </a:xfrm>
            <a:custGeom>
              <a:avLst/>
              <a:gdLst/>
              <a:ahLst/>
              <a:cxnLst/>
              <a:rect l="l" t="t" r="r" b="b"/>
              <a:pathLst>
                <a:path w="377" h="471" extrusionOk="0">
                  <a:moveTo>
                    <a:pt x="192" y="0"/>
                  </a:moveTo>
                  <a:lnTo>
                    <a:pt x="0" y="185"/>
                  </a:lnTo>
                  <a:lnTo>
                    <a:pt x="47" y="471"/>
                  </a:lnTo>
                  <a:lnTo>
                    <a:pt x="330" y="414"/>
                  </a:lnTo>
                  <a:lnTo>
                    <a:pt x="377" y="6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a:off x="7750124" y="1662492"/>
              <a:ext cx="102583" cy="86455"/>
            </a:xfrm>
            <a:custGeom>
              <a:avLst/>
              <a:gdLst/>
              <a:ahLst/>
              <a:cxnLst/>
              <a:rect l="l" t="t" r="r" b="b"/>
              <a:pathLst>
                <a:path w="361" h="304" extrusionOk="0">
                  <a:moveTo>
                    <a:pt x="213" y="303"/>
                  </a:moveTo>
                  <a:lnTo>
                    <a:pt x="9" y="213"/>
                  </a:lnTo>
                  <a:lnTo>
                    <a:pt x="1" y="13"/>
                  </a:lnTo>
                  <a:lnTo>
                    <a:pt x="258" y="0"/>
                  </a:lnTo>
                  <a:lnTo>
                    <a:pt x="361" y="23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5"/>
            <p:cNvSpPr/>
            <p:nvPr/>
          </p:nvSpPr>
          <p:spPr>
            <a:xfrm>
              <a:off x="7497218" y="1795019"/>
              <a:ext cx="96899" cy="93565"/>
            </a:xfrm>
            <a:custGeom>
              <a:avLst/>
              <a:gdLst/>
              <a:ahLst/>
              <a:cxnLst/>
              <a:rect l="l" t="t" r="r" b="b"/>
              <a:pathLst>
                <a:path w="341" h="329" extrusionOk="0">
                  <a:moveTo>
                    <a:pt x="142" y="1"/>
                  </a:moveTo>
                  <a:lnTo>
                    <a:pt x="334" y="99"/>
                  </a:lnTo>
                  <a:lnTo>
                    <a:pt x="340" y="316"/>
                  </a:lnTo>
                  <a:lnTo>
                    <a:pt x="99" y="328"/>
                  </a:lnTo>
                  <a:lnTo>
                    <a:pt x="1" y="8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5"/>
            <p:cNvSpPr/>
            <p:nvPr/>
          </p:nvSpPr>
          <p:spPr>
            <a:xfrm>
              <a:off x="7414811" y="1776534"/>
              <a:ext cx="116507" cy="104372"/>
            </a:xfrm>
            <a:custGeom>
              <a:avLst/>
              <a:gdLst/>
              <a:ahLst/>
              <a:cxnLst/>
              <a:rect l="l" t="t" r="r" b="b"/>
              <a:pathLst>
                <a:path w="410" h="367" extrusionOk="0">
                  <a:moveTo>
                    <a:pt x="25" y="91"/>
                  </a:moveTo>
                  <a:lnTo>
                    <a:pt x="240" y="0"/>
                  </a:lnTo>
                  <a:lnTo>
                    <a:pt x="409" y="170"/>
                  </a:lnTo>
                  <a:lnTo>
                    <a:pt x="266" y="367"/>
                  </a:lnTo>
                  <a:lnTo>
                    <a:pt x="0" y="215"/>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5"/>
            <p:cNvSpPr/>
            <p:nvPr/>
          </p:nvSpPr>
          <p:spPr>
            <a:xfrm>
              <a:off x="7361104" y="1732168"/>
              <a:ext cx="97468" cy="92428"/>
            </a:xfrm>
            <a:custGeom>
              <a:avLst/>
              <a:gdLst/>
              <a:ahLst/>
              <a:cxnLst/>
              <a:rect l="l" t="t" r="r" b="b"/>
              <a:pathLst>
                <a:path w="343" h="325" extrusionOk="0">
                  <a:moveTo>
                    <a:pt x="142" y="1"/>
                  </a:moveTo>
                  <a:lnTo>
                    <a:pt x="334" y="97"/>
                  </a:lnTo>
                  <a:lnTo>
                    <a:pt x="343" y="314"/>
                  </a:lnTo>
                  <a:lnTo>
                    <a:pt x="111" y="324"/>
                  </a:lnTo>
                  <a:lnTo>
                    <a:pt x="93" y="318"/>
                  </a:lnTo>
                  <a:lnTo>
                    <a:pt x="1" y="79"/>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5"/>
            <p:cNvSpPr/>
            <p:nvPr/>
          </p:nvSpPr>
          <p:spPr>
            <a:xfrm>
              <a:off x="7322742" y="1759755"/>
              <a:ext cx="87522" cy="68823"/>
            </a:xfrm>
            <a:custGeom>
              <a:avLst/>
              <a:gdLst/>
              <a:ahLst/>
              <a:cxnLst/>
              <a:rect l="l" t="t" r="r" b="b"/>
              <a:pathLst>
                <a:path w="308" h="242" extrusionOk="0">
                  <a:moveTo>
                    <a:pt x="1" y="90"/>
                  </a:moveTo>
                  <a:lnTo>
                    <a:pt x="85" y="0"/>
                  </a:lnTo>
                  <a:lnTo>
                    <a:pt x="308" y="39"/>
                  </a:lnTo>
                  <a:lnTo>
                    <a:pt x="267" y="242"/>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5"/>
            <p:cNvSpPr/>
            <p:nvPr/>
          </p:nvSpPr>
          <p:spPr>
            <a:xfrm>
              <a:off x="7431008" y="1799854"/>
              <a:ext cx="57685" cy="47494"/>
            </a:xfrm>
            <a:custGeom>
              <a:avLst/>
              <a:gdLst/>
              <a:ahLst/>
              <a:cxnLst/>
              <a:rect l="l" t="t" r="r" b="b"/>
              <a:pathLst>
                <a:path w="203" h="167" extrusionOk="0">
                  <a:moveTo>
                    <a:pt x="84" y="166"/>
                  </a:moveTo>
                  <a:lnTo>
                    <a:pt x="199" y="117"/>
                  </a:lnTo>
                  <a:lnTo>
                    <a:pt x="203" y="9"/>
                  </a:lnTo>
                  <a:lnTo>
                    <a:pt x="60" y="0"/>
                  </a:lnTo>
                  <a:lnTo>
                    <a:pt x="0" y="12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5"/>
            <p:cNvSpPr/>
            <p:nvPr/>
          </p:nvSpPr>
          <p:spPr>
            <a:xfrm>
              <a:off x="7242040" y="1442657"/>
              <a:ext cx="86385" cy="86740"/>
            </a:xfrm>
            <a:custGeom>
              <a:avLst/>
              <a:gdLst/>
              <a:ahLst/>
              <a:cxnLst/>
              <a:rect l="l" t="t" r="r" b="b"/>
              <a:pathLst>
                <a:path w="304" h="305" extrusionOk="0">
                  <a:moveTo>
                    <a:pt x="303" y="145"/>
                  </a:moveTo>
                  <a:lnTo>
                    <a:pt x="178" y="305"/>
                  </a:lnTo>
                  <a:lnTo>
                    <a:pt x="1" y="266"/>
                  </a:lnTo>
                  <a:lnTo>
                    <a:pt x="50" y="37"/>
                  </a:lnTo>
                  <a:lnTo>
                    <a:pt x="275" y="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7269319" y="1451757"/>
              <a:ext cx="96331" cy="86455"/>
            </a:xfrm>
            <a:custGeom>
              <a:avLst/>
              <a:gdLst/>
              <a:ahLst/>
              <a:cxnLst/>
              <a:rect l="l" t="t" r="r" b="b"/>
              <a:pathLst>
                <a:path w="339" h="304" extrusionOk="0">
                  <a:moveTo>
                    <a:pt x="338" y="152"/>
                  </a:moveTo>
                  <a:lnTo>
                    <a:pt x="201" y="304"/>
                  </a:lnTo>
                  <a:lnTo>
                    <a:pt x="1" y="257"/>
                  </a:lnTo>
                  <a:lnTo>
                    <a:pt x="46" y="30"/>
                  </a:lnTo>
                  <a:lnTo>
                    <a:pt x="3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7269888" y="1427868"/>
              <a:ext cx="78145" cy="95840"/>
            </a:xfrm>
            <a:custGeom>
              <a:avLst/>
              <a:gdLst/>
              <a:ahLst/>
              <a:cxnLst/>
              <a:rect l="l" t="t" r="r" b="b"/>
              <a:pathLst>
                <a:path w="275" h="337" extrusionOk="0">
                  <a:moveTo>
                    <a:pt x="70" y="308"/>
                  </a:moveTo>
                  <a:lnTo>
                    <a:pt x="1" y="142"/>
                  </a:lnTo>
                  <a:lnTo>
                    <a:pt x="111" y="1"/>
                  </a:lnTo>
                  <a:lnTo>
                    <a:pt x="275" y="126"/>
                  </a:lnTo>
                  <a:lnTo>
                    <a:pt x="203" y="33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p:nvPr/>
          </p:nvSpPr>
          <p:spPr>
            <a:xfrm>
              <a:off x="7315636" y="1371845"/>
              <a:ext cx="92637" cy="78777"/>
            </a:xfrm>
            <a:custGeom>
              <a:avLst/>
              <a:gdLst/>
              <a:ahLst/>
              <a:cxnLst/>
              <a:rect l="l" t="t" r="r" b="b"/>
              <a:pathLst>
                <a:path w="326" h="277" extrusionOk="0">
                  <a:moveTo>
                    <a:pt x="1" y="111"/>
                  </a:moveTo>
                  <a:lnTo>
                    <a:pt x="154" y="0"/>
                  </a:lnTo>
                  <a:lnTo>
                    <a:pt x="326" y="78"/>
                  </a:lnTo>
                  <a:lnTo>
                    <a:pt x="234" y="276"/>
                  </a:lnTo>
                  <a:lnTo>
                    <a:pt x="3" y="25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5"/>
            <p:cNvSpPr/>
            <p:nvPr/>
          </p:nvSpPr>
          <p:spPr>
            <a:xfrm>
              <a:off x="7486136" y="1429859"/>
              <a:ext cx="53707" cy="87308"/>
            </a:xfrm>
            <a:custGeom>
              <a:avLst/>
              <a:gdLst/>
              <a:ahLst/>
              <a:cxnLst/>
              <a:rect l="l" t="t" r="r" b="b"/>
              <a:pathLst>
                <a:path w="189" h="307" extrusionOk="0">
                  <a:moveTo>
                    <a:pt x="93" y="307"/>
                  </a:moveTo>
                  <a:lnTo>
                    <a:pt x="1" y="211"/>
                  </a:lnTo>
                  <a:lnTo>
                    <a:pt x="31" y="6"/>
                  </a:lnTo>
                  <a:lnTo>
                    <a:pt x="175" y="0"/>
                  </a:lnTo>
                  <a:lnTo>
                    <a:pt x="189" y="235"/>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5"/>
            <p:cNvSpPr/>
            <p:nvPr/>
          </p:nvSpPr>
          <p:spPr>
            <a:xfrm>
              <a:off x="7347748" y="1438960"/>
              <a:ext cx="88090" cy="81905"/>
            </a:xfrm>
            <a:custGeom>
              <a:avLst/>
              <a:gdLst/>
              <a:ahLst/>
              <a:cxnLst/>
              <a:rect l="l" t="t" r="r" b="b"/>
              <a:pathLst>
                <a:path w="310" h="288" extrusionOk="0">
                  <a:moveTo>
                    <a:pt x="148" y="287"/>
                  </a:moveTo>
                  <a:lnTo>
                    <a:pt x="310" y="181"/>
                  </a:lnTo>
                  <a:lnTo>
                    <a:pt x="271" y="1"/>
                  </a:lnTo>
                  <a:lnTo>
                    <a:pt x="42" y="19"/>
                  </a:lnTo>
                  <a:lnTo>
                    <a:pt x="1" y="238"/>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5"/>
            <p:cNvSpPr/>
            <p:nvPr/>
          </p:nvSpPr>
          <p:spPr>
            <a:xfrm>
              <a:off x="7492103" y="1297048"/>
              <a:ext cx="92637" cy="89868"/>
            </a:xfrm>
            <a:custGeom>
              <a:avLst/>
              <a:gdLst/>
              <a:ahLst/>
              <a:cxnLst/>
              <a:rect l="l" t="t" r="r" b="b"/>
              <a:pathLst>
                <a:path w="326" h="316" extrusionOk="0">
                  <a:moveTo>
                    <a:pt x="326" y="197"/>
                  </a:moveTo>
                  <a:lnTo>
                    <a:pt x="227" y="21"/>
                  </a:lnTo>
                  <a:lnTo>
                    <a:pt x="15" y="1"/>
                  </a:lnTo>
                  <a:lnTo>
                    <a:pt x="0" y="218"/>
                  </a:lnTo>
                  <a:lnTo>
                    <a:pt x="250" y="316"/>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5"/>
            <p:cNvSpPr/>
            <p:nvPr/>
          </p:nvSpPr>
          <p:spPr>
            <a:xfrm>
              <a:off x="7585025" y="1334872"/>
              <a:ext cx="101446" cy="95271"/>
            </a:xfrm>
            <a:custGeom>
              <a:avLst/>
              <a:gdLst/>
              <a:ahLst/>
              <a:cxnLst/>
              <a:rect l="l" t="t" r="r" b="b"/>
              <a:pathLst>
                <a:path w="357" h="335" extrusionOk="0">
                  <a:moveTo>
                    <a:pt x="357" y="195"/>
                  </a:moveTo>
                  <a:lnTo>
                    <a:pt x="258" y="21"/>
                  </a:lnTo>
                  <a:lnTo>
                    <a:pt x="46" y="1"/>
                  </a:lnTo>
                  <a:lnTo>
                    <a:pt x="1" y="334"/>
                  </a:lnTo>
                  <a:lnTo>
                    <a:pt x="281" y="31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5"/>
            <p:cNvSpPr/>
            <p:nvPr/>
          </p:nvSpPr>
          <p:spPr>
            <a:xfrm>
              <a:off x="7127522" y="1473940"/>
              <a:ext cx="85817" cy="110344"/>
            </a:xfrm>
            <a:custGeom>
              <a:avLst/>
              <a:gdLst/>
              <a:ahLst/>
              <a:cxnLst/>
              <a:rect l="l" t="t" r="r" b="b"/>
              <a:pathLst>
                <a:path w="302" h="388" extrusionOk="0">
                  <a:moveTo>
                    <a:pt x="301" y="76"/>
                  </a:moveTo>
                  <a:lnTo>
                    <a:pt x="291" y="277"/>
                  </a:lnTo>
                  <a:lnTo>
                    <a:pt x="105" y="387"/>
                  </a:lnTo>
                  <a:lnTo>
                    <a:pt x="0" y="197"/>
                  </a:lnTo>
                  <a:lnTo>
                    <a:pt x="180" y="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5"/>
            <p:cNvSpPr/>
            <p:nvPr/>
          </p:nvSpPr>
          <p:spPr>
            <a:xfrm>
              <a:off x="7278128" y="1324918"/>
              <a:ext cx="92069" cy="78208"/>
            </a:xfrm>
            <a:custGeom>
              <a:avLst/>
              <a:gdLst/>
              <a:ahLst/>
              <a:cxnLst/>
              <a:rect l="l" t="t" r="r" b="b"/>
              <a:pathLst>
                <a:path w="324" h="275" extrusionOk="0">
                  <a:moveTo>
                    <a:pt x="0" y="107"/>
                  </a:moveTo>
                  <a:lnTo>
                    <a:pt x="154" y="1"/>
                  </a:lnTo>
                  <a:lnTo>
                    <a:pt x="324" y="79"/>
                  </a:lnTo>
                  <a:lnTo>
                    <a:pt x="232" y="275"/>
                  </a:lnTo>
                  <a:lnTo>
                    <a:pt x="2" y="25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p:cNvSpPr/>
            <p:nvPr/>
          </p:nvSpPr>
          <p:spPr>
            <a:xfrm>
              <a:off x="7251417" y="1457161"/>
              <a:ext cx="68767" cy="52613"/>
            </a:xfrm>
            <a:custGeom>
              <a:avLst/>
              <a:gdLst/>
              <a:ahLst/>
              <a:cxnLst/>
              <a:rect l="l" t="t" r="r" b="b"/>
              <a:pathLst>
                <a:path w="242" h="185" extrusionOk="0">
                  <a:moveTo>
                    <a:pt x="242" y="115"/>
                  </a:moveTo>
                  <a:lnTo>
                    <a:pt x="129" y="184"/>
                  </a:lnTo>
                  <a:lnTo>
                    <a:pt x="0" y="125"/>
                  </a:lnTo>
                  <a:lnTo>
                    <a:pt x="66" y="0"/>
                  </a:lnTo>
                  <a:lnTo>
                    <a:pt x="238" y="2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p:cNvSpPr/>
            <p:nvPr/>
          </p:nvSpPr>
          <p:spPr>
            <a:xfrm>
              <a:off x="7088023" y="1621255"/>
              <a:ext cx="54275" cy="88730"/>
            </a:xfrm>
            <a:custGeom>
              <a:avLst/>
              <a:gdLst/>
              <a:ahLst/>
              <a:cxnLst/>
              <a:rect l="l" t="t" r="r" b="b"/>
              <a:pathLst>
                <a:path w="191" h="312" extrusionOk="0">
                  <a:moveTo>
                    <a:pt x="96" y="311"/>
                  </a:moveTo>
                  <a:lnTo>
                    <a:pt x="0" y="217"/>
                  </a:lnTo>
                  <a:lnTo>
                    <a:pt x="35" y="12"/>
                  </a:lnTo>
                  <a:lnTo>
                    <a:pt x="178" y="0"/>
                  </a:lnTo>
                  <a:lnTo>
                    <a:pt x="191" y="238"/>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p:cNvSpPr/>
            <p:nvPr/>
          </p:nvSpPr>
          <p:spPr>
            <a:xfrm>
              <a:off x="7182649" y="1706573"/>
              <a:ext cx="101446" cy="94703"/>
            </a:xfrm>
            <a:custGeom>
              <a:avLst/>
              <a:gdLst/>
              <a:ahLst/>
              <a:cxnLst/>
              <a:rect l="l" t="t" r="r" b="b"/>
              <a:pathLst>
                <a:path w="357" h="333" extrusionOk="0">
                  <a:moveTo>
                    <a:pt x="357" y="197"/>
                  </a:moveTo>
                  <a:lnTo>
                    <a:pt x="259" y="21"/>
                  </a:lnTo>
                  <a:lnTo>
                    <a:pt x="44" y="1"/>
                  </a:lnTo>
                  <a:lnTo>
                    <a:pt x="1" y="332"/>
                  </a:lnTo>
                  <a:lnTo>
                    <a:pt x="277" y="314"/>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Google Shape;70;p5"/>
          <p:cNvGrpSpPr/>
          <p:nvPr/>
        </p:nvGrpSpPr>
        <p:grpSpPr>
          <a:xfrm>
            <a:off x="8430773" y="4536835"/>
            <a:ext cx="830894" cy="591536"/>
            <a:chOff x="7088023" y="1297048"/>
            <a:chExt cx="830894" cy="591536"/>
          </a:xfrm>
        </p:grpSpPr>
        <p:sp>
          <p:nvSpPr>
            <p:cNvPr id="71" name="Google Shape;71;p5"/>
            <p:cNvSpPr/>
            <p:nvPr/>
          </p:nvSpPr>
          <p:spPr>
            <a:xfrm>
              <a:off x="7101379" y="1303020"/>
              <a:ext cx="802475" cy="547740"/>
            </a:xfrm>
            <a:custGeom>
              <a:avLst/>
              <a:gdLst/>
              <a:ahLst/>
              <a:cxnLst/>
              <a:rect l="l" t="t" r="r" b="b"/>
              <a:pathLst>
                <a:path w="2824" h="1926" extrusionOk="0">
                  <a:moveTo>
                    <a:pt x="915" y="88"/>
                  </a:moveTo>
                  <a:cubicBezTo>
                    <a:pt x="694" y="176"/>
                    <a:pt x="749" y="282"/>
                    <a:pt x="545" y="397"/>
                  </a:cubicBezTo>
                  <a:cubicBezTo>
                    <a:pt x="318" y="528"/>
                    <a:pt x="272" y="733"/>
                    <a:pt x="195" y="931"/>
                  </a:cubicBezTo>
                  <a:cubicBezTo>
                    <a:pt x="158" y="1017"/>
                    <a:pt x="54" y="1146"/>
                    <a:pt x="0" y="1246"/>
                  </a:cubicBezTo>
                  <a:lnTo>
                    <a:pt x="1187" y="1925"/>
                  </a:lnTo>
                  <a:cubicBezTo>
                    <a:pt x="1234" y="1923"/>
                    <a:pt x="1279" y="1921"/>
                    <a:pt x="1314" y="1915"/>
                  </a:cubicBezTo>
                  <a:lnTo>
                    <a:pt x="1680" y="1858"/>
                  </a:lnTo>
                  <a:cubicBezTo>
                    <a:pt x="1723" y="1817"/>
                    <a:pt x="1866" y="1772"/>
                    <a:pt x="1926" y="1729"/>
                  </a:cubicBezTo>
                  <a:cubicBezTo>
                    <a:pt x="2036" y="1649"/>
                    <a:pt x="2177" y="1647"/>
                    <a:pt x="2341" y="1592"/>
                  </a:cubicBezTo>
                  <a:cubicBezTo>
                    <a:pt x="2388" y="1575"/>
                    <a:pt x="2433" y="1502"/>
                    <a:pt x="2472" y="1543"/>
                  </a:cubicBezTo>
                  <a:cubicBezTo>
                    <a:pt x="2644" y="1473"/>
                    <a:pt x="2818" y="1383"/>
                    <a:pt x="2818" y="1340"/>
                  </a:cubicBezTo>
                  <a:cubicBezTo>
                    <a:pt x="2824" y="886"/>
                    <a:pt x="2478" y="569"/>
                    <a:pt x="2181" y="293"/>
                  </a:cubicBezTo>
                  <a:cubicBezTo>
                    <a:pt x="2016" y="139"/>
                    <a:pt x="1717" y="80"/>
                    <a:pt x="1498" y="31"/>
                  </a:cubicBezTo>
                  <a:cubicBezTo>
                    <a:pt x="1343" y="0"/>
                    <a:pt x="987" y="59"/>
                    <a:pt x="915" y="8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a:off x="7101379" y="1317524"/>
              <a:ext cx="449545" cy="533236"/>
            </a:xfrm>
            <a:custGeom>
              <a:avLst/>
              <a:gdLst/>
              <a:ahLst/>
              <a:cxnLst/>
              <a:rect l="l" t="t" r="r" b="b"/>
              <a:pathLst>
                <a:path w="1582" h="1875" extrusionOk="0">
                  <a:moveTo>
                    <a:pt x="915" y="37"/>
                  </a:moveTo>
                  <a:cubicBezTo>
                    <a:pt x="694" y="125"/>
                    <a:pt x="749" y="231"/>
                    <a:pt x="545" y="346"/>
                  </a:cubicBezTo>
                  <a:cubicBezTo>
                    <a:pt x="318" y="477"/>
                    <a:pt x="272" y="682"/>
                    <a:pt x="195" y="880"/>
                  </a:cubicBezTo>
                  <a:cubicBezTo>
                    <a:pt x="158" y="966"/>
                    <a:pt x="54" y="1095"/>
                    <a:pt x="0" y="1195"/>
                  </a:cubicBezTo>
                  <a:lnTo>
                    <a:pt x="1187" y="1874"/>
                  </a:lnTo>
                  <a:cubicBezTo>
                    <a:pt x="1234" y="1872"/>
                    <a:pt x="1279" y="1870"/>
                    <a:pt x="1314" y="1864"/>
                  </a:cubicBezTo>
                  <a:lnTo>
                    <a:pt x="1566" y="1823"/>
                  </a:lnTo>
                  <a:cubicBezTo>
                    <a:pt x="1582" y="1786"/>
                    <a:pt x="1580" y="1737"/>
                    <a:pt x="1551" y="1680"/>
                  </a:cubicBezTo>
                  <a:cubicBezTo>
                    <a:pt x="1508" y="1594"/>
                    <a:pt x="1478" y="1269"/>
                    <a:pt x="1365" y="1277"/>
                  </a:cubicBezTo>
                  <a:cubicBezTo>
                    <a:pt x="1345" y="1271"/>
                    <a:pt x="1351" y="1179"/>
                    <a:pt x="1351" y="1162"/>
                  </a:cubicBezTo>
                  <a:cubicBezTo>
                    <a:pt x="1351" y="1040"/>
                    <a:pt x="1259" y="1195"/>
                    <a:pt x="1146" y="1220"/>
                  </a:cubicBezTo>
                  <a:cubicBezTo>
                    <a:pt x="1079" y="1236"/>
                    <a:pt x="962" y="1244"/>
                    <a:pt x="921" y="1197"/>
                  </a:cubicBezTo>
                  <a:cubicBezTo>
                    <a:pt x="731" y="999"/>
                    <a:pt x="1445" y="990"/>
                    <a:pt x="1353" y="849"/>
                  </a:cubicBezTo>
                  <a:cubicBezTo>
                    <a:pt x="1306" y="780"/>
                    <a:pt x="1173" y="821"/>
                    <a:pt x="1095" y="815"/>
                  </a:cubicBezTo>
                  <a:cubicBezTo>
                    <a:pt x="1095" y="784"/>
                    <a:pt x="1117" y="663"/>
                    <a:pt x="1054" y="665"/>
                  </a:cubicBezTo>
                  <a:cubicBezTo>
                    <a:pt x="987" y="671"/>
                    <a:pt x="813" y="780"/>
                    <a:pt x="856" y="688"/>
                  </a:cubicBezTo>
                  <a:cubicBezTo>
                    <a:pt x="872" y="655"/>
                    <a:pt x="925" y="612"/>
                    <a:pt x="913" y="583"/>
                  </a:cubicBezTo>
                  <a:cubicBezTo>
                    <a:pt x="892" y="540"/>
                    <a:pt x="759" y="606"/>
                    <a:pt x="759" y="522"/>
                  </a:cubicBezTo>
                  <a:cubicBezTo>
                    <a:pt x="790" y="493"/>
                    <a:pt x="917" y="397"/>
                    <a:pt x="856" y="369"/>
                  </a:cubicBezTo>
                  <a:cubicBezTo>
                    <a:pt x="800" y="344"/>
                    <a:pt x="770" y="330"/>
                    <a:pt x="788" y="268"/>
                  </a:cubicBezTo>
                  <a:cubicBezTo>
                    <a:pt x="819" y="164"/>
                    <a:pt x="884" y="37"/>
                    <a:pt x="1050" y="0"/>
                  </a:cubicBezTo>
                  <a:cubicBezTo>
                    <a:pt x="984" y="17"/>
                    <a:pt x="935" y="29"/>
                    <a:pt x="915" y="37"/>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5"/>
            <p:cNvSpPr/>
            <p:nvPr/>
          </p:nvSpPr>
          <p:spPr>
            <a:xfrm>
              <a:off x="7096832" y="1490150"/>
              <a:ext cx="382767" cy="360041"/>
            </a:xfrm>
            <a:custGeom>
              <a:avLst/>
              <a:gdLst/>
              <a:ahLst/>
              <a:cxnLst/>
              <a:rect l="l" t="t" r="r" b="b"/>
              <a:pathLst>
                <a:path w="1347" h="1266" extrusionOk="0">
                  <a:moveTo>
                    <a:pt x="315" y="1"/>
                  </a:moveTo>
                  <a:cubicBezTo>
                    <a:pt x="272" y="87"/>
                    <a:pt x="243" y="181"/>
                    <a:pt x="209" y="271"/>
                  </a:cubicBezTo>
                  <a:cubicBezTo>
                    <a:pt x="172" y="357"/>
                    <a:pt x="68" y="486"/>
                    <a:pt x="12" y="586"/>
                  </a:cubicBezTo>
                  <a:cubicBezTo>
                    <a:pt x="0" y="969"/>
                    <a:pt x="728" y="1265"/>
                    <a:pt x="1199" y="1265"/>
                  </a:cubicBezTo>
                  <a:cubicBezTo>
                    <a:pt x="1240" y="1263"/>
                    <a:pt x="1279" y="1261"/>
                    <a:pt x="1311" y="1257"/>
                  </a:cubicBezTo>
                  <a:cubicBezTo>
                    <a:pt x="1268" y="1226"/>
                    <a:pt x="1238" y="1200"/>
                    <a:pt x="1256" y="1181"/>
                  </a:cubicBezTo>
                  <a:cubicBezTo>
                    <a:pt x="1346" y="1098"/>
                    <a:pt x="765" y="1214"/>
                    <a:pt x="1025" y="960"/>
                  </a:cubicBezTo>
                  <a:cubicBezTo>
                    <a:pt x="1074" y="915"/>
                    <a:pt x="1209" y="711"/>
                    <a:pt x="1003" y="836"/>
                  </a:cubicBezTo>
                  <a:cubicBezTo>
                    <a:pt x="829" y="940"/>
                    <a:pt x="704" y="868"/>
                    <a:pt x="704" y="729"/>
                  </a:cubicBezTo>
                  <a:cubicBezTo>
                    <a:pt x="704" y="580"/>
                    <a:pt x="516" y="895"/>
                    <a:pt x="516" y="600"/>
                  </a:cubicBezTo>
                  <a:cubicBezTo>
                    <a:pt x="516" y="496"/>
                    <a:pt x="4" y="725"/>
                    <a:pt x="254" y="324"/>
                  </a:cubicBezTo>
                  <a:cubicBezTo>
                    <a:pt x="352" y="167"/>
                    <a:pt x="364" y="240"/>
                    <a:pt x="321" y="107"/>
                  </a:cubicBezTo>
                  <a:cubicBezTo>
                    <a:pt x="311" y="75"/>
                    <a:pt x="311" y="38"/>
                    <a:pt x="3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5"/>
            <p:cNvSpPr/>
            <p:nvPr/>
          </p:nvSpPr>
          <p:spPr>
            <a:xfrm>
              <a:off x="7503754" y="1559542"/>
              <a:ext cx="141513" cy="108354"/>
            </a:xfrm>
            <a:custGeom>
              <a:avLst/>
              <a:gdLst/>
              <a:ahLst/>
              <a:cxnLst/>
              <a:rect l="l" t="t" r="r" b="b"/>
              <a:pathLst>
                <a:path w="498" h="381" extrusionOk="0">
                  <a:moveTo>
                    <a:pt x="260" y="0"/>
                  </a:moveTo>
                  <a:cubicBezTo>
                    <a:pt x="215" y="56"/>
                    <a:pt x="178" y="86"/>
                    <a:pt x="135" y="125"/>
                  </a:cubicBezTo>
                  <a:cubicBezTo>
                    <a:pt x="98" y="164"/>
                    <a:pt x="47" y="180"/>
                    <a:pt x="27" y="215"/>
                  </a:cubicBezTo>
                  <a:cubicBezTo>
                    <a:pt x="0" y="258"/>
                    <a:pt x="123" y="381"/>
                    <a:pt x="162" y="381"/>
                  </a:cubicBezTo>
                  <a:cubicBezTo>
                    <a:pt x="260" y="381"/>
                    <a:pt x="287" y="330"/>
                    <a:pt x="358" y="307"/>
                  </a:cubicBezTo>
                  <a:cubicBezTo>
                    <a:pt x="387" y="297"/>
                    <a:pt x="469" y="254"/>
                    <a:pt x="481" y="234"/>
                  </a:cubicBezTo>
                  <a:cubicBezTo>
                    <a:pt x="497" y="209"/>
                    <a:pt x="479" y="180"/>
                    <a:pt x="456" y="166"/>
                  </a:cubicBezTo>
                  <a:cubicBezTo>
                    <a:pt x="436" y="154"/>
                    <a:pt x="428" y="144"/>
                    <a:pt x="407" y="125"/>
                  </a:cubicBezTo>
                  <a:cubicBezTo>
                    <a:pt x="375" y="94"/>
                    <a:pt x="375" y="80"/>
                    <a:pt x="358" y="52"/>
                  </a:cubicBezTo>
                  <a:cubicBezTo>
                    <a:pt x="334" y="13"/>
                    <a:pt x="311" y="19"/>
                    <a:pt x="260" y="0"/>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5"/>
            <p:cNvSpPr/>
            <p:nvPr/>
          </p:nvSpPr>
          <p:spPr>
            <a:xfrm>
              <a:off x="7438681" y="1507214"/>
              <a:ext cx="47171" cy="21614"/>
            </a:xfrm>
            <a:custGeom>
              <a:avLst/>
              <a:gdLst/>
              <a:ahLst/>
              <a:cxnLst/>
              <a:rect l="l" t="t" r="r" b="b"/>
              <a:pathLst>
                <a:path w="166" h="76" extrusionOk="0">
                  <a:moveTo>
                    <a:pt x="61" y="15"/>
                  </a:moveTo>
                  <a:cubicBezTo>
                    <a:pt x="43" y="23"/>
                    <a:pt x="41" y="27"/>
                    <a:pt x="31" y="35"/>
                  </a:cubicBezTo>
                  <a:cubicBezTo>
                    <a:pt x="0" y="60"/>
                    <a:pt x="33" y="49"/>
                    <a:pt x="59" y="66"/>
                  </a:cubicBezTo>
                  <a:cubicBezTo>
                    <a:pt x="70" y="70"/>
                    <a:pt x="76" y="72"/>
                    <a:pt x="90" y="72"/>
                  </a:cubicBezTo>
                  <a:cubicBezTo>
                    <a:pt x="102" y="72"/>
                    <a:pt x="106" y="76"/>
                    <a:pt x="113" y="70"/>
                  </a:cubicBezTo>
                  <a:cubicBezTo>
                    <a:pt x="115" y="68"/>
                    <a:pt x="121" y="68"/>
                    <a:pt x="123" y="68"/>
                  </a:cubicBezTo>
                  <a:cubicBezTo>
                    <a:pt x="125" y="64"/>
                    <a:pt x="125" y="60"/>
                    <a:pt x="127" y="58"/>
                  </a:cubicBezTo>
                  <a:cubicBezTo>
                    <a:pt x="137" y="47"/>
                    <a:pt x="143" y="39"/>
                    <a:pt x="149" y="27"/>
                  </a:cubicBezTo>
                  <a:cubicBezTo>
                    <a:pt x="153" y="23"/>
                    <a:pt x="166" y="8"/>
                    <a:pt x="160" y="6"/>
                  </a:cubicBezTo>
                  <a:cubicBezTo>
                    <a:pt x="153" y="0"/>
                    <a:pt x="115" y="2"/>
                    <a:pt x="104" y="2"/>
                  </a:cubicBezTo>
                  <a:cubicBezTo>
                    <a:pt x="94" y="2"/>
                    <a:pt x="86" y="2"/>
                    <a:pt x="82" y="6"/>
                  </a:cubicBezTo>
                  <a:cubicBezTo>
                    <a:pt x="70" y="8"/>
                    <a:pt x="57" y="15"/>
                    <a:pt x="61" y="15"/>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5"/>
            <p:cNvSpPr/>
            <p:nvPr/>
          </p:nvSpPr>
          <p:spPr>
            <a:xfrm>
              <a:off x="7352011" y="1430997"/>
              <a:ext cx="66494" cy="32705"/>
            </a:xfrm>
            <a:custGeom>
              <a:avLst/>
              <a:gdLst/>
              <a:ahLst/>
              <a:cxnLst/>
              <a:rect l="l" t="t" r="r" b="b"/>
              <a:pathLst>
                <a:path w="234" h="115" extrusionOk="0">
                  <a:moveTo>
                    <a:pt x="53" y="0"/>
                  </a:moveTo>
                  <a:cubicBezTo>
                    <a:pt x="41" y="12"/>
                    <a:pt x="0" y="39"/>
                    <a:pt x="19" y="51"/>
                  </a:cubicBezTo>
                  <a:lnTo>
                    <a:pt x="60" y="80"/>
                  </a:lnTo>
                  <a:cubicBezTo>
                    <a:pt x="78" y="92"/>
                    <a:pt x="92" y="115"/>
                    <a:pt x="125" y="115"/>
                  </a:cubicBezTo>
                  <a:cubicBezTo>
                    <a:pt x="152" y="115"/>
                    <a:pt x="190" y="92"/>
                    <a:pt x="201" y="82"/>
                  </a:cubicBezTo>
                  <a:cubicBezTo>
                    <a:pt x="233" y="53"/>
                    <a:pt x="184" y="41"/>
                    <a:pt x="156" y="29"/>
                  </a:cubicBezTo>
                  <a:cubicBezTo>
                    <a:pt x="121" y="10"/>
                    <a:pt x="105" y="0"/>
                    <a:pt x="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5"/>
            <p:cNvSpPr/>
            <p:nvPr/>
          </p:nvSpPr>
          <p:spPr>
            <a:xfrm>
              <a:off x="7344907" y="1397723"/>
              <a:ext cx="24722" cy="27017"/>
            </a:xfrm>
            <a:custGeom>
              <a:avLst/>
              <a:gdLst/>
              <a:ahLst/>
              <a:cxnLst/>
              <a:rect l="l" t="t" r="r" b="b"/>
              <a:pathLst>
                <a:path w="87" h="95" extrusionOk="0">
                  <a:moveTo>
                    <a:pt x="76" y="3"/>
                  </a:moveTo>
                  <a:cubicBezTo>
                    <a:pt x="74" y="3"/>
                    <a:pt x="46" y="3"/>
                    <a:pt x="42" y="5"/>
                  </a:cubicBezTo>
                  <a:cubicBezTo>
                    <a:pt x="33" y="7"/>
                    <a:pt x="33" y="11"/>
                    <a:pt x="27" y="13"/>
                  </a:cubicBezTo>
                  <a:cubicBezTo>
                    <a:pt x="17" y="15"/>
                    <a:pt x="13" y="17"/>
                    <a:pt x="11" y="25"/>
                  </a:cubicBezTo>
                  <a:cubicBezTo>
                    <a:pt x="7" y="31"/>
                    <a:pt x="1" y="33"/>
                    <a:pt x="3" y="42"/>
                  </a:cubicBezTo>
                  <a:lnTo>
                    <a:pt x="5" y="62"/>
                  </a:lnTo>
                  <a:cubicBezTo>
                    <a:pt x="5" y="74"/>
                    <a:pt x="33" y="74"/>
                    <a:pt x="46" y="78"/>
                  </a:cubicBezTo>
                  <a:cubicBezTo>
                    <a:pt x="54" y="82"/>
                    <a:pt x="74" y="95"/>
                    <a:pt x="82" y="84"/>
                  </a:cubicBezTo>
                  <a:cubicBezTo>
                    <a:pt x="87" y="70"/>
                    <a:pt x="78" y="1"/>
                    <a:pt x="76" y="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5"/>
            <p:cNvSpPr/>
            <p:nvPr/>
          </p:nvSpPr>
          <p:spPr>
            <a:xfrm>
              <a:off x="7197142" y="1599642"/>
              <a:ext cx="93489" cy="39815"/>
            </a:xfrm>
            <a:custGeom>
              <a:avLst/>
              <a:gdLst/>
              <a:ahLst/>
              <a:cxnLst/>
              <a:rect l="l" t="t" r="r" b="b"/>
              <a:pathLst>
                <a:path w="329" h="140" extrusionOk="0">
                  <a:moveTo>
                    <a:pt x="5" y="11"/>
                  </a:moveTo>
                  <a:cubicBezTo>
                    <a:pt x="5" y="13"/>
                    <a:pt x="1" y="62"/>
                    <a:pt x="5" y="70"/>
                  </a:cubicBezTo>
                  <a:cubicBezTo>
                    <a:pt x="13" y="82"/>
                    <a:pt x="23" y="82"/>
                    <a:pt x="30" y="93"/>
                  </a:cubicBezTo>
                  <a:cubicBezTo>
                    <a:pt x="36" y="111"/>
                    <a:pt x="42" y="121"/>
                    <a:pt x="73" y="123"/>
                  </a:cubicBezTo>
                  <a:cubicBezTo>
                    <a:pt x="93" y="125"/>
                    <a:pt x="101" y="140"/>
                    <a:pt x="126" y="140"/>
                  </a:cubicBezTo>
                  <a:lnTo>
                    <a:pt x="204" y="140"/>
                  </a:lnTo>
                  <a:cubicBezTo>
                    <a:pt x="251" y="140"/>
                    <a:pt x="251" y="95"/>
                    <a:pt x="269" y="72"/>
                  </a:cubicBezTo>
                  <a:cubicBezTo>
                    <a:pt x="279" y="60"/>
                    <a:pt x="328" y="25"/>
                    <a:pt x="291" y="13"/>
                  </a:cubicBezTo>
                  <a:cubicBezTo>
                    <a:pt x="265" y="1"/>
                    <a:pt x="3" y="9"/>
                    <a:pt x="5" y="1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5"/>
            <p:cNvSpPr/>
            <p:nvPr/>
          </p:nvSpPr>
          <p:spPr>
            <a:xfrm>
              <a:off x="7338087" y="1686381"/>
              <a:ext cx="47739" cy="46072"/>
            </a:xfrm>
            <a:custGeom>
              <a:avLst/>
              <a:gdLst/>
              <a:ahLst/>
              <a:cxnLst/>
              <a:rect l="l" t="t" r="r" b="b"/>
              <a:pathLst>
                <a:path w="168" h="162" extrusionOk="0">
                  <a:moveTo>
                    <a:pt x="168" y="35"/>
                  </a:moveTo>
                  <a:cubicBezTo>
                    <a:pt x="149" y="25"/>
                    <a:pt x="109" y="0"/>
                    <a:pt x="92" y="13"/>
                  </a:cubicBezTo>
                  <a:lnTo>
                    <a:pt x="55" y="41"/>
                  </a:lnTo>
                  <a:cubicBezTo>
                    <a:pt x="37" y="54"/>
                    <a:pt x="0" y="64"/>
                    <a:pt x="4" y="86"/>
                  </a:cubicBezTo>
                  <a:cubicBezTo>
                    <a:pt x="4" y="105"/>
                    <a:pt x="39" y="131"/>
                    <a:pt x="51" y="137"/>
                  </a:cubicBezTo>
                  <a:cubicBezTo>
                    <a:pt x="92" y="162"/>
                    <a:pt x="113" y="127"/>
                    <a:pt x="131" y="107"/>
                  </a:cubicBezTo>
                  <a:cubicBezTo>
                    <a:pt x="149" y="82"/>
                    <a:pt x="168" y="72"/>
                    <a:pt x="168" y="3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5"/>
            <p:cNvSpPr/>
            <p:nvPr/>
          </p:nvSpPr>
          <p:spPr>
            <a:xfrm>
              <a:off x="7303703" y="1600210"/>
              <a:ext cx="24722" cy="40953"/>
            </a:xfrm>
            <a:custGeom>
              <a:avLst/>
              <a:gdLst/>
              <a:ahLst/>
              <a:cxnLst/>
              <a:rect l="l" t="t" r="r" b="b"/>
              <a:pathLst>
                <a:path w="87" h="144" extrusionOk="0">
                  <a:moveTo>
                    <a:pt x="86" y="7"/>
                  </a:moveTo>
                  <a:cubicBezTo>
                    <a:pt x="82" y="7"/>
                    <a:pt x="56" y="1"/>
                    <a:pt x="49" y="3"/>
                  </a:cubicBezTo>
                  <a:cubicBezTo>
                    <a:pt x="43" y="7"/>
                    <a:pt x="43" y="11"/>
                    <a:pt x="35" y="13"/>
                  </a:cubicBezTo>
                  <a:cubicBezTo>
                    <a:pt x="25" y="17"/>
                    <a:pt x="17" y="19"/>
                    <a:pt x="17" y="31"/>
                  </a:cubicBezTo>
                  <a:cubicBezTo>
                    <a:pt x="15" y="41"/>
                    <a:pt x="7" y="44"/>
                    <a:pt x="7" y="54"/>
                  </a:cubicBezTo>
                  <a:lnTo>
                    <a:pt x="4" y="89"/>
                  </a:lnTo>
                  <a:cubicBezTo>
                    <a:pt x="0" y="109"/>
                    <a:pt x="29" y="111"/>
                    <a:pt x="43" y="119"/>
                  </a:cubicBezTo>
                  <a:cubicBezTo>
                    <a:pt x="49" y="123"/>
                    <a:pt x="68" y="144"/>
                    <a:pt x="78" y="132"/>
                  </a:cubicBezTo>
                  <a:cubicBezTo>
                    <a:pt x="86" y="119"/>
                    <a:pt x="86" y="7"/>
                    <a:pt x="86" y="7"/>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5"/>
            <p:cNvSpPr/>
            <p:nvPr/>
          </p:nvSpPr>
          <p:spPr>
            <a:xfrm>
              <a:off x="7825711" y="1518305"/>
              <a:ext cx="93205" cy="90437"/>
            </a:xfrm>
            <a:custGeom>
              <a:avLst/>
              <a:gdLst/>
              <a:ahLst/>
              <a:cxnLst/>
              <a:rect l="l" t="t" r="r" b="b"/>
              <a:pathLst>
                <a:path w="328" h="318" extrusionOk="0">
                  <a:moveTo>
                    <a:pt x="328" y="133"/>
                  </a:moveTo>
                  <a:lnTo>
                    <a:pt x="177" y="0"/>
                  </a:lnTo>
                  <a:lnTo>
                    <a:pt x="1" y="88"/>
                  </a:lnTo>
                  <a:lnTo>
                    <a:pt x="84" y="317"/>
                  </a:lnTo>
                  <a:lnTo>
                    <a:pt x="320" y="299"/>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5"/>
            <p:cNvSpPr/>
            <p:nvPr/>
          </p:nvSpPr>
          <p:spPr>
            <a:xfrm>
              <a:off x="7794453" y="1662492"/>
              <a:ext cx="105993" cy="84749"/>
            </a:xfrm>
            <a:custGeom>
              <a:avLst/>
              <a:gdLst/>
              <a:ahLst/>
              <a:cxnLst/>
              <a:rect l="l" t="t" r="r" b="b"/>
              <a:pathLst>
                <a:path w="373" h="298" extrusionOk="0">
                  <a:moveTo>
                    <a:pt x="372" y="154"/>
                  </a:moveTo>
                  <a:lnTo>
                    <a:pt x="225" y="0"/>
                  </a:lnTo>
                  <a:lnTo>
                    <a:pt x="0" y="41"/>
                  </a:lnTo>
                  <a:lnTo>
                    <a:pt x="49" y="262"/>
                  </a:lnTo>
                  <a:lnTo>
                    <a:pt x="327" y="29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5"/>
            <p:cNvSpPr/>
            <p:nvPr/>
          </p:nvSpPr>
          <p:spPr>
            <a:xfrm>
              <a:off x="7731085" y="1480481"/>
              <a:ext cx="118212" cy="90437"/>
            </a:xfrm>
            <a:custGeom>
              <a:avLst/>
              <a:gdLst/>
              <a:ahLst/>
              <a:cxnLst/>
              <a:rect l="l" t="t" r="r" b="b"/>
              <a:pathLst>
                <a:path w="416" h="318" extrusionOk="0">
                  <a:moveTo>
                    <a:pt x="45" y="41"/>
                  </a:moveTo>
                  <a:lnTo>
                    <a:pt x="252" y="0"/>
                  </a:lnTo>
                  <a:lnTo>
                    <a:pt x="415" y="160"/>
                  </a:lnTo>
                  <a:lnTo>
                    <a:pt x="252" y="317"/>
                  </a:lnTo>
                  <a:lnTo>
                    <a:pt x="0" y="18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5"/>
            <p:cNvSpPr/>
            <p:nvPr/>
          </p:nvSpPr>
          <p:spPr>
            <a:xfrm>
              <a:off x="7681072" y="1661355"/>
              <a:ext cx="107129" cy="133949"/>
            </a:xfrm>
            <a:custGeom>
              <a:avLst/>
              <a:gdLst/>
              <a:ahLst/>
              <a:cxnLst/>
              <a:rect l="l" t="t" r="r" b="b"/>
              <a:pathLst>
                <a:path w="377" h="471" extrusionOk="0">
                  <a:moveTo>
                    <a:pt x="192" y="0"/>
                  </a:moveTo>
                  <a:lnTo>
                    <a:pt x="0" y="185"/>
                  </a:lnTo>
                  <a:lnTo>
                    <a:pt x="47" y="471"/>
                  </a:lnTo>
                  <a:lnTo>
                    <a:pt x="330" y="414"/>
                  </a:lnTo>
                  <a:lnTo>
                    <a:pt x="377" y="6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5"/>
            <p:cNvSpPr/>
            <p:nvPr/>
          </p:nvSpPr>
          <p:spPr>
            <a:xfrm>
              <a:off x="7750124" y="1662492"/>
              <a:ext cx="102583" cy="86455"/>
            </a:xfrm>
            <a:custGeom>
              <a:avLst/>
              <a:gdLst/>
              <a:ahLst/>
              <a:cxnLst/>
              <a:rect l="l" t="t" r="r" b="b"/>
              <a:pathLst>
                <a:path w="361" h="304" extrusionOk="0">
                  <a:moveTo>
                    <a:pt x="213" y="303"/>
                  </a:moveTo>
                  <a:lnTo>
                    <a:pt x="9" y="213"/>
                  </a:lnTo>
                  <a:lnTo>
                    <a:pt x="1" y="13"/>
                  </a:lnTo>
                  <a:lnTo>
                    <a:pt x="258" y="0"/>
                  </a:lnTo>
                  <a:lnTo>
                    <a:pt x="361" y="23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5"/>
            <p:cNvSpPr/>
            <p:nvPr/>
          </p:nvSpPr>
          <p:spPr>
            <a:xfrm>
              <a:off x="7497218" y="1795019"/>
              <a:ext cx="96899" cy="93565"/>
            </a:xfrm>
            <a:custGeom>
              <a:avLst/>
              <a:gdLst/>
              <a:ahLst/>
              <a:cxnLst/>
              <a:rect l="l" t="t" r="r" b="b"/>
              <a:pathLst>
                <a:path w="341" h="329" extrusionOk="0">
                  <a:moveTo>
                    <a:pt x="142" y="1"/>
                  </a:moveTo>
                  <a:lnTo>
                    <a:pt x="334" y="99"/>
                  </a:lnTo>
                  <a:lnTo>
                    <a:pt x="340" y="316"/>
                  </a:lnTo>
                  <a:lnTo>
                    <a:pt x="99" y="328"/>
                  </a:lnTo>
                  <a:lnTo>
                    <a:pt x="1" y="8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5"/>
            <p:cNvSpPr/>
            <p:nvPr/>
          </p:nvSpPr>
          <p:spPr>
            <a:xfrm>
              <a:off x="7414811" y="1776534"/>
              <a:ext cx="116507" cy="104372"/>
            </a:xfrm>
            <a:custGeom>
              <a:avLst/>
              <a:gdLst/>
              <a:ahLst/>
              <a:cxnLst/>
              <a:rect l="l" t="t" r="r" b="b"/>
              <a:pathLst>
                <a:path w="410" h="367" extrusionOk="0">
                  <a:moveTo>
                    <a:pt x="25" y="91"/>
                  </a:moveTo>
                  <a:lnTo>
                    <a:pt x="240" y="0"/>
                  </a:lnTo>
                  <a:lnTo>
                    <a:pt x="409" y="170"/>
                  </a:lnTo>
                  <a:lnTo>
                    <a:pt x="266" y="367"/>
                  </a:lnTo>
                  <a:lnTo>
                    <a:pt x="0" y="215"/>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5"/>
            <p:cNvSpPr/>
            <p:nvPr/>
          </p:nvSpPr>
          <p:spPr>
            <a:xfrm>
              <a:off x="7361104" y="1732168"/>
              <a:ext cx="97468" cy="92428"/>
            </a:xfrm>
            <a:custGeom>
              <a:avLst/>
              <a:gdLst/>
              <a:ahLst/>
              <a:cxnLst/>
              <a:rect l="l" t="t" r="r" b="b"/>
              <a:pathLst>
                <a:path w="343" h="325" extrusionOk="0">
                  <a:moveTo>
                    <a:pt x="142" y="1"/>
                  </a:moveTo>
                  <a:lnTo>
                    <a:pt x="334" y="97"/>
                  </a:lnTo>
                  <a:lnTo>
                    <a:pt x="343" y="314"/>
                  </a:lnTo>
                  <a:lnTo>
                    <a:pt x="111" y="324"/>
                  </a:lnTo>
                  <a:lnTo>
                    <a:pt x="93" y="318"/>
                  </a:lnTo>
                  <a:lnTo>
                    <a:pt x="1" y="79"/>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5"/>
            <p:cNvSpPr/>
            <p:nvPr/>
          </p:nvSpPr>
          <p:spPr>
            <a:xfrm>
              <a:off x="7322742" y="1759755"/>
              <a:ext cx="87522" cy="68823"/>
            </a:xfrm>
            <a:custGeom>
              <a:avLst/>
              <a:gdLst/>
              <a:ahLst/>
              <a:cxnLst/>
              <a:rect l="l" t="t" r="r" b="b"/>
              <a:pathLst>
                <a:path w="308" h="242" extrusionOk="0">
                  <a:moveTo>
                    <a:pt x="1" y="90"/>
                  </a:moveTo>
                  <a:lnTo>
                    <a:pt x="85" y="0"/>
                  </a:lnTo>
                  <a:lnTo>
                    <a:pt x="308" y="39"/>
                  </a:lnTo>
                  <a:lnTo>
                    <a:pt x="267" y="242"/>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5"/>
            <p:cNvSpPr/>
            <p:nvPr/>
          </p:nvSpPr>
          <p:spPr>
            <a:xfrm>
              <a:off x="7431008" y="1799854"/>
              <a:ext cx="57685" cy="47494"/>
            </a:xfrm>
            <a:custGeom>
              <a:avLst/>
              <a:gdLst/>
              <a:ahLst/>
              <a:cxnLst/>
              <a:rect l="l" t="t" r="r" b="b"/>
              <a:pathLst>
                <a:path w="203" h="167" extrusionOk="0">
                  <a:moveTo>
                    <a:pt x="84" y="166"/>
                  </a:moveTo>
                  <a:lnTo>
                    <a:pt x="199" y="117"/>
                  </a:lnTo>
                  <a:lnTo>
                    <a:pt x="203" y="9"/>
                  </a:lnTo>
                  <a:lnTo>
                    <a:pt x="60" y="0"/>
                  </a:lnTo>
                  <a:lnTo>
                    <a:pt x="0" y="12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5"/>
            <p:cNvSpPr/>
            <p:nvPr/>
          </p:nvSpPr>
          <p:spPr>
            <a:xfrm>
              <a:off x="7242040" y="1442657"/>
              <a:ext cx="86385" cy="86740"/>
            </a:xfrm>
            <a:custGeom>
              <a:avLst/>
              <a:gdLst/>
              <a:ahLst/>
              <a:cxnLst/>
              <a:rect l="l" t="t" r="r" b="b"/>
              <a:pathLst>
                <a:path w="304" h="305" extrusionOk="0">
                  <a:moveTo>
                    <a:pt x="303" y="145"/>
                  </a:moveTo>
                  <a:lnTo>
                    <a:pt x="178" y="305"/>
                  </a:lnTo>
                  <a:lnTo>
                    <a:pt x="1" y="266"/>
                  </a:lnTo>
                  <a:lnTo>
                    <a:pt x="50" y="37"/>
                  </a:lnTo>
                  <a:lnTo>
                    <a:pt x="275" y="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5"/>
            <p:cNvSpPr/>
            <p:nvPr/>
          </p:nvSpPr>
          <p:spPr>
            <a:xfrm>
              <a:off x="7269319" y="1451757"/>
              <a:ext cx="96331" cy="86455"/>
            </a:xfrm>
            <a:custGeom>
              <a:avLst/>
              <a:gdLst/>
              <a:ahLst/>
              <a:cxnLst/>
              <a:rect l="l" t="t" r="r" b="b"/>
              <a:pathLst>
                <a:path w="339" h="304" extrusionOk="0">
                  <a:moveTo>
                    <a:pt x="338" y="152"/>
                  </a:moveTo>
                  <a:lnTo>
                    <a:pt x="201" y="304"/>
                  </a:lnTo>
                  <a:lnTo>
                    <a:pt x="1" y="257"/>
                  </a:lnTo>
                  <a:lnTo>
                    <a:pt x="46" y="30"/>
                  </a:lnTo>
                  <a:lnTo>
                    <a:pt x="3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5"/>
            <p:cNvSpPr/>
            <p:nvPr/>
          </p:nvSpPr>
          <p:spPr>
            <a:xfrm>
              <a:off x="7269888" y="1427868"/>
              <a:ext cx="78145" cy="95840"/>
            </a:xfrm>
            <a:custGeom>
              <a:avLst/>
              <a:gdLst/>
              <a:ahLst/>
              <a:cxnLst/>
              <a:rect l="l" t="t" r="r" b="b"/>
              <a:pathLst>
                <a:path w="275" h="337" extrusionOk="0">
                  <a:moveTo>
                    <a:pt x="70" y="308"/>
                  </a:moveTo>
                  <a:lnTo>
                    <a:pt x="1" y="142"/>
                  </a:lnTo>
                  <a:lnTo>
                    <a:pt x="111" y="1"/>
                  </a:lnTo>
                  <a:lnTo>
                    <a:pt x="275" y="126"/>
                  </a:lnTo>
                  <a:lnTo>
                    <a:pt x="203" y="33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5"/>
            <p:cNvSpPr/>
            <p:nvPr/>
          </p:nvSpPr>
          <p:spPr>
            <a:xfrm>
              <a:off x="7315636" y="1371845"/>
              <a:ext cx="92637" cy="78777"/>
            </a:xfrm>
            <a:custGeom>
              <a:avLst/>
              <a:gdLst/>
              <a:ahLst/>
              <a:cxnLst/>
              <a:rect l="l" t="t" r="r" b="b"/>
              <a:pathLst>
                <a:path w="326" h="277" extrusionOk="0">
                  <a:moveTo>
                    <a:pt x="1" y="111"/>
                  </a:moveTo>
                  <a:lnTo>
                    <a:pt x="154" y="0"/>
                  </a:lnTo>
                  <a:lnTo>
                    <a:pt x="326" y="78"/>
                  </a:lnTo>
                  <a:lnTo>
                    <a:pt x="234" y="276"/>
                  </a:lnTo>
                  <a:lnTo>
                    <a:pt x="3" y="25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5"/>
            <p:cNvSpPr/>
            <p:nvPr/>
          </p:nvSpPr>
          <p:spPr>
            <a:xfrm>
              <a:off x="7486136" y="1429859"/>
              <a:ext cx="53707" cy="87308"/>
            </a:xfrm>
            <a:custGeom>
              <a:avLst/>
              <a:gdLst/>
              <a:ahLst/>
              <a:cxnLst/>
              <a:rect l="l" t="t" r="r" b="b"/>
              <a:pathLst>
                <a:path w="189" h="307" extrusionOk="0">
                  <a:moveTo>
                    <a:pt x="93" y="307"/>
                  </a:moveTo>
                  <a:lnTo>
                    <a:pt x="1" y="211"/>
                  </a:lnTo>
                  <a:lnTo>
                    <a:pt x="31" y="6"/>
                  </a:lnTo>
                  <a:lnTo>
                    <a:pt x="175" y="0"/>
                  </a:lnTo>
                  <a:lnTo>
                    <a:pt x="189" y="235"/>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5"/>
            <p:cNvSpPr/>
            <p:nvPr/>
          </p:nvSpPr>
          <p:spPr>
            <a:xfrm>
              <a:off x="7347748" y="1438960"/>
              <a:ext cx="88090" cy="81905"/>
            </a:xfrm>
            <a:custGeom>
              <a:avLst/>
              <a:gdLst/>
              <a:ahLst/>
              <a:cxnLst/>
              <a:rect l="l" t="t" r="r" b="b"/>
              <a:pathLst>
                <a:path w="310" h="288" extrusionOk="0">
                  <a:moveTo>
                    <a:pt x="148" y="287"/>
                  </a:moveTo>
                  <a:lnTo>
                    <a:pt x="310" y="181"/>
                  </a:lnTo>
                  <a:lnTo>
                    <a:pt x="271" y="1"/>
                  </a:lnTo>
                  <a:lnTo>
                    <a:pt x="42" y="19"/>
                  </a:lnTo>
                  <a:lnTo>
                    <a:pt x="1" y="238"/>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5"/>
            <p:cNvSpPr/>
            <p:nvPr/>
          </p:nvSpPr>
          <p:spPr>
            <a:xfrm>
              <a:off x="7492103" y="1297048"/>
              <a:ext cx="92637" cy="89868"/>
            </a:xfrm>
            <a:custGeom>
              <a:avLst/>
              <a:gdLst/>
              <a:ahLst/>
              <a:cxnLst/>
              <a:rect l="l" t="t" r="r" b="b"/>
              <a:pathLst>
                <a:path w="326" h="316" extrusionOk="0">
                  <a:moveTo>
                    <a:pt x="326" y="197"/>
                  </a:moveTo>
                  <a:lnTo>
                    <a:pt x="227" y="21"/>
                  </a:lnTo>
                  <a:lnTo>
                    <a:pt x="15" y="1"/>
                  </a:lnTo>
                  <a:lnTo>
                    <a:pt x="0" y="218"/>
                  </a:lnTo>
                  <a:lnTo>
                    <a:pt x="250" y="316"/>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5"/>
            <p:cNvSpPr/>
            <p:nvPr/>
          </p:nvSpPr>
          <p:spPr>
            <a:xfrm>
              <a:off x="7585025" y="1334872"/>
              <a:ext cx="101446" cy="95271"/>
            </a:xfrm>
            <a:custGeom>
              <a:avLst/>
              <a:gdLst/>
              <a:ahLst/>
              <a:cxnLst/>
              <a:rect l="l" t="t" r="r" b="b"/>
              <a:pathLst>
                <a:path w="357" h="335" extrusionOk="0">
                  <a:moveTo>
                    <a:pt x="357" y="195"/>
                  </a:moveTo>
                  <a:lnTo>
                    <a:pt x="258" y="21"/>
                  </a:lnTo>
                  <a:lnTo>
                    <a:pt x="46" y="1"/>
                  </a:lnTo>
                  <a:lnTo>
                    <a:pt x="1" y="334"/>
                  </a:lnTo>
                  <a:lnTo>
                    <a:pt x="281" y="31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5"/>
            <p:cNvSpPr/>
            <p:nvPr/>
          </p:nvSpPr>
          <p:spPr>
            <a:xfrm>
              <a:off x="7127522" y="1473940"/>
              <a:ext cx="85817" cy="110344"/>
            </a:xfrm>
            <a:custGeom>
              <a:avLst/>
              <a:gdLst/>
              <a:ahLst/>
              <a:cxnLst/>
              <a:rect l="l" t="t" r="r" b="b"/>
              <a:pathLst>
                <a:path w="302" h="388" extrusionOk="0">
                  <a:moveTo>
                    <a:pt x="301" y="76"/>
                  </a:moveTo>
                  <a:lnTo>
                    <a:pt x="291" y="277"/>
                  </a:lnTo>
                  <a:lnTo>
                    <a:pt x="105" y="387"/>
                  </a:lnTo>
                  <a:lnTo>
                    <a:pt x="0" y="197"/>
                  </a:lnTo>
                  <a:lnTo>
                    <a:pt x="180" y="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5"/>
            <p:cNvSpPr/>
            <p:nvPr/>
          </p:nvSpPr>
          <p:spPr>
            <a:xfrm>
              <a:off x="7278128" y="1324918"/>
              <a:ext cx="92069" cy="78208"/>
            </a:xfrm>
            <a:custGeom>
              <a:avLst/>
              <a:gdLst/>
              <a:ahLst/>
              <a:cxnLst/>
              <a:rect l="l" t="t" r="r" b="b"/>
              <a:pathLst>
                <a:path w="324" h="275" extrusionOk="0">
                  <a:moveTo>
                    <a:pt x="0" y="107"/>
                  </a:moveTo>
                  <a:lnTo>
                    <a:pt x="154" y="1"/>
                  </a:lnTo>
                  <a:lnTo>
                    <a:pt x="324" y="79"/>
                  </a:lnTo>
                  <a:lnTo>
                    <a:pt x="232" y="275"/>
                  </a:lnTo>
                  <a:lnTo>
                    <a:pt x="2" y="25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5"/>
            <p:cNvSpPr/>
            <p:nvPr/>
          </p:nvSpPr>
          <p:spPr>
            <a:xfrm>
              <a:off x="7251417" y="1457161"/>
              <a:ext cx="68767" cy="52613"/>
            </a:xfrm>
            <a:custGeom>
              <a:avLst/>
              <a:gdLst/>
              <a:ahLst/>
              <a:cxnLst/>
              <a:rect l="l" t="t" r="r" b="b"/>
              <a:pathLst>
                <a:path w="242" h="185" extrusionOk="0">
                  <a:moveTo>
                    <a:pt x="242" y="115"/>
                  </a:moveTo>
                  <a:lnTo>
                    <a:pt x="129" y="184"/>
                  </a:lnTo>
                  <a:lnTo>
                    <a:pt x="0" y="125"/>
                  </a:lnTo>
                  <a:lnTo>
                    <a:pt x="66" y="0"/>
                  </a:lnTo>
                  <a:lnTo>
                    <a:pt x="238" y="2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5"/>
            <p:cNvSpPr/>
            <p:nvPr/>
          </p:nvSpPr>
          <p:spPr>
            <a:xfrm>
              <a:off x="7088023" y="1621255"/>
              <a:ext cx="54275" cy="88730"/>
            </a:xfrm>
            <a:custGeom>
              <a:avLst/>
              <a:gdLst/>
              <a:ahLst/>
              <a:cxnLst/>
              <a:rect l="l" t="t" r="r" b="b"/>
              <a:pathLst>
                <a:path w="191" h="312" extrusionOk="0">
                  <a:moveTo>
                    <a:pt x="96" y="311"/>
                  </a:moveTo>
                  <a:lnTo>
                    <a:pt x="0" y="217"/>
                  </a:lnTo>
                  <a:lnTo>
                    <a:pt x="35" y="12"/>
                  </a:lnTo>
                  <a:lnTo>
                    <a:pt x="178" y="0"/>
                  </a:lnTo>
                  <a:lnTo>
                    <a:pt x="191" y="238"/>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5"/>
            <p:cNvSpPr/>
            <p:nvPr/>
          </p:nvSpPr>
          <p:spPr>
            <a:xfrm>
              <a:off x="7182649" y="1706573"/>
              <a:ext cx="101446" cy="94703"/>
            </a:xfrm>
            <a:custGeom>
              <a:avLst/>
              <a:gdLst/>
              <a:ahLst/>
              <a:cxnLst/>
              <a:rect l="l" t="t" r="r" b="b"/>
              <a:pathLst>
                <a:path w="357" h="333" extrusionOk="0">
                  <a:moveTo>
                    <a:pt x="357" y="197"/>
                  </a:moveTo>
                  <a:lnTo>
                    <a:pt x="259" y="21"/>
                  </a:lnTo>
                  <a:lnTo>
                    <a:pt x="44" y="1"/>
                  </a:lnTo>
                  <a:lnTo>
                    <a:pt x="1" y="332"/>
                  </a:lnTo>
                  <a:lnTo>
                    <a:pt x="277" y="314"/>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 name="Google Shape;104;p5"/>
          <p:cNvGrpSpPr/>
          <p:nvPr/>
        </p:nvGrpSpPr>
        <p:grpSpPr>
          <a:xfrm>
            <a:off x="-130152" y="4756398"/>
            <a:ext cx="830894" cy="591536"/>
            <a:chOff x="7088023" y="1297048"/>
            <a:chExt cx="830894" cy="591536"/>
          </a:xfrm>
        </p:grpSpPr>
        <p:sp>
          <p:nvSpPr>
            <p:cNvPr id="105" name="Google Shape;105;p5"/>
            <p:cNvSpPr/>
            <p:nvPr/>
          </p:nvSpPr>
          <p:spPr>
            <a:xfrm>
              <a:off x="7101379" y="1303020"/>
              <a:ext cx="802475" cy="547740"/>
            </a:xfrm>
            <a:custGeom>
              <a:avLst/>
              <a:gdLst/>
              <a:ahLst/>
              <a:cxnLst/>
              <a:rect l="l" t="t" r="r" b="b"/>
              <a:pathLst>
                <a:path w="2824" h="1926" extrusionOk="0">
                  <a:moveTo>
                    <a:pt x="915" y="88"/>
                  </a:moveTo>
                  <a:cubicBezTo>
                    <a:pt x="694" y="176"/>
                    <a:pt x="749" y="282"/>
                    <a:pt x="545" y="397"/>
                  </a:cubicBezTo>
                  <a:cubicBezTo>
                    <a:pt x="318" y="528"/>
                    <a:pt x="272" y="733"/>
                    <a:pt x="195" y="931"/>
                  </a:cubicBezTo>
                  <a:cubicBezTo>
                    <a:pt x="158" y="1017"/>
                    <a:pt x="54" y="1146"/>
                    <a:pt x="0" y="1246"/>
                  </a:cubicBezTo>
                  <a:lnTo>
                    <a:pt x="1187" y="1925"/>
                  </a:lnTo>
                  <a:cubicBezTo>
                    <a:pt x="1234" y="1923"/>
                    <a:pt x="1279" y="1921"/>
                    <a:pt x="1314" y="1915"/>
                  </a:cubicBezTo>
                  <a:lnTo>
                    <a:pt x="1680" y="1858"/>
                  </a:lnTo>
                  <a:cubicBezTo>
                    <a:pt x="1723" y="1817"/>
                    <a:pt x="1866" y="1772"/>
                    <a:pt x="1926" y="1729"/>
                  </a:cubicBezTo>
                  <a:cubicBezTo>
                    <a:pt x="2036" y="1649"/>
                    <a:pt x="2177" y="1647"/>
                    <a:pt x="2341" y="1592"/>
                  </a:cubicBezTo>
                  <a:cubicBezTo>
                    <a:pt x="2388" y="1575"/>
                    <a:pt x="2433" y="1502"/>
                    <a:pt x="2472" y="1543"/>
                  </a:cubicBezTo>
                  <a:cubicBezTo>
                    <a:pt x="2644" y="1473"/>
                    <a:pt x="2818" y="1383"/>
                    <a:pt x="2818" y="1340"/>
                  </a:cubicBezTo>
                  <a:cubicBezTo>
                    <a:pt x="2824" y="886"/>
                    <a:pt x="2478" y="569"/>
                    <a:pt x="2181" y="293"/>
                  </a:cubicBezTo>
                  <a:cubicBezTo>
                    <a:pt x="2016" y="139"/>
                    <a:pt x="1717" y="80"/>
                    <a:pt x="1498" y="31"/>
                  </a:cubicBezTo>
                  <a:cubicBezTo>
                    <a:pt x="1343" y="0"/>
                    <a:pt x="987" y="59"/>
                    <a:pt x="915" y="8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5"/>
            <p:cNvSpPr/>
            <p:nvPr/>
          </p:nvSpPr>
          <p:spPr>
            <a:xfrm>
              <a:off x="7101379" y="1317524"/>
              <a:ext cx="449545" cy="533236"/>
            </a:xfrm>
            <a:custGeom>
              <a:avLst/>
              <a:gdLst/>
              <a:ahLst/>
              <a:cxnLst/>
              <a:rect l="l" t="t" r="r" b="b"/>
              <a:pathLst>
                <a:path w="1582" h="1875" extrusionOk="0">
                  <a:moveTo>
                    <a:pt x="915" y="37"/>
                  </a:moveTo>
                  <a:cubicBezTo>
                    <a:pt x="694" y="125"/>
                    <a:pt x="749" y="231"/>
                    <a:pt x="545" y="346"/>
                  </a:cubicBezTo>
                  <a:cubicBezTo>
                    <a:pt x="318" y="477"/>
                    <a:pt x="272" y="682"/>
                    <a:pt x="195" y="880"/>
                  </a:cubicBezTo>
                  <a:cubicBezTo>
                    <a:pt x="158" y="966"/>
                    <a:pt x="54" y="1095"/>
                    <a:pt x="0" y="1195"/>
                  </a:cubicBezTo>
                  <a:lnTo>
                    <a:pt x="1187" y="1874"/>
                  </a:lnTo>
                  <a:cubicBezTo>
                    <a:pt x="1234" y="1872"/>
                    <a:pt x="1279" y="1870"/>
                    <a:pt x="1314" y="1864"/>
                  </a:cubicBezTo>
                  <a:lnTo>
                    <a:pt x="1566" y="1823"/>
                  </a:lnTo>
                  <a:cubicBezTo>
                    <a:pt x="1582" y="1786"/>
                    <a:pt x="1580" y="1737"/>
                    <a:pt x="1551" y="1680"/>
                  </a:cubicBezTo>
                  <a:cubicBezTo>
                    <a:pt x="1508" y="1594"/>
                    <a:pt x="1478" y="1269"/>
                    <a:pt x="1365" y="1277"/>
                  </a:cubicBezTo>
                  <a:cubicBezTo>
                    <a:pt x="1345" y="1271"/>
                    <a:pt x="1351" y="1179"/>
                    <a:pt x="1351" y="1162"/>
                  </a:cubicBezTo>
                  <a:cubicBezTo>
                    <a:pt x="1351" y="1040"/>
                    <a:pt x="1259" y="1195"/>
                    <a:pt x="1146" y="1220"/>
                  </a:cubicBezTo>
                  <a:cubicBezTo>
                    <a:pt x="1079" y="1236"/>
                    <a:pt x="962" y="1244"/>
                    <a:pt x="921" y="1197"/>
                  </a:cubicBezTo>
                  <a:cubicBezTo>
                    <a:pt x="731" y="999"/>
                    <a:pt x="1445" y="990"/>
                    <a:pt x="1353" y="849"/>
                  </a:cubicBezTo>
                  <a:cubicBezTo>
                    <a:pt x="1306" y="780"/>
                    <a:pt x="1173" y="821"/>
                    <a:pt x="1095" y="815"/>
                  </a:cubicBezTo>
                  <a:cubicBezTo>
                    <a:pt x="1095" y="784"/>
                    <a:pt x="1117" y="663"/>
                    <a:pt x="1054" y="665"/>
                  </a:cubicBezTo>
                  <a:cubicBezTo>
                    <a:pt x="987" y="671"/>
                    <a:pt x="813" y="780"/>
                    <a:pt x="856" y="688"/>
                  </a:cubicBezTo>
                  <a:cubicBezTo>
                    <a:pt x="872" y="655"/>
                    <a:pt x="925" y="612"/>
                    <a:pt x="913" y="583"/>
                  </a:cubicBezTo>
                  <a:cubicBezTo>
                    <a:pt x="892" y="540"/>
                    <a:pt x="759" y="606"/>
                    <a:pt x="759" y="522"/>
                  </a:cubicBezTo>
                  <a:cubicBezTo>
                    <a:pt x="790" y="493"/>
                    <a:pt x="917" y="397"/>
                    <a:pt x="856" y="369"/>
                  </a:cubicBezTo>
                  <a:cubicBezTo>
                    <a:pt x="800" y="344"/>
                    <a:pt x="770" y="330"/>
                    <a:pt x="788" y="268"/>
                  </a:cubicBezTo>
                  <a:cubicBezTo>
                    <a:pt x="819" y="164"/>
                    <a:pt x="884" y="37"/>
                    <a:pt x="1050" y="0"/>
                  </a:cubicBezTo>
                  <a:cubicBezTo>
                    <a:pt x="984" y="17"/>
                    <a:pt x="935" y="29"/>
                    <a:pt x="915" y="37"/>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5"/>
            <p:cNvSpPr/>
            <p:nvPr/>
          </p:nvSpPr>
          <p:spPr>
            <a:xfrm>
              <a:off x="7096832" y="1490150"/>
              <a:ext cx="382767" cy="360041"/>
            </a:xfrm>
            <a:custGeom>
              <a:avLst/>
              <a:gdLst/>
              <a:ahLst/>
              <a:cxnLst/>
              <a:rect l="l" t="t" r="r" b="b"/>
              <a:pathLst>
                <a:path w="1347" h="1266" extrusionOk="0">
                  <a:moveTo>
                    <a:pt x="315" y="1"/>
                  </a:moveTo>
                  <a:cubicBezTo>
                    <a:pt x="272" y="87"/>
                    <a:pt x="243" y="181"/>
                    <a:pt x="209" y="271"/>
                  </a:cubicBezTo>
                  <a:cubicBezTo>
                    <a:pt x="172" y="357"/>
                    <a:pt x="68" y="486"/>
                    <a:pt x="12" y="586"/>
                  </a:cubicBezTo>
                  <a:cubicBezTo>
                    <a:pt x="0" y="969"/>
                    <a:pt x="728" y="1265"/>
                    <a:pt x="1199" y="1265"/>
                  </a:cubicBezTo>
                  <a:cubicBezTo>
                    <a:pt x="1240" y="1263"/>
                    <a:pt x="1279" y="1261"/>
                    <a:pt x="1311" y="1257"/>
                  </a:cubicBezTo>
                  <a:cubicBezTo>
                    <a:pt x="1268" y="1226"/>
                    <a:pt x="1238" y="1200"/>
                    <a:pt x="1256" y="1181"/>
                  </a:cubicBezTo>
                  <a:cubicBezTo>
                    <a:pt x="1346" y="1098"/>
                    <a:pt x="765" y="1214"/>
                    <a:pt x="1025" y="960"/>
                  </a:cubicBezTo>
                  <a:cubicBezTo>
                    <a:pt x="1074" y="915"/>
                    <a:pt x="1209" y="711"/>
                    <a:pt x="1003" y="836"/>
                  </a:cubicBezTo>
                  <a:cubicBezTo>
                    <a:pt x="829" y="940"/>
                    <a:pt x="704" y="868"/>
                    <a:pt x="704" y="729"/>
                  </a:cubicBezTo>
                  <a:cubicBezTo>
                    <a:pt x="704" y="580"/>
                    <a:pt x="516" y="895"/>
                    <a:pt x="516" y="600"/>
                  </a:cubicBezTo>
                  <a:cubicBezTo>
                    <a:pt x="516" y="496"/>
                    <a:pt x="4" y="725"/>
                    <a:pt x="254" y="324"/>
                  </a:cubicBezTo>
                  <a:cubicBezTo>
                    <a:pt x="352" y="167"/>
                    <a:pt x="364" y="240"/>
                    <a:pt x="321" y="107"/>
                  </a:cubicBezTo>
                  <a:cubicBezTo>
                    <a:pt x="311" y="75"/>
                    <a:pt x="311" y="38"/>
                    <a:pt x="3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5"/>
            <p:cNvSpPr/>
            <p:nvPr/>
          </p:nvSpPr>
          <p:spPr>
            <a:xfrm>
              <a:off x="7503754" y="1559542"/>
              <a:ext cx="141513" cy="108354"/>
            </a:xfrm>
            <a:custGeom>
              <a:avLst/>
              <a:gdLst/>
              <a:ahLst/>
              <a:cxnLst/>
              <a:rect l="l" t="t" r="r" b="b"/>
              <a:pathLst>
                <a:path w="498" h="381" extrusionOk="0">
                  <a:moveTo>
                    <a:pt x="260" y="0"/>
                  </a:moveTo>
                  <a:cubicBezTo>
                    <a:pt x="215" y="56"/>
                    <a:pt x="178" y="86"/>
                    <a:pt x="135" y="125"/>
                  </a:cubicBezTo>
                  <a:cubicBezTo>
                    <a:pt x="98" y="164"/>
                    <a:pt x="47" y="180"/>
                    <a:pt x="27" y="215"/>
                  </a:cubicBezTo>
                  <a:cubicBezTo>
                    <a:pt x="0" y="258"/>
                    <a:pt x="123" y="381"/>
                    <a:pt x="162" y="381"/>
                  </a:cubicBezTo>
                  <a:cubicBezTo>
                    <a:pt x="260" y="381"/>
                    <a:pt x="287" y="330"/>
                    <a:pt x="358" y="307"/>
                  </a:cubicBezTo>
                  <a:cubicBezTo>
                    <a:pt x="387" y="297"/>
                    <a:pt x="469" y="254"/>
                    <a:pt x="481" y="234"/>
                  </a:cubicBezTo>
                  <a:cubicBezTo>
                    <a:pt x="497" y="209"/>
                    <a:pt x="479" y="180"/>
                    <a:pt x="456" y="166"/>
                  </a:cubicBezTo>
                  <a:cubicBezTo>
                    <a:pt x="436" y="154"/>
                    <a:pt x="428" y="144"/>
                    <a:pt x="407" y="125"/>
                  </a:cubicBezTo>
                  <a:cubicBezTo>
                    <a:pt x="375" y="94"/>
                    <a:pt x="375" y="80"/>
                    <a:pt x="358" y="52"/>
                  </a:cubicBezTo>
                  <a:cubicBezTo>
                    <a:pt x="334" y="13"/>
                    <a:pt x="311" y="19"/>
                    <a:pt x="260" y="0"/>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5"/>
            <p:cNvSpPr/>
            <p:nvPr/>
          </p:nvSpPr>
          <p:spPr>
            <a:xfrm>
              <a:off x="7438681" y="1507214"/>
              <a:ext cx="47171" cy="21614"/>
            </a:xfrm>
            <a:custGeom>
              <a:avLst/>
              <a:gdLst/>
              <a:ahLst/>
              <a:cxnLst/>
              <a:rect l="l" t="t" r="r" b="b"/>
              <a:pathLst>
                <a:path w="166" h="76" extrusionOk="0">
                  <a:moveTo>
                    <a:pt x="61" y="15"/>
                  </a:moveTo>
                  <a:cubicBezTo>
                    <a:pt x="43" y="23"/>
                    <a:pt x="41" y="27"/>
                    <a:pt x="31" y="35"/>
                  </a:cubicBezTo>
                  <a:cubicBezTo>
                    <a:pt x="0" y="60"/>
                    <a:pt x="33" y="49"/>
                    <a:pt x="59" y="66"/>
                  </a:cubicBezTo>
                  <a:cubicBezTo>
                    <a:pt x="70" y="70"/>
                    <a:pt x="76" y="72"/>
                    <a:pt x="90" y="72"/>
                  </a:cubicBezTo>
                  <a:cubicBezTo>
                    <a:pt x="102" y="72"/>
                    <a:pt x="106" y="76"/>
                    <a:pt x="113" y="70"/>
                  </a:cubicBezTo>
                  <a:cubicBezTo>
                    <a:pt x="115" y="68"/>
                    <a:pt x="121" y="68"/>
                    <a:pt x="123" y="68"/>
                  </a:cubicBezTo>
                  <a:cubicBezTo>
                    <a:pt x="125" y="64"/>
                    <a:pt x="125" y="60"/>
                    <a:pt x="127" y="58"/>
                  </a:cubicBezTo>
                  <a:cubicBezTo>
                    <a:pt x="137" y="47"/>
                    <a:pt x="143" y="39"/>
                    <a:pt x="149" y="27"/>
                  </a:cubicBezTo>
                  <a:cubicBezTo>
                    <a:pt x="153" y="23"/>
                    <a:pt x="166" y="8"/>
                    <a:pt x="160" y="6"/>
                  </a:cubicBezTo>
                  <a:cubicBezTo>
                    <a:pt x="153" y="0"/>
                    <a:pt x="115" y="2"/>
                    <a:pt x="104" y="2"/>
                  </a:cubicBezTo>
                  <a:cubicBezTo>
                    <a:pt x="94" y="2"/>
                    <a:pt x="86" y="2"/>
                    <a:pt x="82" y="6"/>
                  </a:cubicBezTo>
                  <a:cubicBezTo>
                    <a:pt x="70" y="8"/>
                    <a:pt x="57" y="15"/>
                    <a:pt x="61" y="15"/>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5"/>
            <p:cNvSpPr/>
            <p:nvPr/>
          </p:nvSpPr>
          <p:spPr>
            <a:xfrm>
              <a:off x="7352011" y="1430997"/>
              <a:ext cx="66494" cy="32705"/>
            </a:xfrm>
            <a:custGeom>
              <a:avLst/>
              <a:gdLst/>
              <a:ahLst/>
              <a:cxnLst/>
              <a:rect l="l" t="t" r="r" b="b"/>
              <a:pathLst>
                <a:path w="234" h="115" extrusionOk="0">
                  <a:moveTo>
                    <a:pt x="53" y="0"/>
                  </a:moveTo>
                  <a:cubicBezTo>
                    <a:pt x="41" y="12"/>
                    <a:pt x="0" y="39"/>
                    <a:pt x="19" y="51"/>
                  </a:cubicBezTo>
                  <a:lnTo>
                    <a:pt x="60" y="80"/>
                  </a:lnTo>
                  <a:cubicBezTo>
                    <a:pt x="78" y="92"/>
                    <a:pt x="92" y="115"/>
                    <a:pt x="125" y="115"/>
                  </a:cubicBezTo>
                  <a:cubicBezTo>
                    <a:pt x="152" y="115"/>
                    <a:pt x="190" y="92"/>
                    <a:pt x="201" y="82"/>
                  </a:cubicBezTo>
                  <a:cubicBezTo>
                    <a:pt x="233" y="53"/>
                    <a:pt x="184" y="41"/>
                    <a:pt x="156" y="29"/>
                  </a:cubicBezTo>
                  <a:cubicBezTo>
                    <a:pt x="121" y="10"/>
                    <a:pt x="105" y="0"/>
                    <a:pt x="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5"/>
            <p:cNvSpPr/>
            <p:nvPr/>
          </p:nvSpPr>
          <p:spPr>
            <a:xfrm>
              <a:off x="7344907" y="1397723"/>
              <a:ext cx="24722" cy="27017"/>
            </a:xfrm>
            <a:custGeom>
              <a:avLst/>
              <a:gdLst/>
              <a:ahLst/>
              <a:cxnLst/>
              <a:rect l="l" t="t" r="r" b="b"/>
              <a:pathLst>
                <a:path w="87" h="95" extrusionOk="0">
                  <a:moveTo>
                    <a:pt x="76" y="3"/>
                  </a:moveTo>
                  <a:cubicBezTo>
                    <a:pt x="74" y="3"/>
                    <a:pt x="46" y="3"/>
                    <a:pt x="42" y="5"/>
                  </a:cubicBezTo>
                  <a:cubicBezTo>
                    <a:pt x="33" y="7"/>
                    <a:pt x="33" y="11"/>
                    <a:pt x="27" y="13"/>
                  </a:cubicBezTo>
                  <a:cubicBezTo>
                    <a:pt x="17" y="15"/>
                    <a:pt x="13" y="17"/>
                    <a:pt x="11" y="25"/>
                  </a:cubicBezTo>
                  <a:cubicBezTo>
                    <a:pt x="7" y="31"/>
                    <a:pt x="1" y="33"/>
                    <a:pt x="3" y="42"/>
                  </a:cubicBezTo>
                  <a:lnTo>
                    <a:pt x="5" y="62"/>
                  </a:lnTo>
                  <a:cubicBezTo>
                    <a:pt x="5" y="74"/>
                    <a:pt x="33" y="74"/>
                    <a:pt x="46" y="78"/>
                  </a:cubicBezTo>
                  <a:cubicBezTo>
                    <a:pt x="54" y="82"/>
                    <a:pt x="74" y="95"/>
                    <a:pt x="82" y="84"/>
                  </a:cubicBezTo>
                  <a:cubicBezTo>
                    <a:pt x="87" y="70"/>
                    <a:pt x="78" y="1"/>
                    <a:pt x="76" y="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5"/>
            <p:cNvSpPr/>
            <p:nvPr/>
          </p:nvSpPr>
          <p:spPr>
            <a:xfrm>
              <a:off x="7197142" y="1599642"/>
              <a:ext cx="93489" cy="39815"/>
            </a:xfrm>
            <a:custGeom>
              <a:avLst/>
              <a:gdLst/>
              <a:ahLst/>
              <a:cxnLst/>
              <a:rect l="l" t="t" r="r" b="b"/>
              <a:pathLst>
                <a:path w="329" h="140" extrusionOk="0">
                  <a:moveTo>
                    <a:pt x="5" y="11"/>
                  </a:moveTo>
                  <a:cubicBezTo>
                    <a:pt x="5" y="13"/>
                    <a:pt x="1" y="62"/>
                    <a:pt x="5" y="70"/>
                  </a:cubicBezTo>
                  <a:cubicBezTo>
                    <a:pt x="13" y="82"/>
                    <a:pt x="23" y="82"/>
                    <a:pt x="30" y="93"/>
                  </a:cubicBezTo>
                  <a:cubicBezTo>
                    <a:pt x="36" y="111"/>
                    <a:pt x="42" y="121"/>
                    <a:pt x="73" y="123"/>
                  </a:cubicBezTo>
                  <a:cubicBezTo>
                    <a:pt x="93" y="125"/>
                    <a:pt x="101" y="140"/>
                    <a:pt x="126" y="140"/>
                  </a:cubicBezTo>
                  <a:lnTo>
                    <a:pt x="204" y="140"/>
                  </a:lnTo>
                  <a:cubicBezTo>
                    <a:pt x="251" y="140"/>
                    <a:pt x="251" y="95"/>
                    <a:pt x="269" y="72"/>
                  </a:cubicBezTo>
                  <a:cubicBezTo>
                    <a:pt x="279" y="60"/>
                    <a:pt x="328" y="25"/>
                    <a:pt x="291" y="13"/>
                  </a:cubicBezTo>
                  <a:cubicBezTo>
                    <a:pt x="265" y="1"/>
                    <a:pt x="3" y="9"/>
                    <a:pt x="5" y="1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5"/>
            <p:cNvSpPr/>
            <p:nvPr/>
          </p:nvSpPr>
          <p:spPr>
            <a:xfrm>
              <a:off x="7338087" y="1686381"/>
              <a:ext cx="47739" cy="46072"/>
            </a:xfrm>
            <a:custGeom>
              <a:avLst/>
              <a:gdLst/>
              <a:ahLst/>
              <a:cxnLst/>
              <a:rect l="l" t="t" r="r" b="b"/>
              <a:pathLst>
                <a:path w="168" h="162" extrusionOk="0">
                  <a:moveTo>
                    <a:pt x="168" y="35"/>
                  </a:moveTo>
                  <a:cubicBezTo>
                    <a:pt x="149" y="25"/>
                    <a:pt x="109" y="0"/>
                    <a:pt x="92" y="13"/>
                  </a:cubicBezTo>
                  <a:lnTo>
                    <a:pt x="55" y="41"/>
                  </a:lnTo>
                  <a:cubicBezTo>
                    <a:pt x="37" y="54"/>
                    <a:pt x="0" y="64"/>
                    <a:pt x="4" y="86"/>
                  </a:cubicBezTo>
                  <a:cubicBezTo>
                    <a:pt x="4" y="105"/>
                    <a:pt x="39" y="131"/>
                    <a:pt x="51" y="137"/>
                  </a:cubicBezTo>
                  <a:cubicBezTo>
                    <a:pt x="92" y="162"/>
                    <a:pt x="113" y="127"/>
                    <a:pt x="131" y="107"/>
                  </a:cubicBezTo>
                  <a:cubicBezTo>
                    <a:pt x="149" y="82"/>
                    <a:pt x="168" y="72"/>
                    <a:pt x="168" y="3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5"/>
            <p:cNvSpPr/>
            <p:nvPr/>
          </p:nvSpPr>
          <p:spPr>
            <a:xfrm>
              <a:off x="7303703" y="1600210"/>
              <a:ext cx="24722" cy="40953"/>
            </a:xfrm>
            <a:custGeom>
              <a:avLst/>
              <a:gdLst/>
              <a:ahLst/>
              <a:cxnLst/>
              <a:rect l="l" t="t" r="r" b="b"/>
              <a:pathLst>
                <a:path w="87" h="144" extrusionOk="0">
                  <a:moveTo>
                    <a:pt x="86" y="7"/>
                  </a:moveTo>
                  <a:cubicBezTo>
                    <a:pt x="82" y="7"/>
                    <a:pt x="56" y="1"/>
                    <a:pt x="49" y="3"/>
                  </a:cubicBezTo>
                  <a:cubicBezTo>
                    <a:pt x="43" y="7"/>
                    <a:pt x="43" y="11"/>
                    <a:pt x="35" y="13"/>
                  </a:cubicBezTo>
                  <a:cubicBezTo>
                    <a:pt x="25" y="17"/>
                    <a:pt x="17" y="19"/>
                    <a:pt x="17" y="31"/>
                  </a:cubicBezTo>
                  <a:cubicBezTo>
                    <a:pt x="15" y="41"/>
                    <a:pt x="7" y="44"/>
                    <a:pt x="7" y="54"/>
                  </a:cubicBezTo>
                  <a:lnTo>
                    <a:pt x="4" y="89"/>
                  </a:lnTo>
                  <a:cubicBezTo>
                    <a:pt x="0" y="109"/>
                    <a:pt x="29" y="111"/>
                    <a:pt x="43" y="119"/>
                  </a:cubicBezTo>
                  <a:cubicBezTo>
                    <a:pt x="49" y="123"/>
                    <a:pt x="68" y="144"/>
                    <a:pt x="78" y="132"/>
                  </a:cubicBezTo>
                  <a:cubicBezTo>
                    <a:pt x="86" y="119"/>
                    <a:pt x="86" y="7"/>
                    <a:pt x="86" y="7"/>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5"/>
            <p:cNvSpPr/>
            <p:nvPr/>
          </p:nvSpPr>
          <p:spPr>
            <a:xfrm>
              <a:off x="7825711" y="1518305"/>
              <a:ext cx="93205" cy="90437"/>
            </a:xfrm>
            <a:custGeom>
              <a:avLst/>
              <a:gdLst/>
              <a:ahLst/>
              <a:cxnLst/>
              <a:rect l="l" t="t" r="r" b="b"/>
              <a:pathLst>
                <a:path w="328" h="318" extrusionOk="0">
                  <a:moveTo>
                    <a:pt x="328" y="133"/>
                  </a:moveTo>
                  <a:lnTo>
                    <a:pt x="177" y="0"/>
                  </a:lnTo>
                  <a:lnTo>
                    <a:pt x="1" y="88"/>
                  </a:lnTo>
                  <a:lnTo>
                    <a:pt x="84" y="317"/>
                  </a:lnTo>
                  <a:lnTo>
                    <a:pt x="320" y="299"/>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5"/>
            <p:cNvSpPr/>
            <p:nvPr/>
          </p:nvSpPr>
          <p:spPr>
            <a:xfrm>
              <a:off x="7794453" y="1662492"/>
              <a:ext cx="105993" cy="84749"/>
            </a:xfrm>
            <a:custGeom>
              <a:avLst/>
              <a:gdLst/>
              <a:ahLst/>
              <a:cxnLst/>
              <a:rect l="l" t="t" r="r" b="b"/>
              <a:pathLst>
                <a:path w="373" h="298" extrusionOk="0">
                  <a:moveTo>
                    <a:pt x="372" y="154"/>
                  </a:moveTo>
                  <a:lnTo>
                    <a:pt x="225" y="0"/>
                  </a:lnTo>
                  <a:lnTo>
                    <a:pt x="0" y="41"/>
                  </a:lnTo>
                  <a:lnTo>
                    <a:pt x="49" y="262"/>
                  </a:lnTo>
                  <a:lnTo>
                    <a:pt x="327" y="29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5"/>
            <p:cNvSpPr/>
            <p:nvPr/>
          </p:nvSpPr>
          <p:spPr>
            <a:xfrm>
              <a:off x="7731085" y="1480481"/>
              <a:ext cx="118212" cy="90437"/>
            </a:xfrm>
            <a:custGeom>
              <a:avLst/>
              <a:gdLst/>
              <a:ahLst/>
              <a:cxnLst/>
              <a:rect l="l" t="t" r="r" b="b"/>
              <a:pathLst>
                <a:path w="416" h="318" extrusionOk="0">
                  <a:moveTo>
                    <a:pt x="45" y="41"/>
                  </a:moveTo>
                  <a:lnTo>
                    <a:pt x="252" y="0"/>
                  </a:lnTo>
                  <a:lnTo>
                    <a:pt x="415" y="160"/>
                  </a:lnTo>
                  <a:lnTo>
                    <a:pt x="252" y="317"/>
                  </a:lnTo>
                  <a:lnTo>
                    <a:pt x="0" y="18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5"/>
            <p:cNvSpPr/>
            <p:nvPr/>
          </p:nvSpPr>
          <p:spPr>
            <a:xfrm>
              <a:off x="7681072" y="1661355"/>
              <a:ext cx="107129" cy="133949"/>
            </a:xfrm>
            <a:custGeom>
              <a:avLst/>
              <a:gdLst/>
              <a:ahLst/>
              <a:cxnLst/>
              <a:rect l="l" t="t" r="r" b="b"/>
              <a:pathLst>
                <a:path w="377" h="471" extrusionOk="0">
                  <a:moveTo>
                    <a:pt x="192" y="0"/>
                  </a:moveTo>
                  <a:lnTo>
                    <a:pt x="0" y="185"/>
                  </a:lnTo>
                  <a:lnTo>
                    <a:pt x="47" y="471"/>
                  </a:lnTo>
                  <a:lnTo>
                    <a:pt x="330" y="414"/>
                  </a:lnTo>
                  <a:lnTo>
                    <a:pt x="377" y="6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5"/>
            <p:cNvSpPr/>
            <p:nvPr/>
          </p:nvSpPr>
          <p:spPr>
            <a:xfrm>
              <a:off x="7750124" y="1662492"/>
              <a:ext cx="102583" cy="86455"/>
            </a:xfrm>
            <a:custGeom>
              <a:avLst/>
              <a:gdLst/>
              <a:ahLst/>
              <a:cxnLst/>
              <a:rect l="l" t="t" r="r" b="b"/>
              <a:pathLst>
                <a:path w="361" h="304" extrusionOk="0">
                  <a:moveTo>
                    <a:pt x="213" y="303"/>
                  </a:moveTo>
                  <a:lnTo>
                    <a:pt x="9" y="213"/>
                  </a:lnTo>
                  <a:lnTo>
                    <a:pt x="1" y="13"/>
                  </a:lnTo>
                  <a:lnTo>
                    <a:pt x="258" y="0"/>
                  </a:lnTo>
                  <a:lnTo>
                    <a:pt x="361" y="23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5"/>
            <p:cNvSpPr/>
            <p:nvPr/>
          </p:nvSpPr>
          <p:spPr>
            <a:xfrm>
              <a:off x="7497218" y="1795019"/>
              <a:ext cx="96899" cy="93565"/>
            </a:xfrm>
            <a:custGeom>
              <a:avLst/>
              <a:gdLst/>
              <a:ahLst/>
              <a:cxnLst/>
              <a:rect l="l" t="t" r="r" b="b"/>
              <a:pathLst>
                <a:path w="341" h="329" extrusionOk="0">
                  <a:moveTo>
                    <a:pt x="142" y="1"/>
                  </a:moveTo>
                  <a:lnTo>
                    <a:pt x="334" y="99"/>
                  </a:lnTo>
                  <a:lnTo>
                    <a:pt x="340" y="316"/>
                  </a:lnTo>
                  <a:lnTo>
                    <a:pt x="99" y="328"/>
                  </a:lnTo>
                  <a:lnTo>
                    <a:pt x="1" y="8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5"/>
            <p:cNvSpPr/>
            <p:nvPr/>
          </p:nvSpPr>
          <p:spPr>
            <a:xfrm>
              <a:off x="7414811" y="1776534"/>
              <a:ext cx="116507" cy="104372"/>
            </a:xfrm>
            <a:custGeom>
              <a:avLst/>
              <a:gdLst/>
              <a:ahLst/>
              <a:cxnLst/>
              <a:rect l="l" t="t" r="r" b="b"/>
              <a:pathLst>
                <a:path w="410" h="367" extrusionOk="0">
                  <a:moveTo>
                    <a:pt x="25" y="91"/>
                  </a:moveTo>
                  <a:lnTo>
                    <a:pt x="240" y="0"/>
                  </a:lnTo>
                  <a:lnTo>
                    <a:pt x="409" y="170"/>
                  </a:lnTo>
                  <a:lnTo>
                    <a:pt x="266" y="367"/>
                  </a:lnTo>
                  <a:lnTo>
                    <a:pt x="0" y="215"/>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5"/>
            <p:cNvSpPr/>
            <p:nvPr/>
          </p:nvSpPr>
          <p:spPr>
            <a:xfrm>
              <a:off x="7361104" y="1732168"/>
              <a:ext cx="97468" cy="92428"/>
            </a:xfrm>
            <a:custGeom>
              <a:avLst/>
              <a:gdLst/>
              <a:ahLst/>
              <a:cxnLst/>
              <a:rect l="l" t="t" r="r" b="b"/>
              <a:pathLst>
                <a:path w="343" h="325" extrusionOk="0">
                  <a:moveTo>
                    <a:pt x="142" y="1"/>
                  </a:moveTo>
                  <a:lnTo>
                    <a:pt x="334" y="97"/>
                  </a:lnTo>
                  <a:lnTo>
                    <a:pt x="343" y="314"/>
                  </a:lnTo>
                  <a:lnTo>
                    <a:pt x="111" y="324"/>
                  </a:lnTo>
                  <a:lnTo>
                    <a:pt x="93" y="318"/>
                  </a:lnTo>
                  <a:lnTo>
                    <a:pt x="1" y="79"/>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5"/>
            <p:cNvSpPr/>
            <p:nvPr/>
          </p:nvSpPr>
          <p:spPr>
            <a:xfrm>
              <a:off x="7322742" y="1759755"/>
              <a:ext cx="87522" cy="68823"/>
            </a:xfrm>
            <a:custGeom>
              <a:avLst/>
              <a:gdLst/>
              <a:ahLst/>
              <a:cxnLst/>
              <a:rect l="l" t="t" r="r" b="b"/>
              <a:pathLst>
                <a:path w="308" h="242" extrusionOk="0">
                  <a:moveTo>
                    <a:pt x="1" y="90"/>
                  </a:moveTo>
                  <a:lnTo>
                    <a:pt x="85" y="0"/>
                  </a:lnTo>
                  <a:lnTo>
                    <a:pt x="308" y="39"/>
                  </a:lnTo>
                  <a:lnTo>
                    <a:pt x="267" y="242"/>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5"/>
            <p:cNvSpPr/>
            <p:nvPr/>
          </p:nvSpPr>
          <p:spPr>
            <a:xfrm>
              <a:off x="7431008" y="1799854"/>
              <a:ext cx="57685" cy="47494"/>
            </a:xfrm>
            <a:custGeom>
              <a:avLst/>
              <a:gdLst/>
              <a:ahLst/>
              <a:cxnLst/>
              <a:rect l="l" t="t" r="r" b="b"/>
              <a:pathLst>
                <a:path w="203" h="167" extrusionOk="0">
                  <a:moveTo>
                    <a:pt x="84" y="166"/>
                  </a:moveTo>
                  <a:lnTo>
                    <a:pt x="199" y="117"/>
                  </a:lnTo>
                  <a:lnTo>
                    <a:pt x="203" y="9"/>
                  </a:lnTo>
                  <a:lnTo>
                    <a:pt x="60" y="0"/>
                  </a:lnTo>
                  <a:lnTo>
                    <a:pt x="0" y="12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5"/>
            <p:cNvSpPr/>
            <p:nvPr/>
          </p:nvSpPr>
          <p:spPr>
            <a:xfrm>
              <a:off x="7242040" y="1442657"/>
              <a:ext cx="86385" cy="86740"/>
            </a:xfrm>
            <a:custGeom>
              <a:avLst/>
              <a:gdLst/>
              <a:ahLst/>
              <a:cxnLst/>
              <a:rect l="l" t="t" r="r" b="b"/>
              <a:pathLst>
                <a:path w="304" h="305" extrusionOk="0">
                  <a:moveTo>
                    <a:pt x="303" y="145"/>
                  </a:moveTo>
                  <a:lnTo>
                    <a:pt x="178" y="305"/>
                  </a:lnTo>
                  <a:lnTo>
                    <a:pt x="1" y="266"/>
                  </a:lnTo>
                  <a:lnTo>
                    <a:pt x="50" y="37"/>
                  </a:lnTo>
                  <a:lnTo>
                    <a:pt x="275" y="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5"/>
            <p:cNvSpPr/>
            <p:nvPr/>
          </p:nvSpPr>
          <p:spPr>
            <a:xfrm>
              <a:off x="7269319" y="1451757"/>
              <a:ext cx="96331" cy="86455"/>
            </a:xfrm>
            <a:custGeom>
              <a:avLst/>
              <a:gdLst/>
              <a:ahLst/>
              <a:cxnLst/>
              <a:rect l="l" t="t" r="r" b="b"/>
              <a:pathLst>
                <a:path w="339" h="304" extrusionOk="0">
                  <a:moveTo>
                    <a:pt x="338" y="152"/>
                  </a:moveTo>
                  <a:lnTo>
                    <a:pt x="201" y="304"/>
                  </a:lnTo>
                  <a:lnTo>
                    <a:pt x="1" y="257"/>
                  </a:lnTo>
                  <a:lnTo>
                    <a:pt x="46" y="30"/>
                  </a:lnTo>
                  <a:lnTo>
                    <a:pt x="3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5"/>
            <p:cNvSpPr/>
            <p:nvPr/>
          </p:nvSpPr>
          <p:spPr>
            <a:xfrm>
              <a:off x="7269888" y="1427868"/>
              <a:ext cx="78145" cy="95840"/>
            </a:xfrm>
            <a:custGeom>
              <a:avLst/>
              <a:gdLst/>
              <a:ahLst/>
              <a:cxnLst/>
              <a:rect l="l" t="t" r="r" b="b"/>
              <a:pathLst>
                <a:path w="275" h="337" extrusionOk="0">
                  <a:moveTo>
                    <a:pt x="70" y="308"/>
                  </a:moveTo>
                  <a:lnTo>
                    <a:pt x="1" y="142"/>
                  </a:lnTo>
                  <a:lnTo>
                    <a:pt x="111" y="1"/>
                  </a:lnTo>
                  <a:lnTo>
                    <a:pt x="275" y="126"/>
                  </a:lnTo>
                  <a:lnTo>
                    <a:pt x="203" y="33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5"/>
            <p:cNvSpPr/>
            <p:nvPr/>
          </p:nvSpPr>
          <p:spPr>
            <a:xfrm>
              <a:off x="7315636" y="1371845"/>
              <a:ext cx="92637" cy="78777"/>
            </a:xfrm>
            <a:custGeom>
              <a:avLst/>
              <a:gdLst/>
              <a:ahLst/>
              <a:cxnLst/>
              <a:rect l="l" t="t" r="r" b="b"/>
              <a:pathLst>
                <a:path w="326" h="277" extrusionOk="0">
                  <a:moveTo>
                    <a:pt x="1" y="111"/>
                  </a:moveTo>
                  <a:lnTo>
                    <a:pt x="154" y="0"/>
                  </a:lnTo>
                  <a:lnTo>
                    <a:pt x="326" y="78"/>
                  </a:lnTo>
                  <a:lnTo>
                    <a:pt x="234" y="276"/>
                  </a:lnTo>
                  <a:lnTo>
                    <a:pt x="3" y="25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5"/>
            <p:cNvSpPr/>
            <p:nvPr/>
          </p:nvSpPr>
          <p:spPr>
            <a:xfrm>
              <a:off x="7486136" y="1429859"/>
              <a:ext cx="53707" cy="87308"/>
            </a:xfrm>
            <a:custGeom>
              <a:avLst/>
              <a:gdLst/>
              <a:ahLst/>
              <a:cxnLst/>
              <a:rect l="l" t="t" r="r" b="b"/>
              <a:pathLst>
                <a:path w="189" h="307" extrusionOk="0">
                  <a:moveTo>
                    <a:pt x="93" y="307"/>
                  </a:moveTo>
                  <a:lnTo>
                    <a:pt x="1" y="211"/>
                  </a:lnTo>
                  <a:lnTo>
                    <a:pt x="31" y="6"/>
                  </a:lnTo>
                  <a:lnTo>
                    <a:pt x="175" y="0"/>
                  </a:lnTo>
                  <a:lnTo>
                    <a:pt x="189" y="235"/>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5"/>
            <p:cNvSpPr/>
            <p:nvPr/>
          </p:nvSpPr>
          <p:spPr>
            <a:xfrm>
              <a:off x="7347748" y="1438960"/>
              <a:ext cx="88090" cy="81905"/>
            </a:xfrm>
            <a:custGeom>
              <a:avLst/>
              <a:gdLst/>
              <a:ahLst/>
              <a:cxnLst/>
              <a:rect l="l" t="t" r="r" b="b"/>
              <a:pathLst>
                <a:path w="310" h="288" extrusionOk="0">
                  <a:moveTo>
                    <a:pt x="148" y="287"/>
                  </a:moveTo>
                  <a:lnTo>
                    <a:pt x="310" y="181"/>
                  </a:lnTo>
                  <a:lnTo>
                    <a:pt x="271" y="1"/>
                  </a:lnTo>
                  <a:lnTo>
                    <a:pt x="42" y="19"/>
                  </a:lnTo>
                  <a:lnTo>
                    <a:pt x="1" y="238"/>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5"/>
            <p:cNvSpPr/>
            <p:nvPr/>
          </p:nvSpPr>
          <p:spPr>
            <a:xfrm>
              <a:off x="7492103" y="1297048"/>
              <a:ext cx="92637" cy="89868"/>
            </a:xfrm>
            <a:custGeom>
              <a:avLst/>
              <a:gdLst/>
              <a:ahLst/>
              <a:cxnLst/>
              <a:rect l="l" t="t" r="r" b="b"/>
              <a:pathLst>
                <a:path w="326" h="316" extrusionOk="0">
                  <a:moveTo>
                    <a:pt x="326" y="197"/>
                  </a:moveTo>
                  <a:lnTo>
                    <a:pt x="227" y="21"/>
                  </a:lnTo>
                  <a:lnTo>
                    <a:pt x="15" y="1"/>
                  </a:lnTo>
                  <a:lnTo>
                    <a:pt x="0" y="218"/>
                  </a:lnTo>
                  <a:lnTo>
                    <a:pt x="250" y="316"/>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5"/>
            <p:cNvSpPr/>
            <p:nvPr/>
          </p:nvSpPr>
          <p:spPr>
            <a:xfrm>
              <a:off x="7585025" y="1334872"/>
              <a:ext cx="101446" cy="95271"/>
            </a:xfrm>
            <a:custGeom>
              <a:avLst/>
              <a:gdLst/>
              <a:ahLst/>
              <a:cxnLst/>
              <a:rect l="l" t="t" r="r" b="b"/>
              <a:pathLst>
                <a:path w="357" h="335" extrusionOk="0">
                  <a:moveTo>
                    <a:pt x="357" y="195"/>
                  </a:moveTo>
                  <a:lnTo>
                    <a:pt x="258" y="21"/>
                  </a:lnTo>
                  <a:lnTo>
                    <a:pt x="46" y="1"/>
                  </a:lnTo>
                  <a:lnTo>
                    <a:pt x="1" y="334"/>
                  </a:lnTo>
                  <a:lnTo>
                    <a:pt x="281" y="31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5"/>
            <p:cNvSpPr/>
            <p:nvPr/>
          </p:nvSpPr>
          <p:spPr>
            <a:xfrm>
              <a:off x="7127522" y="1473940"/>
              <a:ext cx="85817" cy="110344"/>
            </a:xfrm>
            <a:custGeom>
              <a:avLst/>
              <a:gdLst/>
              <a:ahLst/>
              <a:cxnLst/>
              <a:rect l="l" t="t" r="r" b="b"/>
              <a:pathLst>
                <a:path w="302" h="388" extrusionOk="0">
                  <a:moveTo>
                    <a:pt x="301" y="76"/>
                  </a:moveTo>
                  <a:lnTo>
                    <a:pt x="291" y="277"/>
                  </a:lnTo>
                  <a:lnTo>
                    <a:pt x="105" y="387"/>
                  </a:lnTo>
                  <a:lnTo>
                    <a:pt x="0" y="197"/>
                  </a:lnTo>
                  <a:lnTo>
                    <a:pt x="180" y="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5"/>
            <p:cNvSpPr/>
            <p:nvPr/>
          </p:nvSpPr>
          <p:spPr>
            <a:xfrm>
              <a:off x="7278128" y="1324918"/>
              <a:ext cx="92069" cy="78208"/>
            </a:xfrm>
            <a:custGeom>
              <a:avLst/>
              <a:gdLst/>
              <a:ahLst/>
              <a:cxnLst/>
              <a:rect l="l" t="t" r="r" b="b"/>
              <a:pathLst>
                <a:path w="324" h="275" extrusionOk="0">
                  <a:moveTo>
                    <a:pt x="0" y="107"/>
                  </a:moveTo>
                  <a:lnTo>
                    <a:pt x="154" y="1"/>
                  </a:lnTo>
                  <a:lnTo>
                    <a:pt x="324" y="79"/>
                  </a:lnTo>
                  <a:lnTo>
                    <a:pt x="232" y="275"/>
                  </a:lnTo>
                  <a:lnTo>
                    <a:pt x="2" y="25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5"/>
            <p:cNvSpPr/>
            <p:nvPr/>
          </p:nvSpPr>
          <p:spPr>
            <a:xfrm>
              <a:off x="7251417" y="1457161"/>
              <a:ext cx="68767" cy="52613"/>
            </a:xfrm>
            <a:custGeom>
              <a:avLst/>
              <a:gdLst/>
              <a:ahLst/>
              <a:cxnLst/>
              <a:rect l="l" t="t" r="r" b="b"/>
              <a:pathLst>
                <a:path w="242" h="185" extrusionOk="0">
                  <a:moveTo>
                    <a:pt x="242" y="115"/>
                  </a:moveTo>
                  <a:lnTo>
                    <a:pt x="129" y="184"/>
                  </a:lnTo>
                  <a:lnTo>
                    <a:pt x="0" y="125"/>
                  </a:lnTo>
                  <a:lnTo>
                    <a:pt x="66" y="0"/>
                  </a:lnTo>
                  <a:lnTo>
                    <a:pt x="238" y="2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5"/>
            <p:cNvSpPr/>
            <p:nvPr/>
          </p:nvSpPr>
          <p:spPr>
            <a:xfrm>
              <a:off x="7088023" y="1621255"/>
              <a:ext cx="54275" cy="88730"/>
            </a:xfrm>
            <a:custGeom>
              <a:avLst/>
              <a:gdLst/>
              <a:ahLst/>
              <a:cxnLst/>
              <a:rect l="l" t="t" r="r" b="b"/>
              <a:pathLst>
                <a:path w="191" h="312" extrusionOk="0">
                  <a:moveTo>
                    <a:pt x="96" y="311"/>
                  </a:moveTo>
                  <a:lnTo>
                    <a:pt x="0" y="217"/>
                  </a:lnTo>
                  <a:lnTo>
                    <a:pt x="35" y="12"/>
                  </a:lnTo>
                  <a:lnTo>
                    <a:pt x="178" y="0"/>
                  </a:lnTo>
                  <a:lnTo>
                    <a:pt x="191" y="238"/>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5"/>
            <p:cNvSpPr/>
            <p:nvPr/>
          </p:nvSpPr>
          <p:spPr>
            <a:xfrm>
              <a:off x="7182649" y="1706573"/>
              <a:ext cx="101446" cy="94703"/>
            </a:xfrm>
            <a:custGeom>
              <a:avLst/>
              <a:gdLst/>
              <a:ahLst/>
              <a:cxnLst/>
              <a:rect l="l" t="t" r="r" b="b"/>
              <a:pathLst>
                <a:path w="357" h="333" extrusionOk="0">
                  <a:moveTo>
                    <a:pt x="357" y="197"/>
                  </a:moveTo>
                  <a:lnTo>
                    <a:pt x="259" y="21"/>
                  </a:lnTo>
                  <a:lnTo>
                    <a:pt x="44" y="1"/>
                  </a:lnTo>
                  <a:lnTo>
                    <a:pt x="1" y="332"/>
                  </a:lnTo>
                  <a:lnTo>
                    <a:pt x="277" y="314"/>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 name="Google Shape;138;p5"/>
          <p:cNvGrpSpPr/>
          <p:nvPr/>
        </p:nvGrpSpPr>
        <p:grpSpPr>
          <a:xfrm>
            <a:off x="297773" y="4756398"/>
            <a:ext cx="830894" cy="591536"/>
            <a:chOff x="7088023" y="1297048"/>
            <a:chExt cx="830894" cy="591536"/>
          </a:xfrm>
        </p:grpSpPr>
        <p:sp>
          <p:nvSpPr>
            <p:cNvPr id="139" name="Google Shape;139;p5"/>
            <p:cNvSpPr/>
            <p:nvPr/>
          </p:nvSpPr>
          <p:spPr>
            <a:xfrm>
              <a:off x="7101379" y="1303020"/>
              <a:ext cx="802475" cy="547740"/>
            </a:xfrm>
            <a:custGeom>
              <a:avLst/>
              <a:gdLst/>
              <a:ahLst/>
              <a:cxnLst/>
              <a:rect l="l" t="t" r="r" b="b"/>
              <a:pathLst>
                <a:path w="2824" h="1926" extrusionOk="0">
                  <a:moveTo>
                    <a:pt x="915" y="88"/>
                  </a:moveTo>
                  <a:cubicBezTo>
                    <a:pt x="694" y="176"/>
                    <a:pt x="749" y="282"/>
                    <a:pt x="545" y="397"/>
                  </a:cubicBezTo>
                  <a:cubicBezTo>
                    <a:pt x="318" y="528"/>
                    <a:pt x="272" y="733"/>
                    <a:pt x="195" y="931"/>
                  </a:cubicBezTo>
                  <a:cubicBezTo>
                    <a:pt x="158" y="1017"/>
                    <a:pt x="54" y="1146"/>
                    <a:pt x="0" y="1246"/>
                  </a:cubicBezTo>
                  <a:lnTo>
                    <a:pt x="1187" y="1925"/>
                  </a:lnTo>
                  <a:cubicBezTo>
                    <a:pt x="1234" y="1923"/>
                    <a:pt x="1279" y="1921"/>
                    <a:pt x="1314" y="1915"/>
                  </a:cubicBezTo>
                  <a:lnTo>
                    <a:pt x="1680" y="1858"/>
                  </a:lnTo>
                  <a:cubicBezTo>
                    <a:pt x="1723" y="1817"/>
                    <a:pt x="1866" y="1772"/>
                    <a:pt x="1926" y="1729"/>
                  </a:cubicBezTo>
                  <a:cubicBezTo>
                    <a:pt x="2036" y="1649"/>
                    <a:pt x="2177" y="1647"/>
                    <a:pt x="2341" y="1592"/>
                  </a:cubicBezTo>
                  <a:cubicBezTo>
                    <a:pt x="2388" y="1575"/>
                    <a:pt x="2433" y="1502"/>
                    <a:pt x="2472" y="1543"/>
                  </a:cubicBezTo>
                  <a:cubicBezTo>
                    <a:pt x="2644" y="1473"/>
                    <a:pt x="2818" y="1383"/>
                    <a:pt x="2818" y="1340"/>
                  </a:cubicBezTo>
                  <a:cubicBezTo>
                    <a:pt x="2824" y="886"/>
                    <a:pt x="2478" y="569"/>
                    <a:pt x="2181" y="293"/>
                  </a:cubicBezTo>
                  <a:cubicBezTo>
                    <a:pt x="2016" y="139"/>
                    <a:pt x="1717" y="80"/>
                    <a:pt x="1498" y="31"/>
                  </a:cubicBezTo>
                  <a:cubicBezTo>
                    <a:pt x="1343" y="0"/>
                    <a:pt x="987" y="59"/>
                    <a:pt x="915" y="8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5"/>
            <p:cNvSpPr/>
            <p:nvPr/>
          </p:nvSpPr>
          <p:spPr>
            <a:xfrm>
              <a:off x="7101379" y="1317524"/>
              <a:ext cx="449545" cy="533236"/>
            </a:xfrm>
            <a:custGeom>
              <a:avLst/>
              <a:gdLst/>
              <a:ahLst/>
              <a:cxnLst/>
              <a:rect l="l" t="t" r="r" b="b"/>
              <a:pathLst>
                <a:path w="1582" h="1875" extrusionOk="0">
                  <a:moveTo>
                    <a:pt x="915" y="37"/>
                  </a:moveTo>
                  <a:cubicBezTo>
                    <a:pt x="694" y="125"/>
                    <a:pt x="749" y="231"/>
                    <a:pt x="545" y="346"/>
                  </a:cubicBezTo>
                  <a:cubicBezTo>
                    <a:pt x="318" y="477"/>
                    <a:pt x="272" y="682"/>
                    <a:pt x="195" y="880"/>
                  </a:cubicBezTo>
                  <a:cubicBezTo>
                    <a:pt x="158" y="966"/>
                    <a:pt x="54" y="1095"/>
                    <a:pt x="0" y="1195"/>
                  </a:cubicBezTo>
                  <a:lnTo>
                    <a:pt x="1187" y="1874"/>
                  </a:lnTo>
                  <a:cubicBezTo>
                    <a:pt x="1234" y="1872"/>
                    <a:pt x="1279" y="1870"/>
                    <a:pt x="1314" y="1864"/>
                  </a:cubicBezTo>
                  <a:lnTo>
                    <a:pt x="1566" y="1823"/>
                  </a:lnTo>
                  <a:cubicBezTo>
                    <a:pt x="1582" y="1786"/>
                    <a:pt x="1580" y="1737"/>
                    <a:pt x="1551" y="1680"/>
                  </a:cubicBezTo>
                  <a:cubicBezTo>
                    <a:pt x="1508" y="1594"/>
                    <a:pt x="1478" y="1269"/>
                    <a:pt x="1365" y="1277"/>
                  </a:cubicBezTo>
                  <a:cubicBezTo>
                    <a:pt x="1345" y="1271"/>
                    <a:pt x="1351" y="1179"/>
                    <a:pt x="1351" y="1162"/>
                  </a:cubicBezTo>
                  <a:cubicBezTo>
                    <a:pt x="1351" y="1040"/>
                    <a:pt x="1259" y="1195"/>
                    <a:pt x="1146" y="1220"/>
                  </a:cubicBezTo>
                  <a:cubicBezTo>
                    <a:pt x="1079" y="1236"/>
                    <a:pt x="962" y="1244"/>
                    <a:pt x="921" y="1197"/>
                  </a:cubicBezTo>
                  <a:cubicBezTo>
                    <a:pt x="731" y="999"/>
                    <a:pt x="1445" y="990"/>
                    <a:pt x="1353" y="849"/>
                  </a:cubicBezTo>
                  <a:cubicBezTo>
                    <a:pt x="1306" y="780"/>
                    <a:pt x="1173" y="821"/>
                    <a:pt x="1095" y="815"/>
                  </a:cubicBezTo>
                  <a:cubicBezTo>
                    <a:pt x="1095" y="784"/>
                    <a:pt x="1117" y="663"/>
                    <a:pt x="1054" y="665"/>
                  </a:cubicBezTo>
                  <a:cubicBezTo>
                    <a:pt x="987" y="671"/>
                    <a:pt x="813" y="780"/>
                    <a:pt x="856" y="688"/>
                  </a:cubicBezTo>
                  <a:cubicBezTo>
                    <a:pt x="872" y="655"/>
                    <a:pt x="925" y="612"/>
                    <a:pt x="913" y="583"/>
                  </a:cubicBezTo>
                  <a:cubicBezTo>
                    <a:pt x="892" y="540"/>
                    <a:pt x="759" y="606"/>
                    <a:pt x="759" y="522"/>
                  </a:cubicBezTo>
                  <a:cubicBezTo>
                    <a:pt x="790" y="493"/>
                    <a:pt x="917" y="397"/>
                    <a:pt x="856" y="369"/>
                  </a:cubicBezTo>
                  <a:cubicBezTo>
                    <a:pt x="800" y="344"/>
                    <a:pt x="770" y="330"/>
                    <a:pt x="788" y="268"/>
                  </a:cubicBezTo>
                  <a:cubicBezTo>
                    <a:pt x="819" y="164"/>
                    <a:pt x="884" y="37"/>
                    <a:pt x="1050" y="0"/>
                  </a:cubicBezTo>
                  <a:cubicBezTo>
                    <a:pt x="984" y="17"/>
                    <a:pt x="935" y="29"/>
                    <a:pt x="915" y="37"/>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5"/>
            <p:cNvSpPr/>
            <p:nvPr/>
          </p:nvSpPr>
          <p:spPr>
            <a:xfrm>
              <a:off x="7096832" y="1490150"/>
              <a:ext cx="382767" cy="360041"/>
            </a:xfrm>
            <a:custGeom>
              <a:avLst/>
              <a:gdLst/>
              <a:ahLst/>
              <a:cxnLst/>
              <a:rect l="l" t="t" r="r" b="b"/>
              <a:pathLst>
                <a:path w="1347" h="1266" extrusionOk="0">
                  <a:moveTo>
                    <a:pt x="315" y="1"/>
                  </a:moveTo>
                  <a:cubicBezTo>
                    <a:pt x="272" y="87"/>
                    <a:pt x="243" y="181"/>
                    <a:pt x="209" y="271"/>
                  </a:cubicBezTo>
                  <a:cubicBezTo>
                    <a:pt x="172" y="357"/>
                    <a:pt x="68" y="486"/>
                    <a:pt x="12" y="586"/>
                  </a:cubicBezTo>
                  <a:cubicBezTo>
                    <a:pt x="0" y="969"/>
                    <a:pt x="728" y="1265"/>
                    <a:pt x="1199" y="1265"/>
                  </a:cubicBezTo>
                  <a:cubicBezTo>
                    <a:pt x="1240" y="1263"/>
                    <a:pt x="1279" y="1261"/>
                    <a:pt x="1311" y="1257"/>
                  </a:cubicBezTo>
                  <a:cubicBezTo>
                    <a:pt x="1268" y="1226"/>
                    <a:pt x="1238" y="1200"/>
                    <a:pt x="1256" y="1181"/>
                  </a:cubicBezTo>
                  <a:cubicBezTo>
                    <a:pt x="1346" y="1098"/>
                    <a:pt x="765" y="1214"/>
                    <a:pt x="1025" y="960"/>
                  </a:cubicBezTo>
                  <a:cubicBezTo>
                    <a:pt x="1074" y="915"/>
                    <a:pt x="1209" y="711"/>
                    <a:pt x="1003" y="836"/>
                  </a:cubicBezTo>
                  <a:cubicBezTo>
                    <a:pt x="829" y="940"/>
                    <a:pt x="704" y="868"/>
                    <a:pt x="704" y="729"/>
                  </a:cubicBezTo>
                  <a:cubicBezTo>
                    <a:pt x="704" y="580"/>
                    <a:pt x="516" y="895"/>
                    <a:pt x="516" y="600"/>
                  </a:cubicBezTo>
                  <a:cubicBezTo>
                    <a:pt x="516" y="496"/>
                    <a:pt x="4" y="725"/>
                    <a:pt x="254" y="324"/>
                  </a:cubicBezTo>
                  <a:cubicBezTo>
                    <a:pt x="352" y="167"/>
                    <a:pt x="364" y="240"/>
                    <a:pt x="321" y="107"/>
                  </a:cubicBezTo>
                  <a:cubicBezTo>
                    <a:pt x="311" y="75"/>
                    <a:pt x="311" y="38"/>
                    <a:pt x="3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5"/>
            <p:cNvSpPr/>
            <p:nvPr/>
          </p:nvSpPr>
          <p:spPr>
            <a:xfrm>
              <a:off x="7503754" y="1559542"/>
              <a:ext cx="141513" cy="108354"/>
            </a:xfrm>
            <a:custGeom>
              <a:avLst/>
              <a:gdLst/>
              <a:ahLst/>
              <a:cxnLst/>
              <a:rect l="l" t="t" r="r" b="b"/>
              <a:pathLst>
                <a:path w="498" h="381" extrusionOk="0">
                  <a:moveTo>
                    <a:pt x="260" y="0"/>
                  </a:moveTo>
                  <a:cubicBezTo>
                    <a:pt x="215" y="56"/>
                    <a:pt x="178" y="86"/>
                    <a:pt x="135" y="125"/>
                  </a:cubicBezTo>
                  <a:cubicBezTo>
                    <a:pt x="98" y="164"/>
                    <a:pt x="47" y="180"/>
                    <a:pt x="27" y="215"/>
                  </a:cubicBezTo>
                  <a:cubicBezTo>
                    <a:pt x="0" y="258"/>
                    <a:pt x="123" y="381"/>
                    <a:pt x="162" y="381"/>
                  </a:cubicBezTo>
                  <a:cubicBezTo>
                    <a:pt x="260" y="381"/>
                    <a:pt x="287" y="330"/>
                    <a:pt x="358" y="307"/>
                  </a:cubicBezTo>
                  <a:cubicBezTo>
                    <a:pt x="387" y="297"/>
                    <a:pt x="469" y="254"/>
                    <a:pt x="481" y="234"/>
                  </a:cubicBezTo>
                  <a:cubicBezTo>
                    <a:pt x="497" y="209"/>
                    <a:pt x="479" y="180"/>
                    <a:pt x="456" y="166"/>
                  </a:cubicBezTo>
                  <a:cubicBezTo>
                    <a:pt x="436" y="154"/>
                    <a:pt x="428" y="144"/>
                    <a:pt x="407" y="125"/>
                  </a:cubicBezTo>
                  <a:cubicBezTo>
                    <a:pt x="375" y="94"/>
                    <a:pt x="375" y="80"/>
                    <a:pt x="358" y="52"/>
                  </a:cubicBezTo>
                  <a:cubicBezTo>
                    <a:pt x="334" y="13"/>
                    <a:pt x="311" y="19"/>
                    <a:pt x="260" y="0"/>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5"/>
            <p:cNvSpPr/>
            <p:nvPr/>
          </p:nvSpPr>
          <p:spPr>
            <a:xfrm>
              <a:off x="7438681" y="1507214"/>
              <a:ext cx="47171" cy="21614"/>
            </a:xfrm>
            <a:custGeom>
              <a:avLst/>
              <a:gdLst/>
              <a:ahLst/>
              <a:cxnLst/>
              <a:rect l="l" t="t" r="r" b="b"/>
              <a:pathLst>
                <a:path w="166" h="76" extrusionOk="0">
                  <a:moveTo>
                    <a:pt x="61" y="15"/>
                  </a:moveTo>
                  <a:cubicBezTo>
                    <a:pt x="43" y="23"/>
                    <a:pt x="41" y="27"/>
                    <a:pt x="31" y="35"/>
                  </a:cubicBezTo>
                  <a:cubicBezTo>
                    <a:pt x="0" y="60"/>
                    <a:pt x="33" y="49"/>
                    <a:pt x="59" y="66"/>
                  </a:cubicBezTo>
                  <a:cubicBezTo>
                    <a:pt x="70" y="70"/>
                    <a:pt x="76" y="72"/>
                    <a:pt x="90" y="72"/>
                  </a:cubicBezTo>
                  <a:cubicBezTo>
                    <a:pt x="102" y="72"/>
                    <a:pt x="106" y="76"/>
                    <a:pt x="113" y="70"/>
                  </a:cubicBezTo>
                  <a:cubicBezTo>
                    <a:pt x="115" y="68"/>
                    <a:pt x="121" y="68"/>
                    <a:pt x="123" y="68"/>
                  </a:cubicBezTo>
                  <a:cubicBezTo>
                    <a:pt x="125" y="64"/>
                    <a:pt x="125" y="60"/>
                    <a:pt x="127" y="58"/>
                  </a:cubicBezTo>
                  <a:cubicBezTo>
                    <a:pt x="137" y="47"/>
                    <a:pt x="143" y="39"/>
                    <a:pt x="149" y="27"/>
                  </a:cubicBezTo>
                  <a:cubicBezTo>
                    <a:pt x="153" y="23"/>
                    <a:pt x="166" y="8"/>
                    <a:pt x="160" y="6"/>
                  </a:cubicBezTo>
                  <a:cubicBezTo>
                    <a:pt x="153" y="0"/>
                    <a:pt x="115" y="2"/>
                    <a:pt x="104" y="2"/>
                  </a:cubicBezTo>
                  <a:cubicBezTo>
                    <a:pt x="94" y="2"/>
                    <a:pt x="86" y="2"/>
                    <a:pt x="82" y="6"/>
                  </a:cubicBezTo>
                  <a:cubicBezTo>
                    <a:pt x="70" y="8"/>
                    <a:pt x="57" y="15"/>
                    <a:pt x="61" y="15"/>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5"/>
            <p:cNvSpPr/>
            <p:nvPr/>
          </p:nvSpPr>
          <p:spPr>
            <a:xfrm>
              <a:off x="7352011" y="1430997"/>
              <a:ext cx="66494" cy="32705"/>
            </a:xfrm>
            <a:custGeom>
              <a:avLst/>
              <a:gdLst/>
              <a:ahLst/>
              <a:cxnLst/>
              <a:rect l="l" t="t" r="r" b="b"/>
              <a:pathLst>
                <a:path w="234" h="115" extrusionOk="0">
                  <a:moveTo>
                    <a:pt x="53" y="0"/>
                  </a:moveTo>
                  <a:cubicBezTo>
                    <a:pt x="41" y="12"/>
                    <a:pt x="0" y="39"/>
                    <a:pt x="19" y="51"/>
                  </a:cubicBezTo>
                  <a:lnTo>
                    <a:pt x="60" y="80"/>
                  </a:lnTo>
                  <a:cubicBezTo>
                    <a:pt x="78" y="92"/>
                    <a:pt x="92" y="115"/>
                    <a:pt x="125" y="115"/>
                  </a:cubicBezTo>
                  <a:cubicBezTo>
                    <a:pt x="152" y="115"/>
                    <a:pt x="190" y="92"/>
                    <a:pt x="201" y="82"/>
                  </a:cubicBezTo>
                  <a:cubicBezTo>
                    <a:pt x="233" y="53"/>
                    <a:pt x="184" y="41"/>
                    <a:pt x="156" y="29"/>
                  </a:cubicBezTo>
                  <a:cubicBezTo>
                    <a:pt x="121" y="10"/>
                    <a:pt x="105" y="0"/>
                    <a:pt x="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5"/>
            <p:cNvSpPr/>
            <p:nvPr/>
          </p:nvSpPr>
          <p:spPr>
            <a:xfrm>
              <a:off x="7344907" y="1397723"/>
              <a:ext cx="24722" cy="27017"/>
            </a:xfrm>
            <a:custGeom>
              <a:avLst/>
              <a:gdLst/>
              <a:ahLst/>
              <a:cxnLst/>
              <a:rect l="l" t="t" r="r" b="b"/>
              <a:pathLst>
                <a:path w="87" h="95" extrusionOk="0">
                  <a:moveTo>
                    <a:pt x="76" y="3"/>
                  </a:moveTo>
                  <a:cubicBezTo>
                    <a:pt x="74" y="3"/>
                    <a:pt x="46" y="3"/>
                    <a:pt x="42" y="5"/>
                  </a:cubicBezTo>
                  <a:cubicBezTo>
                    <a:pt x="33" y="7"/>
                    <a:pt x="33" y="11"/>
                    <a:pt x="27" y="13"/>
                  </a:cubicBezTo>
                  <a:cubicBezTo>
                    <a:pt x="17" y="15"/>
                    <a:pt x="13" y="17"/>
                    <a:pt x="11" y="25"/>
                  </a:cubicBezTo>
                  <a:cubicBezTo>
                    <a:pt x="7" y="31"/>
                    <a:pt x="1" y="33"/>
                    <a:pt x="3" y="42"/>
                  </a:cubicBezTo>
                  <a:lnTo>
                    <a:pt x="5" y="62"/>
                  </a:lnTo>
                  <a:cubicBezTo>
                    <a:pt x="5" y="74"/>
                    <a:pt x="33" y="74"/>
                    <a:pt x="46" y="78"/>
                  </a:cubicBezTo>
                  <a:cubicBezTo>
                    <a:pt x="54" y="82"/>
                    <a:pt x="74" y="95"/>
                    <a:pt x="82" y="84"/>
                  </a:cubicBezTo>
                  <a:cubicBezTo>
                    <a:pt x="87" y="70"/>
                    <a:pt x="78" y="1"/>
                    <a:pt x="76" y="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5"/>
            <p:cNvSpPr/>
            <p:nvPr/>
          </p:nvSpPr>
          <p:spPr>
            <a:xfrm>
              <a:off x="7197142" y="1599642"/>
              <a:ext cx="93489" cy="39815"/>
            </a:xfrm>
            <a:custGeom>
              <a:avLst/>
              <a:gdLst/>
              <a:ahLst/>
              <a:cxnLst/>
              <a:rect l="l" t="t" r="r" b="b"/>
              <a:pathLst>
                <a:path w="329" h="140" extrusionOk="0">
                  <a:moveTo>
                    <a:pt x="5" y="11"/>
                  </a:moveTo>
                  <a:cubicBezTo>
                    <a:pt x="5" y="13"/>
                    <a:pt x="1" y="62"/>
                    <a:pt x="5" y="70"/>
                  </a:cubicBezTo>
                  <a:cubicBezTo>
                    <a:pt x="13" y="82"/>
                    <a:pt x="23" y="82"/>
                    <a:pt x="30" y="93"/>
                  </a:cubicBezTo>
                  <a:cubicBezTo>
                    <a:pt x="36" y="111"/>
                    <a:pt x="42" y="121"/>
                    <a:pt x="73" y="123"/>
                  </a:cubicBezTo>
                  <a:cubicBezTo>
                    <a:pt x="93" y="125"/>
                    <a:pt x="101" y="140"/>
                    <a:pt x="126" y="140"/>
                  </a:cubicBezTo>
                  <a:lnTo>
                    <a:pt x="204" y="140"/>
                  </a:lnTo>
                  <a:cubicBezTo>
                    <a:pt x="251" y="140"/>
                    <a:pt x="251" y="95"/>
                    <a:pt x="269" y="72"/>
                  </a:cubicBezTo>
                  <a:cubicBezTo>
                    <a:pt x="279" y="60"/>
                    <a:pt x="328" y="25"/>
                    <a:pt x="291" y="13"/>
                  </a:cubicBezTo>
                  <a:cubicBezTo>
                    <a:pt x="265" y="1"/>
                    <a:pt x="3" y="9"/>
                    <a:pt x="5" y="1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5"/>
            <p:cNvSpPr/>
            <p:nvPr/>
          </p:nvSpPr>
          <p:spPr>
            <a:xfrm>
              <a:off x="7338087" y="1686381"/>
              <a:ext cx="47739" cy="46072"/>
            </a:xfrm>
            <a:custGeom>
              <a:avLst/>
              <a:gdLst/>
              <a:ahLst/>
              <a:cxnLst/>
              <a:rect l="l" t="t" r="r" b="b"/>
              <a:pathLst>
                <a:path w="168" h="162" extrusionOk="0">
                  <a:moveTo>
                    <a:pt x="168" y="35"/>
                  </a:moveTo>
                  <a:cubicBezTo>
                    <a:pt x="149" y="25"/>
                    <a:pt x="109" y="0"/>
                    <a:pt x="92" y="13"/>
                  </a:cubicBezTo>
                  <a:lnTo>
                    <a:pt x="55" y="41"/>
                  </a:lnTo>
                  <a:cubicBezTo>
                    <a:pt x="37" y="54"/>
                    <a:pt x="0" y="64"/>
                    <a:pt x="4" y="86"/>
                  </a:cubicBezTo>
                  <a:cubicBezTo>
                    <a:pt x="4" y="105"/>
                    <a:pt x="39" y="131"/>
                    <a:pt x="51" y="137"/>
                  </a:cubicBezTo>
                  <a:cubicBezTo>
                    <a:pt x="92" y="162"/>
                    <a:pt x="113" y="127"/>
                    <a:pt x="131" y="107"/>
                  </a:cubicBezTo>
                  <a:cubicBezTo>
                    <a:pt x="149" y="82"/>
                    <a:pt x="168" y="72"/>
                    <a:pt x="168" y="3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5"/>
            <p:cNvSpPr/>
            <p:nvPr/>
          </p:nvSpPr>
          <p:spPr>
            <a:xfrm>
              <a:off x="7303703" y="1600210"/>
              <a:ext cx="24722" cy="40953"/>
            </a:xfrm>
            <a:custGeom>
              <a:avLst/>
              <a:gdLst/>
              <a:ahLst/>
              <a:cxnLst/>
              <a:rect l="l" t="t" r="r" b="b"/>
              <a:pathLst>
                <a:path w="87" h="144" extrusionOk="0">
                  <a:moveTo>
                    <a:pt x="86" y="7"/>
                  </a:moveTo>
                  <a:cubicBezTo>
                    <a:pt x="82" y="7"/>
                    <a:pt x="56" y="1"/>
                    <a:pt x="49" y="3"/>
                  </a:cubicBezTo>
                  <a:cubicBezTo>
                    <a:pt x="43" y="7"/>
                    <a:pt x="43" y="11"/>
                    <a:pt x="35" y="13"/>
                  </a:cubicBezTo>
                  <a:cubicBezTo>
                    <a:pt x="25" y="17"/>
                    <a:pt x="17" y="19"/>
                    <a:pt x="17" y="31"/>
                  </a:cubicBezTo>
                  <a:cubicBezTo>
                    <a:pt x="15" y="41"/>
                    <a:pt x="7" y="44"/>
                    <a:pt x="7" y="54"/>
                  </a:cubicBezTo>
                  <a:lnTo>
                    <a:pt x="4" y="89"/>
                  </a:lnTo>
                  <a:cubicBezTo>
                    <a:pt x="0" y="109"/>
                    <a:pt x="29" y="111"/>
                    <a:pt x="43" y="119"/>
                  </a:cubicBezTo>
                  <a:cubicBezTo>
                    <a:pt x="49" y="123"/>
                    <a:pt x="68" y="144"/>
                    <a:pt x="78" y="132"/>
                  </a:cubicBezTo>
                  <a:cubicBezTo>
                    <a:pt x="86" y="119"/>
                    <a:pt x="86" y="7"/>
                    <a:pt x="86" y="7"/>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5"/>
            <p:cNvSpPr/>
            <p:nvPr/>
          </p:nvSpPr>
          <p:spPr>
            <a:xfrm>
              <a:off x="7825711" y="1518305"/>
              <a:ext cx="93205" cy="90437"/>
            </a:xfrm>
            <a:custGeom>
              <a:avLst/>
              <a:gdLst/>
              <a:ahLst/>
              <a:cxnLst/>
              <a:rect l="l" t="t" r="r" b="b"/>
              <a:pathLst>
                <a:path w="328" h="318" extrusionOk="0">
                  <a:moveTo>
                    <a:pt x="328" y="133"/>
                  </a:moveTo>
                  <a:lnTo>
                    <a:pt x="177" y="0"/>
                  </a:lnTo>
                  <a:lnTo>
                    <a:pt x="1" y="88"/>
                  </a:lnTo>
                  <a:lnTo>
                    <a:pt x="84" y="317"/>
                  </a:lnTo>
                  <a:lnTo>
                    <a:pt x="320" y="299"/>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5"/>
            <p:cNvSpPr/>
            <p:nvPr/>
          </p:nvSpPr>
          <p:spPr>
            <a:xfrm>
              <a:off x="7794453" y="1662492"/>
              <a:ext cx="105993" cy="84749"/>
            </a:xfrm>
            <a:custGeom>
              <a:avLst/>
              <a:gdLst/>
              <a:ahLst/>
              <a:cxnLst/>
              <a:rect l="l" t="t" r="r" b="b"/>
              <a:pathLst>
                <a:path w="373" h="298" extrusionOk="0">
                  <a:moveTo>
                    <a:pt x="372" y="154"/>
                  </a:moveTo>
                  <a:lnTo>
                    <a:pt x="225" y="0"/>
                  </a:lnTo>
                  <a:lnTo>
                    <a:pt x="0" y="41"/>
                  </a:lnTo>
                  <a:lnTo>
                    <a:pt x="49" y="262"/>
                  </a:lnTo>
                  <a:lnTo>
                    <a:pt x="327" y="29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5"/>
            <p:cNvSpPr/>
            <p:nvPr/>
          </p:nvSpPr>
          <p:spPr>
            <a:xfrm>
              <a:off x="7731085" y="1480481"/>
              <a:ext cx="118212" cy="90437"/>
            </a:xfrm>
            <a:custGeom>
              <a:avLst/>
              <a:gdLst/>
              <a:ahLst/>
              <a:cxnLst/>
              <a:rect l="l" t="t" r="r" b="b"/>
              <a:pathLst>
                <a:path w="416" h="318" extrusionOk="0">
                  <a:moveTo>
                    <a:pt x="45" y="41"/>
                  </a:moveTo>
                  <a:lnTo>
                    <a:pt x="252" y="0"/>
                  </a:lnTo>
                  <a:lnTo>
                    <a:pt x="415" y="160"/>
                  </a:lnTo>
                  <a:lnTo>
                    <a:pt x="252" y="317"/>
                  </a:lnTo>
                  <a:lnTo>
                    <a:pt x="0" y="18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5"/>
            <p:cNvSpPr/>
            <p:nvPr/>
          </p:nvSpPr>
          <p:spPr>
            <a:xfrm>
              <a:off x="7681072" y="1661355"/>
              <a:ext cx="107129" cy="133949"/>
            </a:xfrm>
            <a:custGeom>
              <a:avLst/>
              <a:gdLst/>
              <a:ahLst/>
              <a:cxnLst/>
              <a:rect l="l" t="t" r="r" b="b"/>
              <a:pathLst>
                <a:path w="377" h="471" extrusionOk="0">
                  <a:moveTo>
                    <a:pt x="192" y="0"/>
                  </a:moveTo>
                  <a:lnTo>
                    <a:pt x="0" y="185"/>
                  </a:lnTo>
                  <a:lnTo>
                    <a:pt x="47" y="471"/>
                  </a:lnTo>
                  <a:lnTo>
                    <a:pt x="330" y="414"/>
                  </a:lnTo>
                  <a:lnTo>
                    <a:pt x="377" y="6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5"/>
            <p:cNvSpPr/>
            <p:nvPr/>
          </p:nvSpPr>
          <p:spPr>
            <a:xfrm>
              <a:off x="7750124" y="1662492"/>
              <a:ext cx="102583" cy="86455"/>
            </a:xfrm>
            <a:custGeom>
              <a:avLst/>
              <a:gdLst/>
              <a:ahLst/>
              <a:cxnLst/>
              <a:rect l="l" t="t" r="r" b="b"/>
              <a:pathLst>
                <a:path w="361" h="304" extrusionOk="0">
                  <a:moveTo>
                    <a:pt x="213" y="303"/>
                  </a:moveTo>
                  <a:lnTo>
                    <a:pt x="9" y="213"/>
                  </a:lnTo>
                  <a:lnTo>
                    <a:pt x="1" y="13"/>
                  </a:lnTo>
                  <a:lnTo>
                    <a:pt x="258" y="0"/>
                  </a:lnTo>
                  <a:lnTo>
                    <a:pt x="361" y="23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5"/>
            <p:cNvSpPr/>
            <p:nvPr/>
          </p:nvSpPr>
          <p:spPr>
            <a:xfrm>
              <a:off x="7497218" y="1795019"/>
              <a:ext cx="96899" cy="93565"/>
            </a:xfrm>
            <a:custGeom>
              <a:avLst/>
              <a:gdLst/>
              <a:ahLst/>
              <a:cxnLst/>
              <a:rect l="l" t="t" r="r" b="b"/>
              <a:pathLst>
                <a:path w="341" h="329" extrusionOk="0">
                  <a:moveTo>
                    <a:pt x="142" y="1"/>
                  </a:moveTo>
                  <a:lnTo>
                    <a:pt x="334" y="99"/>
                  </a:lnTo>
                  <a:lnTo>
                    <a:pt x="340" y="316"/>
                  </a:lnTo>
                  <a:lnTo>
                    <a:pt x="99" y="328"/>
                  </a:lnTo>
                  <a:lnTo>
                    <a:pt x="1" y="8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5"/>
            <p:cNvSpPr/>
            <p:nvPr/>
          </p:nvSpPr>
          <p:spPr>
            <a:xfrm>
              <a:off x="7414811" y="1776534"/>
              <a:ext cx="116507" cy="104372"/>
            </a:xfrm>
            <a:custGeom>
              <a:avLst/>
              <a:gdLst/>
              <a:ahLst/>
              <a:cxnLst/>
              <a:rect l="l" t="t" r="r" b="b"/>
              <a:pathLst>
                <a:path w="410" h="367" extrusionOk="0">
                  <a:moveTo>
                    <a:pt x="25" y="91"/>
                  </a:moveTo>
                  <a:lnTo>
                    <a:pt x="240" y="0"/>
                  </a:lnTo>
                  <a:lnTo>
                    <a:pt x="409" y="170"/>
                  </a:lnTo>
                  <a:lnTo>
                    <a:pt x="266" y="367"/>
                  </a:lnTo>
                  <a:lnTo>
                    <a:pt x="0" y="215"/>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5"/>
            <p:cNvSpPr/>
            <p:nvPr/>
          </p:nvSpPr>
          <p:spPr>
            <a:xfrm>
              <a:off x="7361104" y="1732168"/>
              <a:ext cx="97468" cy="92428"/>
            </a:xfrm>
            <a:custGeom>
              <a:avLst/>
              <a:gdLst/>
              <a:ahLst/>
              <a:cxnLst/>
              <a:rect l="l" t="t" r="r" b="b"/>
              <a:pathLst>
                <a:path w="343" h="325" extrusionOk="0">
                  <a:moveTo>
                    <a:pt x="142" y="1"/>
                  </a:moveTo>
                  <a:lnTo>
                    <a:pt x="334" y="97"/>
                  </a:lnTo>
                  <a:lnTo>
                    <a:pt x="343" y="314"/>
                  </a:lnTo>
                  <a:lnTo>
                    <a:pt x="111" y="324"/>
                  </a:lnTo>
                  <a:lnTo>
                    <a:pt x="93" y="318"/>
                  </a:lnTo>
                  <a:lnTo>
                    <a:pt x="1" y="79"/>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5"/>
            <p:cNvSpPr/>
            <p:nvPr/>
          </p:nvSpPr>
          <p:spPr>
            <a:xfrm>
              <a:off x="7322742" y="1759755"/>
              <a:ext cx="87522" cy="68823"/>
            </a:xfrm>
            <a:custGeom>
              <a:avLst/>
              <a:gdLst/>
              <a:ahLst/>
              <a:cxnLst/>
              <a:rect l="l" t="t" r="r" b="b"/>
              <a:pathLst>
                <a:path w="308" h="242" extrusionOk="0">
                  <a:moveTo>
                    <a:pt x="1" y="90"/>
                  </a:moveTo>
                  <a:lnTo>
                    <a:pt x="85" y="0"/>
                  </a:lnTo>
                  <a:lnTo>
                    <a:pt x="308" y="39"/>
                  </a:lnTo>
                  <a:lnTo>
                    <a:pt x="267" y="242"/>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5"/>
            <p:cNvSpPr/>
            <p:nvPr/>
          </p:nvSpPr>
          <p:spPr>
            <a:xfrm>
              <a:off x="7431008" y="1799854"/>
              <a:ext cx="57685" cy="47494"/>
            </a:xfrm>
            <a:custGeom>
              <a:avLst/>
              <a:gdLst/>
              <a:ahLst/>
              <a:cxnLst/>
              <a:rect l="l" t="t" r="r" b="b"/>
              <a:pathLst>
                <a:path w="203" h="167" extrusionOk="0">
                  <a:moveTo>
                    <a:pt x="84" y="166"/>
                  </a:moveTo>
                  <a:lnTo>
                    <a:pt x="199" y="117"/>
                  </a:lnTo>
                  <a:lnTo>
                    <a:pt x="203" y="9"/>
                  </a:lnTo>
                  <a:lnTo>
                    <a:pt x="60" y="0"/>
                  </a:lnTo>
                  <a:lnTo>
                    <a:pt x="0" y="12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5"/>
            <p:cNvSpPr/>
            <p:nvPr/>
          </p:nvSpPr>
          <p:spPr>
            <a:xfrm>
              <a:off x="7242040" y="1442657"/>
              <a:ext cx="86385" cy="86740"/>
            </a:xfrm>
            <a:custGeom>
              <a:avLst/>
              <a:gdLst/>
              <a:ahLst/>
              <a:cxnLst/>
              <a:rect l="l" t="t" r="r" b="b"/>
              <a:pathLst>
                <a:path w="304" h="305" extrusionOk="0">
                  <a:moveTo>
                    <a:pt x="303" y="145"/>
                  </a:moveTo>
                  <a:lnTo>
                    <a:pt x="178" y="305"/>
                  </a:lnTo>
                  <a:lnTo>
                    <a:pt x="1" y="266"/>
                  </a:lnTo>
                  <a:lnTo>
                    <a:pt x="50" y="37"/>
                  </a:lnTo>
                  <a:lnTo>
                    <a:pt x="275" y="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5"/>
            <p:cNvSpPr/>
            <p:nvPr/>
          </p:nvSpPr>
          <p:spPr>
            <a:xfrm>
              <a:off x="7269319" y="1451757"/>
              <a:ext cx="96331" cy="86455"/>
            </a:xfrm>
            <a:custGeom>
              <a:avLst/>
              <a:gdLst/>
              <a:ahLst/>
              <a:cxnLst/>
              <a:rect l="l" t="t" r="r" b="b"/>
              <a:pathLst>
                <a:path w="339" h="304" extrusionOk="0">
                  <a:moveTo>
                    <a:pt x="338" y="152"/>
                  </a:moveTo>
                  <a:lnTo>
                    <a:pt x="201" y="304"/>
                  </a:lnTo>
                  <a:lnTo>
                    <a:pt x="1" y="257"/>
                  </a:lnTo>
                  <a:lnTo>
                    <a:pt x="46" y="30"/>
                  </a:lnTo>
                  <a:lnTo>
                    <a:pt x="3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5"/>
            <p:cNvSpPr/>
            <p:nvPr/>
          </p:nvSpPr>
          <p:spPr>
            <a:xfrm>
              <a:off x="7269888" y="1427868"/>
              <a:ext cx="78145" cy="95840"/>
            </a:xfrm>
            <a:custGeom>
              <a:avLst/>
              <a:gdLst/>
              <a:ahLst/>
              <a:cxnLst/>
              <a:rect l="l" t="t" r="r" b="b"/>
              <a:pathLst>
                <a:path w="275" h="337" extrusionOk="0">
                  <a:moveTo>
                    <a:pt x="70" y="308"/>
                  </a:moveTo>
                  <a:lnTo>
                    <a:pt x="1" y="142"/>
                  </a:lnTo>
                  <a:lnTo>
                    <a:pt x="111" y="1"/>
                  </a:lnTo>
                  <a:lnTo>
                    <a:pt x="275" y="126"/>
                  </a:lnTo>
                  <a:lnTo>
                    <a:pt x="203" y="33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5"/>
            <p:cNvSpPr/>
            <p:nvPr/>
          </p:nvSpPr>
          <p:spPr>
            <a:xfrm>
              <a:off x="7315636" y="1371845"/>
              <a:ext cx="92637" cy="78777"/>
            </a:xfrm>
            <a:custGeom>
              <a:avLst/>
              <a:gdLst/>
              <a:ahLst/>
              <a:cxnLst/>
              <a:rect l="l" t="t" r="r" b="b"/>
              <a:pathLst>
                <a:path w="326" h="277" extrusionOk="0">
                  <a:moveTo>
                    <a:pt x="1" y="111"/>
                  </a:moveTo>
                  <a:lnTo>
                    <a:pt x="154" y="0"/>
                  </a:lnTo>
                  <a:lnTo>
                    <a:pt x="326" y="78"/>
                  </a:lnTo>
                  <a:lnTo>
                    <a:pt x="234" y="276"/>
                  </a:lnTo>
                  <a:lnTo>
                    <a:pt x="3" y="25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5"/>
            <p:cNvSpPr/>
            <p:nvPr/>
          </p:nvSpPr>
          <p:spPr>
            <a:xfrm>
              <a:off x="7486136" y="1429859"/>
              <a:ext cx="53707" cy="87308"/>
            </a:xfrm>
            <a:custGeom>
              <a:avLst/>
              <a:gdLst/>
              <a:ahLst/>
              <a:cxnLst/>
              <a:rect l="l" t="t" r="r" b="b"/>
              <a:pathLst>
                <a:path w="189" h="307" extrusionOk="0">
                  <a:moveTo>
                    <a:pt x="93" y="307"/>
                  </a:moveTo>
                  <a:lnTo>
                    <a:pt x="1" y="211"/>
                  </a:lnTo>
                  <a:lnTo>
                    <a:pt x="31" y="6"/>
                  </a:lnTo>
                  <a:lnTo>
                    <a:pt x="175" y="0"/>
                  </a:lnTo>
                  <a:lnTo>
                    <a:pt x="189" y="235"/>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5"/>
            <p:cNvSpPr/>
            <p:nvPr/>
          </p:nvSpPr>
          <p:spPr>
            <a:xfrm>
              <a:off x="7347748" y="1438960"/>
              <a:ext cx="88090" cy="81905"/>
            </a:xfrm>
            <a:custGeom>
              <a:avLst/>
              <a:gdLst/>
              <a:ahLst/>
              <a:cxnLst/>
              <a:rect l="l" t="t" r="r" b="b"/>
              <a:pathLst>
                <a:path w="310" h="288" extrusionOk="0">
                  <a:moveTo>
                    <a:pt x="148" y="287"/>
                  </a:moveTo>
                  <a:lnTo>
                    <a:pt x="310" y="181"/>
                  </a:lnTo>
                  <a:lnTo>
                    <a:pt x="271" y="1"/>
                  </a:lnTo>
                  <a:lnTo>
                    <a:pt x="42" y="19"/>
                  </a:lnTo>
                  <a:lnTo>
                    <a:pt x="1" y="238"/>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5"/>
            <p:cNvSpPr/>
            <p:nvPr/>
          </p:nvSpPr>
          <p:spPr>
            <a:xfrm>
              <a:off x="7492103" y="1297048"/>
              <a:ext cx="92637" cy="89868"/>
            </a:xfrm>
            <a:custGeom>
              <a:avLst/>
              <a:gdLst/>
              <a:ahLst/>
              <a:cxnLst/>
              <a:rect l="l" t="t" r="r" b="b"/>
              <a:pathLst>
                <a:path w="326" h="316" extrusionOk="0">
                  <a:moveTo>
                    <a:pt x="326" y="197"/>
                  </a:moveTo>
                  <a:lnTo>
                    <a:pt x="227" y="21"/>
                  </a:lnTo>
                  <a:lnTo>
                    <a:pt x="15" y="1"/>
                  </a:lnTo>
                  <a:lnTo>
                    <a:pt x="0" y="218"/>
                  </a:lnTo>
                  <a:lnTo>
                    <a:pt x="250" y="316"/>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5"/>
            <p:cNvSpPr/>
            <p:nvPr/>
          </p:nvSpPr>
          <p:spPr>
            <a:xfrm>
              <a:off x="7585025" y="1334872"/>
              <a:ext cx="101446" cy="95271"/>
            </a:xfrm>
            <a:custGeom>
              <a:avLst/>
              <a:gdLst/>
              <a:ahLst/>
              <a:cxnLst/>
              <a:rect l="l" t="t" r="r" b="b"/>
              <a:pathLst>
                <a:path w="357" h="335" extrusionOk="0">
                  <a:moveTo>
                    <a:pt x="357" y="195"/>
                  </a:moveTo>
                  <a:lnTo>
                    <a:pt x="258" y="21"/>
                  </a:lnTo>
                  <a:lnTo>
                    <a:pt x="46" y="1"/>
                  </a:lnTo>
                  <a:lnTo>
                    <a:pt x="1" y="334"/>
                  </a:lnTo>
                  <a:lnTo>
                    <a:pt x="281" y="31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5"/>
            <p:cNvSpPr/>
            <p:nvPr/>
          </p:nvSpPr>
          <p:spPr>
            <a:xfrm>
              <a:off x="7127522" y="1473940"/>
              <a:ext cx="85817" cy="110344"/>
            </a:xfrm>
            <a:custGeom>
              <a:avLst/>
              <a:gdLst/>
              <a:ahLst/>
              <a:cxnLst/>
              <a:rect l="l" t="t" r="r" b="b"/>
              <a:pathLst>
                <a:path w="302" h="388" extrusionOk="0">
                  <a:moveTo>
                    <a:pt x="301" y="76"/>
                  </a:moveTo>
                  <a:lnTo>
                    <a:pt x="291" y="277"/>
                  </a:lnTo>
                  <a:lnTo>
                    <a:pt x="105" y="387"/>
                  </a:lnTo>
                  <a:lnTo>
                    <a:pt x="0" y="197"/>
                  </a:lnTo>
                  <a:lnTo>
                    <a:pt x="180" y="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5"/>
            <p:cNvSpPr/>
            <p:nvPr/>
          </p:nvSpPr>
          <p:spPr>
            <a:xfrm>
              <a:off x="7278128" y="1324918"/>
              <a:ext cx="92069" cy="78208"/>
            </a:xfrm>
            <a:custGeom>
              <a:avLst/>
              <a:gdLst/>
              <a:ahLst/>
              <a:cxnLst/>
              <a:rect l="l" t="t" r="r" b="b"/>
              <a:pathLst>
                <a:path w="324" h="275" extrusionOk="0">
                  <a:moveTo>
                    <a:pt x="0" y="107"/>
                  </a:moveTo>
                  <a:lnTo>
                    <a:pt x="154" y="1"/>
                  </a:lnTo>
                  <a:lnTo>
                    <a:pt x="324" y="79"/>
                  </a:lnTo>
                  <a:lnTo>
                    <a:pt x="232" y="275"/>
                  </a:lnTo>
                  <a:lnTo>
                    <a:pt x="2" y="25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5"/>
            <p:cNvSpPr/>
            <p:nvPr/>
          </p:nvSpPr>
          <p:spPr>
            <a:xfrm>
              <a:off x="7251417" y="1457161"/>
              <a:ext cx="68767" cy="52613"/>
            </a:xfrm>
            <a:custGeom>
              <a:avLst/>
              <a:gdLst/>
              <a:ahLst/>
              <a:cxnLst/>
              <a:rect l="l" t="t" r="r" b="b"/>
              <a:pathLst>
                <a:path w="242" h="185" extrusionOk="0">
                  <a:moveTo>
                    <a:pt x="242" y="115"/>
                  </a:moveTo>
                  <a:lnTo>
                    <a:pt x="129" y="184"/>
                  </a:lnTo>
                  <a:lnTo>
                    <a:pt x="0" y="125"/>
                  </a:lnTo>
                  <a:lnTo>
                    <a:pt x="66" y="0"/>
                  </a:lnTo>
                  <a:lnTo>
                    <a:pt x="238" y="2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5"/>
            <p:cNvSpPr/>
            <p:nvPr/>
          </p:nvSpPr>
          <p:spPr>
            <a:xfrm>
              <a:off x="7088023" y="1621255"/>
              <a:ext cx="54275" cy="88730"/>
            </a:xfrm>
            <a:custGeom>
              <a:avLst/>
              <a:gdLst/>
              <a:ahLst/>
              <a:cxnLst/>
              <a:rect l="l" t="t" r="r" b="b"/>
              <a:pathLst>
                <a:path w="191" h="312" extrusionOk="0">
                  <a:moveTo>
                    <a:pt x="96" y="311"/>
                  </a:moveTo>
                  <a:lnTo>
                    <a:pt x="0" y="217"/>
                  </a:lnTo>
                  <a:lnTo>
                    <a:pt x="35" y="12"/>
                  </a:lnTo>
                  <a:lnTo>
                    <a:pt x="178" y="0"/>
                  </a:lnTo>
                  <a:lnTo>
                    <a:pt x="191" y="238"/>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5"/>
            <p:cNvSpPr/>
            <p:nvPr/>
          </p:nvSpPr>
          <p:spPr>
            <a:xfrm>
              <a:off x="7182649" y="1706573"/>
              <a:ext cx="101446" cy="94703"/>
            </a:xfrm>
            <a:custGeom>
              <a:avLst/>
              <a:gdLst/>
              <a:ahLst/>
              <a:cxnLst/>
              <a:rect l="l" t="t" r="r" b="b"/>
              <a:pathLst>
                <a:path w="357" h="333" extrusionOk="0">
                  <a:moveTo>
                    <a:pt x="357" y="197"/>
                  </a:moveTo>
                  <a:lnTo>
                    <a:pt x="259" y="21"/>
                  </a:lnTo>
                  <a:lnTo>
                    <a:pt x="44" y="1"/>
                  </a:lnTo>
                  <a:lnTo>
                    <a:pt x="1" y="332"/>
                  </a:lnTo>
                  <a:lnTo>
                    <a:pt x="277" y="314"/>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 name="Google Shape;172;p5"/>
          <p:cNvGrpSpPr/>
          <p:nvPr/>
        </p:nvGrpSpPr>
        <p:grpSpPr>
          <a:xfrm>
            <a:off x="8430773" y="4680198"/>
            <a:ext cx="830894" cy="591536"/>
            <a:chOff x="7088023" y="1297048"/>
            <a:chExt cx="830894" cy="591536"/>
          </a:xfrm>
        </p:grpSpPr>
        <p:sp>
          <p:nvSpPr>
            <p:cNvPr id="173" name="Google Shape;173;p5"/>
            <p:cNvSpPr/>
            <p:nvPr/>
          </p:nvSpPr>
          <p:spPr>
            <a:xfrm>
              <a:off x="7101379" y="1303020"/>
              <a:ext cx="802475" cy="547740"/>
            </a:xfrm>
            <a:custGeom>
              <a:avLst/>
              <a:gdLst/>
              <a:ahLst/>
              <a:cxnLst/>
              <a:rect l="l" t="t" r="r" b="b"/>
              <a:pathLst>
                <a:path w="2824" h="1926" extrusionOk="0">
                  <a:moveTo>
                    <a:pt x="915" y="88"/>
                  </a:moveTo>
                  <a:cubicBezTo>
                    <a:pt x="694" y="176"/>
                    <a:pt x="749" y="282"/>
                    <a:pt x="545" y="397"/>
                  </a:cubicBezTo>
                  <a:cubicBezTo>
                    <a:pt x="318" y="528"/>
                    <a:pt x="272" y="733"/>
                    <a:pt x="195" y="931"/>
                  </a:cubicBezTo>
                  <a:cubicBezTo>
                    <a:pt x="158" y="1017"/>
                    <a:pt x="54" y="1146"/>
                    <a:pt x="0" y="1246"/>
                  </a:cubicBezTo>
                  <a:lnTo>
                    <a:pt x="1187" y="1925"/>
                  </a:lnTo>
                  <a:cubicBezTo>
                    <a:pt x="1234" y="1923"/>
                    <a:pt x="1279" y="1921"/>
                    <a:pt x="1314" y="1915"/>
                  </a:cubicBezTo>
                  <a:lnTo>
                    <a:pt x="1680" y="1858"/>
                  </a:lnTo>
                  <a:cubicBezTo>
                    <a:pt x="1723" y="1817"/>
                    <a:pt x="1866" y="1772"/>
                    <a:pt x="1926" y="1729"/>
                  </a:cubicBezTo>
                  <a:cubicBezTo>
                    <a:pt x="2036" y="1649"/>
                    <a:pt x="2177" y="1647"/>
                    <a:pt x="2341" y="1592"/>
                  </a:cubicBezTo>
                  <a:cubicBezTo>
                    <a:pt x="2388" y="1575"/>
                    <a:pt x="2433" y="1502"/>
                    <a:pt x="2472" y="1543"/>
                  </a:cubicBezTo>
                  <a:cubicBezTo>
                    <a:pt x="2644" y="1473"/>
                    <a:pt x="2818" y="1383"/>
                    <a:pt x="2818" y="1340"/>
                  </a:cubicBezTo>
                  <a:cubicBezTo>
                    <a:pt x="2824" y="886"/>
                    <a:pt x="2478" y="569"/>
                    <a:pt x="2181" y="293"/>
                  </a:cubicBezTo>
                  <a:cubicBezTo>
                    <a:pt x="2016" y="139"/>
                    <a:pt x="1717" y="80"/>
                    <a:pt x="1498" y="31"/>
                  </a:cubicBezTo>
                  <a:cubicBezTo>
                    <a:pt x="1343" y="0"/>
                    <a:pt x="987" y="59"/>
                    <a:pt x="915" y="8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5"/>
            <p:cNvSpPr/>
            <p:nvPr/>
          </p:nvSpPr>
          <p:spPr>
            <a:xfrm>
              <a:off x="7101379" y="1317524"/>
              <a:ext cx="449545" cy="533236"/>
            </a:xfrm>
            <a:custGeom>
              <a:avLst/>
              <a:gdLst/>
              <a:ahLst/>
              <a:cxnLst/>
              <a:rect l="l" t="t" r="r" b="b"/>
              <a:pathLst>
                <a:path w="1582" h="1875" extrusionOk="0">
                  <a:moveTo>
                    <a:pt x="915" y="37"/>
                  </a:moveTo>
                  <a:cubicBezTo>
                    <a:pt x="694" y="125"/>
                    <a:pt x="749" y="231"/>
                    <a:pt x="545" y="346"/>
                  </a:cubicBezTo>
                  <a:cubicBezTo>
                    <a:pt x="318" y="477"/>
                    <a:pt x="272" y="682"/>
                    <a:pt x="195" y="880"/>
                  </a:cubicBezTo>
                  <a:cubicBezTo>
                    <a:pt x="158" y="966"/>
                    <a:pt x="54" y="1095"/>
                    <a:pt x="0" y="1195"/>
                  </a:cubicBezTo>
                  <a:lnTo>
                    <a:pt x="1187" y="1874"/>
                  </a:lnTo>
                  <a:cubicBezTo>
                    <a:pt x="1234" y="1872"/>
                    <a:pt x="1279" y="1870"/>
                    <a:pt x="1314" y="1864"/>
                  </a:cubicBezTo>
                  <a:lnTo>
                    <a:pt x="1566" y="1823"/>
                  </a:lnTo>
                  <a:cubicBezTo>
                    <a:pt x="1582" y="1786"/>
                    <a:pt x="1580" y="1737"/>
                    <a:pt x="1551" y="1680"/>
                  </a:cubicBezTo>
                  <a:cubicBezTo>
                    <a:pt x="1508" y="1594"/>
                    <a:pt x="1478" y="1269"/>
                    <a:pt x="1365" y="1277"/>
                  </a:cubicBezTo>
                  <a:cubicBezTo>
                    <a:pt x="1345" y="1271"/>
                    <a:pt x="1351" y="1179"/>
                    <a:pt x="1351" y="1162"/>
                  </a:cubicBezTo>
                  <a:cubicBezTo>
                    <a:pt x="1351" y="1040"/>
                    <a:pt x="1259" y="1195"/>
                    <a:pt x="1146" y="1220"/>
                  </a:cubicBezTo>
                  <a:cubicBezTo>
                    <a:pt x="1079" y="1236"/>
                    <a:pt x="962" y="1244"/>
                    <a:pt x="921" y="1197"/>
                  </a:cubicBezTo>
                  <a:cubicBezTo>
                    <a:pt x="731" y="999"/>
                    <a:pt x="1445" y="990"/>
                    <a:pt x="1353" y="849"/>
                  </a:cubicBezTo>
                  <a:cubicBezTo>
                    <a:pt x="1306" y="780"/>
                    <a:pt x="1173" y="821"/>
                    <a:pt x="1095" y="815"/>
                  </a:cubicBezTo>
                  <a:cubicBezTo>
                    <a:pt x="1095" y="784"/>
                    <a:pt x="1117" y="663"/>
                    <a:pt x="1054" y="665"/>
                  </a:cubicBezTo>
                  <a:cubicBezTo>
                    <a:pt x="987" y="671"/>
                    <a:pt x="813" y="780"/>
                    <a:pt x="856" y="688"/>
                  </a:cubicBezTo>
                  <a:cubicBezTo>
                    <a:pt x="872" y="655"/>
                    <a:pt x="925" y="612"/>
                    <a:pt x="913" y="583"/>
                  </a:cubicBezTo>
                  <a:cubicBezTo>
                    <a:pt x="892" y="540"/>
                    <a:pt x="759" y="606"/>
                    <a:pt x="759" y="522"/>
                  </a:cubicBezTo>
                  <a:cubicBezTo>
                    <a:pt x="790" y="493"/>
                    <a:pt x="917" y="397"/>
                    <a:pt x="856" y="369"/>
                  </a:cubicBezTo>
                  <a:cubicBezTo>
                    <a:pt x="800" y="344"/>
                    <a:pt x="770" y="330"/>
                    <a:pt x="788" y="268"/>
                  </a:cubicBezTo>
                  <a:cubicBezTo>
                    <a:pt x="819" y="164"/>
                    <a:pt x="884" y="37"/>
                    <a:pt x="1050" y="0"/>
                  </a:cubicBezTo>
                  <a:cubicBezTo>
                    <a:pt x="984" y="17"/>
                    <a:pt x="935" y="29"/>
                    <a:pt x="915" y="37"/>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5"/>
            <p:cNvSpPr/>
            <p:nvPr/>
          </p:nvSpPr>
          <p:spPr>
            <a:xfrm>
              <a:off x="7096832" y="1490150"/>
              <a:ext cx="382767" cy="360041"/>
            </a:xfrm>
            <a:custGeom>
              <a:avLst/>
              <a:gdLst/>
              <a:ahLst/>
              <a:cxnLst/>
              <a:rect l="l" t="t" r="r" b="b"/>
              <a:pathLst>
                <a:path w="1347" h="1266" extrusionOk="0">
                  <a:moveTo>
                    <a:pt x="315" y="1"/>
                  </a:moveTo>
                  <a:cubicBezTo>
                    <a:pt x="272" y="87"/>
                    <a:pt x="243" y="181"/>
                    <a:pt x="209" y="271"/>
                  </a:cubicBezTo>
                  <a:cubicBezTo>
                    <a:pt x="172" y="357"/>
                    <a:pt x="68" y="486"/>
                    <a:pt x="12" y="586"/>
                  </a:cubicBezTo>
                  <a:cubicBezTo>
                    <a:pt x="0" y="969"/>
                    <a:pt x="728" y="1265"/>
                    <a:pt x="1199" y="1265"/>
                  </a:cubicBezTo>
                  <a:cubicBezTo>
                    <a:pt x="1240" y="1263"/>
                    <a:pt x="1279" y="1261"/>
                    <a:pt x="1311" y="1257"/>
                  </a:cubicBezTo>
                  <a:cubicBezTo>
                    <a:pt x="1268" y="1226"/>
                    <a:pt x="1238" y="1200"/>
                    <a:pt x="1256" y="1181"/>
                  </a:cubicBezTo>
                  <a:cubicBezTo>
                    <a:pt x="1346" y="1098"/>
                    <a:pt x="765" y="1214"/>
                    <a:pt x="1025" y="960"/>
                  </a:cubicBezTo>
                  <a:cubicBezTo>
                    <a:pt x="1074" y="915"/>
                    <a:pt x="1209" y="711"/>
                    <a:pt x="1003" y="836"/>
                  </a:cubicBezTo>
                  <a:cubicBezTo>
                    <a:pt x="829" y="940"/>
                    <a:pt x="704" y="868"/>
                    <a:pt x="704" y="729"/>
                  </a:cubicBezTo>
                  <a:cubicBezTo>
                    <a:pt x="704" y="580"/>
                    <a:pt x="516" y="895"/>
                    <a:pt x="516" y="600"/>
                  </a:cubicBezTo>
                  <a:cubicBezTo>
                    <a:pt x="516" y="496"/>
                    <a:pt x="4" y="725"/>
                    <a:pt x="254" y="324"/>
                  </a:cubicBezTo>
                  <a:cubicBezTo>
                    <a:pt x="352" y="167"/>
                    <a:pt x="364" y="240"/>
                    <a:pt x="321" y="107"/>
                  </a:cubicBezTo>
                  <a:cubicBezTo>
                    <a:pt x="311" y="75"/>
                    <a:pt x="311" y="38"/>
                    <a:pt x="3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5"/>
            <p:cNvSpPr/>
            <p:nvPr/>
          </p:nvSpPr>
          <p:spPr>
            <a:xfrm>
              <a:off x="7503754" y="1559542"/>
              <a:ext cx="141513" cy="108354"/>
            </a:xfrm>
            <a:custGeom>
              <a:avLst/>
              <a:gdLst/>
              <a:ahLst/>
              <a:cxnLst/>
              <a:rect l="l" t="t" r="r" b="b"/>
              <a:pathLst>
                <a:path w="498" h="381" extrusionOk="0">
                  <a:moveTo>
                    <a:pt x="260" y="0"/>
                  </a:moveTo>
                  <a:cubicBezTo>
                    <a:pt x="215" y="56"/>
                    <a:pt x="178" y="86"/>
                    <a:pt x="135" y="125"/>
                  </a:cubicBezTo>
                  <a:cubicBezTo>
                    <a:pt x="98" y="164"/>
                    <a:pt x="47" y="180"/>
                    <a:pt x="27" y="215"/>
                  </a:cubicBezTo>
                  <a:cubicBezTo>
                    <a:pt x="0" y="258"/>
                    <a:pt x="123" y="381"/>
                    <a:pt x="162" y="381"/>
                  </a:cubicBezTo>
                  <a:cubicBezTo>
                    <a:pt x="260" y="381"/>
                    <a:pt x="287" y="330"/>
                    <a:pt x="358" y="307"/>
                  </a:cubicBezTo>
                  <a:cubicBezTo>
                    <a:pt x="387" y="297"/>
                    <a:pt x="469" y="254"/>
                    <a:pt x="481" y="234"/>
                  </a:cubicBezTo>
                  <a:cubicBezTo>
                    <a:pt x="497" y="209"/>
                    <a:pt x="479" y="180"/>
                    <a:pt x="456" y="166"/>
                  </a:cubicBezTo>
                  <a:cubicBezTo>
                    <a:pt x="436" y="154"/>
                    <a:pt x="428" y="144"/>
                    <a:pt x="407" y="125"/>
                  </a:cubicBezTo>
                  <a:cubicBezTo>
                    <a:pt x="375" y="94"/>
                    <a:pt x="375" y="80"/>
                    <a:pt x="358" y="52"/>
                  </a:cubicBezTo>
                  <a:cubicBezTo>
                    <a:pt x="334" y="13"/>
                    <a:pt x="311" y="19"/>
                    <a:pt x="260" y="0"/>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5"/>
            <p:cNvSpPr/>
            <p:nvPr/>
          </p:nvSpPr>
          <p:spPr>
            <a:xfrm>
              <a:off x="7438681" y="1507214"/>
              <a:ext cx="47171" cy="21614"/>
            </a:xfrm>
            <a:custGeom>
              <a:avLst/>
              <a:gdLst/>
              <a:ahLst/>
              <a:cxnLst/>
              <a:rect l="l" t="t" r="r" b="b"/>
              <a:pathLst>
                <a:path w="166" h="76" extrusionOk="0">
                  <a:moveTo>
                    <a:pt x="61" y="15"/>
                  </a:moveTo>
                  <a:cubicBezTo>
                    <a:pt x="43" y="23"/>
                    <a:pt x="41" y="27"/>
                    <a:pt x="31" y="35"/>
                  </a:cubicBezTo>
                  <a:cubicBezTo>
                    <a:pt x="0" y="60"/>
                    <a:pt x="33" y="49"/>
                    <a:pt x="59" y="66"/>
                  </a:cubicBezTo>
                  <a:cubicBezTo>
                    <a:pt x="70" y="70"/>
                    <a:pt x="76" y="72"/>
                    <a:pt x="90" y="72"/>
                  </a:cubicBezTo>
                  <a:cubicBezTo>
                    <a:pt x="102" y="72"/>
                    <a:pt x="106" y="76"/>
                    <a:pt x="113" y="70"/>
                  </a:cubicBezTo>
                  <a:cubicBezTo>
                    <a:pt x="115" y="68"/>
                    <a:pt x="121" y="68"/>
                    <a:pt x="123" y="68"/>
                  </a:cubicBezTo>
                  <a:cubicBezTo>
                    <a:pt x="125" y="64"/>
                    <a:pt x="125" y="60"/>
                    <a:pt x="127" y="58"/>
                  </a:cubicBezTo>
                  <a:cubicBezTo>
                    <a:pt x="137" y="47"/>
                    <a:pt x="143" y="39"/>
                    <a:pt x="149" y="27"/>
                  </a:cubicBezTo>
                  <a:cubicBezTo>
                    <a:pt x="153" y="23"/>
                    <a:pt x="166" y="8"/>
                    <a:pt x="160" y="6"/>
                  </a:cubicBezTo>
                  <a:cubicBezTo>
                    <a:pt x="153" y="0"/>
                    <a:pt x="115" y="2"/>
                    <a:pt x="104" y="2"/>
                  </a:cubicBezTo>
                  <a:cubicBezTo>
                    <a:pt x="94" y="2"/>
                    <a:pt x="86" y="2"/>
                    <a:pt x="82" y="6"/>
                  </a:cubicBezTo>
                  <a:cubicBezTo>
                    <a:pt x="70" y="8"/>
                    <a:pt x="57" y="15"/>
                    <a:pt x="61" y="15"/>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5"/>
            <p:cNvSpPr/>
            <p:nvPr/>
          </p:nvSpPr>
          <p:spPr>
            <a:xfrm>
              <a:off x="7352011" y="1430997"/>
              <a:ext cx="66494" cy="32705"/>
            </a:xfrm>
            <a:custGeom>
              <a:avLst/>
              <a:gdLst/>
              <a:ahLst/>
              <a:cxnLst/>
              <a:rect l="l" t="t" r="r" b="b"/>
              <a:pathLst>
                <a:path w="234" h="115" extrusionOk="0">
                  <a:moveTo>
                    <a:pt x="53" y="0"/>
                  </a:moveTo>
                  <a:cubicBezTo>
                    <a:pt x="41" y="12"/>
                    <a:pt x="0" y="39"/>
                    <a:pt x="19" y="51"/>
                  </a:cubicBezTo>
                  <a:lnTo>
                    <a:pt x="60" y="80"/>
                  </a:lnTo>
                  <a:cubicBezTo>
                    <a:pt x="78" y="92"/>
                    <a:pt x="92" y="115"/>
                    <a:pt x="125" y="115"/>
                  </a:cubicBezTo>
                  <a:cubicBezTo>
                    <a:pt x="152" y="115"/>
                    <a:pt x="190" y="92"/>
                    <a:pt x="201" y="82"/>
                  </a:cubicBezTo>
                  <a:cubicBezTo>
                    <a:pt x="233" y="53"/>
                    <a:pt x="184" y="41"/>
                    <a:pt x="156" y="29"/>
                  </a:cubicBezTo>
                  <a:cubicBezTo>
                    <a:pt x="121" y="10"/>
                    <a:pt x="105" y="0"/>
                    <a:pt x="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5"/>
            <p:cNvSpPr/>
            <p:nvPr/>
          </p:nvSpPr>
          <p:spPr>
            <a:xfrm>
              <a:off x="7344907" y="1397723"/>
              <a:ext cx="24722" cy="27017"/>
            </a:xfrm>
            <a:custGeom>
              <a:avLst/>
              <a:gdLst/>
              <a:ahLst/>
              <a:cxnLst/>
              <a:rect l="l" t="t" r="r" b="b"/>
              <a:pathLst>
                <a:path w="87" h="95" extrusionOk="0">
                  <a:moveTo>
                    <a:pt x="76" y="3"/>
                  </a:moveTo>
                  <a:cubicBezTo>
                    <a:pt x="74" y="3"/>
                    <a:pt x="46" y="3"/>
                    <a:pt x="42" y="5"/>
                  </a:cubicBezTo>
                  <a:cubicBezTo>
                    <a:pt x="33" y="7"/>
                    <a:pt x="33" y="11"/>
                    <a:pt x="27" y="13"/>
                  </a:cubicBezTo>
                  <a:cubicBezTo>
                    <a:pt x="17" y="15"/>
                    <a:pt x="13" y="17"/>
                    <a:pt x="11" y="25"/>
                  </a:cubicBezTo>
                  <a:cubicBezTo>
                    <a:pt x="7" y="31"/>
                    <a:pt x="1" y="33"/>
                    <a:pt x="3" y="42"/>
                  </a:cubicBezTo>
                  <a:lnTo>
                    <a:pt x="5" y="62"/>
                  </a:lnTo>
                  <a:cubicBezTo>
                    <a:pt x="5" y="74"/>
                    <a:pt x="33" y="74"/>
                    <a:pt x="46" y="78"/>
                  </a:cubicBezTo>
                  <a:cubicBezTo>
                    <a:pt x="54" y="82"/>
                    <a:pt x="74" y="95"/>
                    <a:pt x="82" y="84"/>
                  </a:cubicBezTo>
                  <a:cubicBezTo>
                    <a:pt x="87" y="70"/>
                    <a:pt x="78" y="1"/>
                    <a:pt x="76" y="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5"/>
            <p:cNvSpPr/>
            <p:nvPr/>
          </p:nvSpPr>
          <p:spPr>
            <a:xfrm>
              <a:off x="7197142" y="1599642"/>
              <a:ext cx="93489" cy="39815"/>
            </a:xfrm>
            <a:custGeom>
              <a:avLst/>
              <a:gdLst/>
              <a:ahLst/>
              <a:cxnLst/>
              <a:rect l="l" t="t" r="r" b="b"/>
              <a:pathLst>
                <a:path w="329" h="140" extrusionOk="0">
                  <a:moveTo>
                    <a:pt x="5" y="11"/>
                  </a:moveTo>
                  <a:cubicBezTo>
                    <a:pt x="5" y="13"/>
                    <a:pt x="1" y="62"/>
                    <a:pt x="5" y="70"/>
                  </a:cubicBezTo>
                  <a:cubicBezTo>
                    <a:pt x="13" y="82"/>
                    <a:pt x="23" y="82"/>
                    <a:pt x="30" y="93"/>
                  </a:cubicBezTo>
                  <a:cubicBezTo>
                    <a:pt x="36" y="111"/>
                    <a:pt x="42" y="121"/>
                    <a:pt x="73" y="123"/>
                  </a:cubicBezTo>
                  <a:cubicBezTo>
                    <a:pt x="93" y="125"/>
                    <a:pt x="101" y="140"/>
                    <a:pt x="126" y="140"/>
                  </a:cubicBezTo>
                  <a:lnTo>
                    <a:pt x="204" y="140"/>
                  </a:lnTo>
                  <a:cubicBezTo>
                    <a:pt x="251" y="140"/>
                    <a:pt x="251" y="95"/>
                    <a:pt x="269" y="72"/>
                  </a:cubicBezTo>
                  <a:cubicBezTo>
                    <a:pt x="279" y="60"/>
                    <a:pt x="328" y="25"/>
                    <a:pt x="291" y="13"/>
                  </a:cubicBezTo>
                  <a:cubicBezTo>
                    <a:pt x="265" y="1"/>
                    <a:pt x="3" y="9"/>
                    <a:pt x="5" y="1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5"/>
            <p:cNvSpPr/>
            <p:nvPr/>
          </p:nvSpPr>
          <p:spPr>
            <a:xfrm>
              <a:off x="7338087" y="1686381"/>
              <a:ext cx="47739" cy="46072"/>
            </a:xfrm>
            <a:custGeom>
              <a:avLst/>
              <a:gdLst/>
              <a:ahLst/>
              <a:cxnLst/>
              <a:rect l="l" t="t" r="r" b="b"/>
              <a:pathLst>
                <a:path w="168" h="162" extrusionOk="0">
                  <a:moveTo>
                    <a:pt x="168" y="35"/>
                  </a:moveTo>
                  <a:cubicBezTo>
                    <a:pt x="149" y="25"/>
                    <a:pt x="109" y="0"/>
                    <a:pt x="92" y="13"/>
                  </a:cubicBezTo>
                  <a:lnTo>
                    <a:pt x="55" y="41"/>
                  </a:lnTo>
                  <a:cubicBezTo>
                    <a:pt x="37" y="54"/>
                    <a:pt x="0" y="64"/>
                    <a:pt x="4" y="86"/>
                  </a:cubicBezTo>
                  <a:cubicBezTo>
                    <a:pt x="4" y="105"/>
                    <a:pt x="39" y="131"/>
                    <a:pt x="51" y="137"/>
                  </a:cubicBezTo>
                  <a:cubicBezTo>
                    <a:pt x="92" y="162"/>
                    <a:pt x="113" y="127"/>
                    <a:pt x="131" y="107"/>
                  </a:cubicBezTo>
                  <a:cubicBezTo>
                    <a:pt x="149" y="82"/>
                    <a:pt x="168" y="72"/>
                    <a:pt x="168" y="3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5"/>
            <p:cNvSpPr/>
            <p:nvPr/>
          </p:nvSpPr>
          <p:spPr>
            <a:xfrm>
              <a:off x="7303703" y="1600210"/>
              <a:ext cx="24722" cy="40953"/>
            </a:xfrm>
            <a:custGeom>
              <a:avLst/>
              <a:gdLst/>
              <a:ahLst/>
              <a:cxnLst/>
              <a:rect l="l" t="t" r="r" b="b"/>
              <a:pathLst>
                <a:path w="87" h="144" extrusionOk="0">
                  <a:moveTo>
                    <a:pt x="86" y="7"/>
                  </a:moveTo>
                  <a:cubicBezTo>
                    <a:pt x="82" y="7"/>
                    <a:pt x="56" y="1"/>
                    <a:pt x="49" y="3"/>
                  </a:cubicBezTo>
                  <a:cubicBezTo>
                    <a:pt x="43" y="7"/>
                    <a:pt x="43" y="11"/>
                    <a:pt x="35" y="13"/>
                  </a:cubicBezTo>
                  <a:cubicBezTo>
                    <a:pt x="25" y="17"/>
                    <a:pt x="17" y="19"/>
                    <a:pt x="17" y="31"/>
                  </a:cubicBezTo>
                  <a:cubicBezTo>
                    <a:pt x="15" y="41"/>
                    <a:pt x="7" y="44"/>
                    <a:pt x="7" y="54"/>
                  </a:cubicBezTo>
                  <a:lnTo>
                    <a:pt x="4" y="89"/>
                  </a:lnTo>
                  <a:cubicBezTo>
                    <a:pt x="0" y="109"/>
                    <a:pt x="29" y="111"/>
                    <a:pt x="43" y="119"/>
                  </a:cubicBezTo>
                  <a:cubicBezTo>
                    <a:pt x="49" y="123"/>
                    <a:pt x="68" y="144"/>
                    <a:pt x="78" y="132"/>
                  </a:cubicBezTo>
                  <a:cubicBezTo>
                    <a:pt x="86" y="119"/>
                    <a:pt x="86" y="7"/>
                    <a:pt x="86" y="7"/>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5"/>
            <p:cNvSpPr/>
            <p:nvPr/>
          </p:nvSpPr>
          <p:spPr>
            <a:xfrm>
              <a:off x="7825711" y="1518305"/>
              <a:ext cx="93205" cy="90437"/>
            </a:xfrm>
            <a:custGeom>
              <a:avLst/>
              <a:gdLst/>
              <a:ahLst/>
              <a:cxnLst/>
              <a:rect l="l" t="t" r="r" b="b"/>
              <a:pathLst>
                <a:path w="328" h="318" extrusionOk="0">
                  <a:moveTo>
                    <a:pt x="328" y="133"/>
                  </a:moveTo>
                  <a:lnTo>
                    <a:pt x="177" y="0"/>
                  </a:lnTo>
                  <a:lnTo>
                    <a:pt x="1" y="88"/>
                  </a:lnTo>
                  <a:lnTo>
                    <a:pt x="84" y="317"/>
                  </a:lnTo>
                  <a:lnTo>
                    <a:pt x="320" y="299"/>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5"/>
            <p:cNvSpPr/>
            <p:nvPr/>
          </p:nvSpPr>
          <p:spPr>
            <a:xfrm>
              <a:off x="7794453" y="1662492"/>
              <a:ext cx="105993" cy="84749"/>
            </a:xfrm>
            <a:custGeom>
              <a:avLst/>
              <a:gdLst/>
              <a:ahLst/>
              <a:cxnLst/>
              <a:rect l="l" t="t" r="r" b="b"/>
              <a:pathLst>
                <a:path w="373" h="298" extrusionOk="0">
                  <a:moveTo>
                    <a:pt x="372" y="154"/>
                  </a:moveTo>
                  <a:lnTo>
                    <a:pt x="225" y="0"/>
                  </a:lnTo>
                  <a:lnTo>
                    <a:pt x="0" y="41"/>
                  </a:lnTo>
                  <a:lnTo>
                    <a:pt x="49" y="262"/>
                  </a:lnTo>
                  <a:lnTo>
                    <a:pt x="327" y="29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5"/>
            <p:cNvSpPr/>
            <p:nvPr/>
          </p:nvSpPr>
          <p:spPr>
            <a:xfrm>
              <a:off x="7731085" y="1480481"/>
              <a:ext cx="118212" cy="90437"/>
            </a:xfrm>
            <a:custGeom>
              <a:avLst/>
              <a:gdLst/>
              <a:ahLst/>
              <a:cxnLst/>
              <a:rect l="l" t="t" r="r" b="b"/>
              <a:pathLst>
                <a:path w="416" h="318" extrusionOk="0">
                  <a:moveTo>
                    <a:pt x="45" y="41"/>
                  </a:moveTo>
                  <a:lnTo>
                    <a:pt x="252" y="0"/>
                  </a:lnTo>
                  <a:lnTo>
                    <a:pt x="415" y="160"/>
                  </a:lnTo>
                  <a:lnTo>
                    <a:pt x="252" y="317"/>
                  </a:lnTo>
                  <a:lnTo>
                    <a:pt x="0" y="18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5"/>
            <p:cNvSpPr/>
            <p:nvPr/>
          </p:nvSpPr>
          <p:spPr>
            <a:xfrm>
              <a:off x="7681072" y="1661355"/>
              <a:ext cx="107129" cy="133949"/>
            </a:xfrm>
            <a:custGeom>
              <a:avLst/>
              <a:gdLst/>
              <a:ahLst/>
              <a:cxnLst/>
              <a:rect l="l" t="t" r="r" b="b"/>
              <a:pathLst>
                <a:path w="377" h="471" extrusionOk="0">
                  <a:moveTo>
                    <a:pt x="192" y="0"/>
                  </a:moveTo>
                  <a:lnTo>
                    <a:pt x="0" y="185"/>
                  </a:lnTo>
                  <a:lnTo>
                    <a:pt x="47" y="471"/>
                  </a:lnTo>
                  <a:lnTo>
                    <a:pt x="330" y="414"/>
                  </a:lnTo>
                  <a:lnTo>
                    <a:pt x="377" y="6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5"/>
            <p:cNvSpPr/>
            <p:nvPr/>
          </p:nvSpPr>
          <p:spPr>
            <a:xfrm>
              <a:off x="7750124" y="1662492"/>
              <a:ext cx="102583" cy="86455"/>
            </a:xfrm>
            <a:custGeom>
              <a:avLst/>
              <a:gdLst/>
              <a:ahLst/>
              <a:cxnLst/>
              <a:rect l="l" t="t" r="r" b="b"/>
              <a:pathLst>
                <a:path w="361" h="304" extrusionOk="0">
                  <a:moveTo>
                    <a:pt x="213" y="303"/>
                  </a:moveTo>
                  <a:lnTo>
                    <a:pt x="9" y="213"/>
                  </a:lnTo>
                  <a:lnTo>
                    <a:pt x="1" y="13"/>
                  </a:lnTo>
                  <a:lnTo>
                    <a:pt x="258" y="0"/>
                  </a:lnTo>
                  <a:lnTo>
                    <a:pt x="361" y="23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5"/>
            <p:cNvSpPr/>
            <p:nvPr/>
          </p:nvSpPr>
          <p:spPr>
            <a:xfrm>
              <a:off x="7497218" y="1795019"/>
              <a:ext cx="96899" cy="93565"/>
            </a:xfrm>
            <a:custGeom>
              <a:avLst/>
              <a:gdLst/>
              <a:ahLst/>
              <a:cxnLst/>
              <a:rect l="l" t="t" r="r" b="b"/>
              <a:pathLst>
                <a:path w="341" h="329" extrusionOk="0">
                  <a:moveTo>
                    <a:pt x="142" y="1"/>
                  </a:moveTo>
                  <a:lnTo>
                    <a:pt x="334" y="99"/>
                  </a:lnTo>
                  <a:lnTo>
                    <a:pt x="340" y="316"/>
                  </a:lnTo>
                  <a:lnTo>
                    <a:pt x="99" y="328"/>
                  </a:lnTo>
                  <a:lnTo>
                    <a:pt x="1" y="8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5"/>
            <p:cNvSpPr/>
            <p:nvPr/>
          </p:nvSpPr>
          <p:spPr>
            <a:xfrm>
              <a:off x="7414811" y="1776534"/>
              <a:ext cx="116507" cy="104372"/>
            </a:xfrm>
            <a:custGeom>
              <a:avLst/>
              <a:gdLst/>
              <a:ahLst/>
              <a:cxnLst/>
              <a:rect l="l" t="t" r="r" b="b"/>
              <a:pathLst>
                <a:path w="410" h="367" extrusionOk="0">
                  <a:moveTo>
                    <a:pt x="25" y="91"/>
                  </a:moveTo>
                  <a:lnTo>
                    <a:pt x="240" y="0"/>
                  </a:lnTo>
                  <a:lnTo>
                    <a:pt x="409" y="170"/>
                  </a:lnTo>
                  <a:lnTo>
                    <a:pt x="266" y="367"/>
                  </a:lnTo>
                  <a:lnTo>
                    <a:pt x="0" y="215"/>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5"/>
            <p:cNvSpPr/>
            <p:nvPr/>
          </p:nvSpPr>
          <p:spPr>
            <a:xfrm>
              <a:off x="7361104" y="1732168"/>
              <a:ext cx="97468" cy="92428"/>
            </a:xfrm>
            <a:custGeom>
              <a:avLst/>
              <a:gdLst/>
              <a:ahLst/>
              <a:cxnLst/>
              <a:rect l="l" t="t" r="r" b="b"/>
              <a:pathLst>
                <a:path w="343" h="325" extrusionOk="0">
                  <a:moveTo>
                    <a:pt x="142" y="1"/>
                  </a:moveTo>
                  <a:lnTo>
                    <a:pt x="334" y="97"/>
                  </a:lnTo>
                  <a:lnTo>
                    <a:pt x="343" y="314"/>
                  </a:lnTo>
                  <a:lnTo>
                    <a:pt x="111" y="324"/>
                  </a:lnTo>
                  <a:lnTo>
                    <a:pt x="93" y="318"/>
                  </a:lnTo>
                  <a:lnTo>
                    <a:pt x="1" y="79"/>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5"/>
            <p:cNvSpPr/>
            <p:nvPr/>
          </p:nvSpPr>
          <p:spPr>
            <a:xfrm>
              <a:off x="7322742" y="1759755"/>
              <a:ext cx="87522" cy="68823"/>
            </a:xfrm>
            <a:custGeom>
              <a:avLst/>
              <a:gdLst/>
              <a:ahLst/>
              <a:cxnLst/>
              <a:rect l="l" t="t" r="r" b="b"/>
              <a:pathLst>
                <a:path w="308" h="242" extrusionOk="0">
                  <a:moveTo>
                    <a:pt x="1" y="90"/>
                  </a:moveTo>
                  <a:lnTo>
                    <a:pt x="85" y="0"/>
                  </a:lnTo>
                  <a:lnTo>
                    <a:pt x="308" y="39"/>
                  </a:lnTo>
                  <a:lnTo>
                    <a:pt x="267" y="242"/>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5"/>
            <p:cNvSpPr/>
            <p:nvPr/>
          </p:nvSpPr>
          <p:spPr>
            <a:xfrm>
              <a:off x="7431008" y="1799854"/>
              <a:ext cx="57685" cy="47494"/>
            </a:xfrm>
            <a:custGeom>
              <a:avLst/>
              <a:gdLst/>
              <a:ahLst/>
              <a:cxnLst/>
              <a:rect l="l" t="t" r="r" b="b"/>
              <a:pathLst>
                <a:path w="203" h="167" extrusionOk="0">
                  <a:moveTo>
                    <a:pt x="84" y="166"/>
                  </a:moveTo>
                  <a:lnTo>
                    <a:pt x="199" y="117"/>
                  </a:lnTo>
                  <a:lnTo>
                    <a:pt x="203" y="9"/>
                  </a:lnTo>
                  <a:lnTo>
                    <a:pt x="60" y="0"/>
                  </a:lnTo>
                  <a:lnTo>
                    <a:pt x="0" y="12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5"/>
            <p:cNvSpPr/>
            <p:nvPr/>
          </p:nvSpPr>
          <p:spPr>
            <a:xfrm>
              <a:off x="7242040" y="1442657"/>
              <a:ext cx="86385" cy="86740"/>
            </a:xfrm>
            <a:custGeom>
              <a:avLst/>
              <a:gdLst/>
              <a:ahLst/>
              <a:cxnLst/>
              <a:rect l="l" t="t" r="r" b="b"/>
              <a:pathLst>
                <a:path w="304" h="305" extrusionOk="0">
                  <a:moveTo>
                    <a:pt x="303" y="145"/>
                  </a:moveTo>
                  <a:lnTo>
                    <a:pt x="178" y="305"/>
                  </a:lnTo>
                  <a:lnTo>
                    <a:pt x="1" y="266"/>
                  </a:lnTo>
                  <a:lnTo>
                    <a:pt x="50" y="37"/>
                  </a:lnTo>
                  <a:lnTo>
                    <a:pt x="275" y="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5"/>
            <p:cNvSpPr/>
            <p:nvPr/>
          </p:nvSpPr>
          <p:spPr>
            <a:xfrm>
              <a:off x="7269319" y="1451757"/>
              <a:ext cx="96331" cy="86455"/>
            </a:xfrm>
            <a:custGeom>
              <a:avLst/>
              <a:gdLst/>
              <a:ahLst/>
              <a:cxnLst/>
              <a:rect l="l" t="t" r="r" b="b"/>
              <a:pathLst>
                <a:path w="339" h="304" extrusionOk="0">
                  <a:moveTo>
                    <a:pt x="338" y="152"/>
                  </a:moveTo>
                  <a:lnTo>
                    <a:pt x="201" y="304"/>
                  </a:lnTo>
                  <a:lnTo>
                    <a:pt x="1" y="257"/>
                  </a:lnTo>
                  <a:lnTo>
                    <a:pt x="46" y="30"/>
                  </a:lnTo>
                  <a:lnTo>
                    <a:pt x="3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5"/>
            <p:cNvSpPr/>
            <p:nvPr/>
          </p:nvSpPr>
          <p:spPr>
            <a:xfrm>
              <a:off x="7269888" y="1427868"/>
              <a:ext cx="78145" cy="95840"/>
            </a:xfrm>
            <a:custGeom>
              <a:avLst/>
              <a:gdLst/>
              <a:ahLst/>
              <a:cxnLst/>
              <a:rect l="l" t="t" r="r" b="b"/>
              <a:pathLst>
                <a:path w="275" h="337" extrusionOk="0">
                  <a:moveTo>
                    <a:pt x="70" y="308"/>
                  </a:moveTo>
                  <a:lnTo>
                    <a:pt x="1" y="142"/>
                  </a:lnTo>
                  <a:lnTo>
                    <a:pt x="111" y="1"/>
                  </a:lnTo>
                  <a:lnTo>
                    <a:pt x="275" y="126"/>
                  </a:lnTo>
                  <a:lnTo>
                    <a:pt x="203" y="33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5"/>
            <p:cNvSpPr/>
            <p:nvPr/>
          </p:nvSpPr>
          <p:spPr>
            <a:xfrm>
              <a:off x="7315636" y="1371845"/>
              <a:ext cx="92637" cy="78777"/>
            </a:xfrm>
            <a:custGeom>
              <a:avLst/>
              <a:gdLst/>
              <a:ahLst/>
              <a:cxnLst/>
              <a:rect l="l" t="t" r="r" b="b"/>
              <a:pathLst>
                <a:path w="326" h="277" extrusionOk="0">
                  <a:moveTo>
                    <a:pt x="1" y="111"/>
                  </a:moveTo>
                  <a:lnTo>
                    <a:pt x="154" y="0"/>
                  </a:lnTo>
                  <a:lnTo>
                    <a:pt x="326" y="78"/>
                  </a:lnTo>
                  <a:lnTo>
                    <a:pt x="234" y="276"/>
                  </a:lnTo>
                  <a:lnTo>
                    <a:pt x="3" y="25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5"/>
            <p:cNvSpPr/>
            <p:nvPr/>
          </p:nvSpPr>
          <p:spPr>
            <a:xfrm>
              <a:off x="7486136" y="1429859"/>
              <a:ext cx="53707" cy="87308"/>
            </a:xfrm>
            <a:custGeom>
              <a:avLst/>
              <a:gdLst/>
              <a:ahLst/>
              <a:cxnLst/>
              <a:rect l="l" t="t" r="r" b="b"/>
              <a:pathLst>
                <a:path w="189" h="307" extrusionOk="0">
                  <a:moveTo>
                    <a:pt x="93" y="307"/>
                  </a:moveTo>
                  <a:lnTo>
                    <a:pt x="1" y="211"/>
                  </a:lnTo>
                  <a:lnTo>
                    <a:pt x="31" y="6"/>
                  </a:lnTo>
                  <a:lnTo>
                    <a:pt x="175" y="0"/>
                  </a:lnTo>
                  <a:lnTo>
                    <a:pt x="189" y="235"/>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5"/>
            <p:cNvSpPr/>
            <p:nvPr/>
          </p:nvSpPr>
          <p:spPr>
            <a:xfrm>
              <a:off x="7347748" y="1438960"/>
              <a:ext cx="88090" cy="81905"/>
            </a:xfrm>
            <a:custGeom>
              <a:avLst/>
              <a:gdLst/>
              <a:ahLst/>
              <a:cxnLst/>
              <a:rect l="l" t="t" r="r" b="b"/>
              <a:pathLst>
                <a:path w="310" h="288" extrusionOk="0">
                  <a:moveTo>
                    <a:pt x="148" y="287"/>
                  </a:moveTo>
                  <a:lnTo>
                    <a:pt x="310" y="181"/>
                  </a:lnTo>
                  <a:lnTo>
                    <a:pt x="271" y="1"/>
                  </a:lnTo>
                  <a:lnTo>
                    <a:pt x="42" y="19"/>
                  </a:lnTo>
                  <a:lnTo>
                    <a:pt x="1" y="238"/>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5"/>
            <p:cNvSpPr/>
            <p:nvPr/>
          </p:nvSpPr>
          <p:spPr>
            <a:xfrm>
              <a:off x="7492103" y="1297048"/>
              <a:ext cx="92637" cy="89868"/>
            </a:xfrm>
            <a:custGeom>
              <a:avLst/>
              <a:gdLst/>
              <a:ahLst/>
              <a:cxnLst/>
              <a:rect l="l" t="t" r="r" b="b"/>
              <a:pathLst>
                <a:path w="326" h="316" extrusionOk="0">
                  <a:moveTo>
                    <a:pt x="326" y="197"/>
                  </a:moveTo>
                  <a:lnTo>
                    <a:pt x="227" y="21"/>
                  </a:lnTo>
                  <a:lnTo>
                    <a:pt x="15" y="1"/>
                  </a:lnTo>
                  <a:lnTo>
                    <a:pt x="0" y="218"/>
                  </a:lnTo>
                  <a:lnTo>
                    <a:pt x="250" y="316"/>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5"/>
            <p:cNvSpPr/>
            <p:nvPr/>
          </p:nvSpPr>
          <p:spPr>
            <a:xfrm>
              <a:off x="7585025" y="1334872"/>
              <a:ext cx="101446" cy="95271"/>
            </a:xfrm>
            <a:custGeom>
              <a:avLst/>
              <a:gdLst/>
              <a:ahLst/>
              <a:cxnLst/>
              <a:rect l="l" t="t" r="r" b="b"/>
              <a:pathLst>
                <a:path w="357" h="335" extrusionOk="0">
                  <a:moveTo>
                    <a:pt x="357" y="195"/>
                  </a:moveTo>
                  <a:lnTo>
                    <a:pt x="258" y="21"/>
                  </a:lnTo>
                  <a:lnTo>
                    <a:pt x="46" y="1"/>
                  </a:lnTo>
                  <a:lnTo>
                    <a:pt x="1" y="334"/>
                  </a:lnTo>
                  <a:lnTo>
                    <a:pt x="281" y="31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5"/>
            <p:cNvSpPr/>
            <p:nvPr/>
          </p:nvSpPr>
          <p:spPr>
            <a:xfrm>
              <a:off x="7127522" y="1473940"/>
              <a:ext cx="85817" cy="110344"/>
            </a:xfrm>
            <a:custGeom>
              <a:avLst/>
              <a:gdLst/>
              <a:ahLst/>
              <a:cxnLst/>
              <a:rect l="l" t="t" r="r" b="b"/>
              <a:pathLst>
                <a:path w="302" h="388" extrusionOk="0">
                  <a:moveTo>
                    <a:pt x="301" y="76"/>
                  </a:moveTo>
                  <a:lnTo>
                    <a:pt x="291" y="277"/>
                  </a:lnTo>
                  <a:lnTo>
                    <a:pt x="105" y="387"/>
                  </a:lnTo>
                  <a:lnTo>
                    <a:pt x="0" y="197"/>
                  </a:lnTo>
                  <a:lnTo>
                    <a:pt x="180" y="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5"/>
            <p:cNvSpPr/>
            <p:nvPr/>
          </p:nvSpPr>
          <p:spPr>
            <a:xfrm>
              <a:off x="7278128" y="1324918"/>
              <a:ext cx="92069" cy="78208"/>
            </a:xfrm>
            <a:custGeom>
              <a:avLst/>
              <a:gdLst/>
              <a:ahLst/>
              <a:cxnLst/>
              <a:rect l="l" t="t" r="r" b="b"/>
              <a:pathLst>
                <a:path w="324" h="275" extrusionOk="0">
                  <a:moveTo>
                    <a:pt x="0" y="107"/>
                  </a:moveTo>
                  <a:lnTo>
                    <a:pt x="154" y="1"/>
                  </a:lnTo>
                  <a:lnTo>
                    <a:pt x="324" y="79"/>
                  </a:lnTo>
                  <a:lnTo>
                    <a:pt x="232" y="275"/>
                  </a:lnTo>
                  <a:lnTo>
                    <a:pt x="2" y="25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5"/>
            <p:cNvSpPr/>
            <p:nvPr/>
          </p:nvSpPr>
          <p:spPr>
            <a:xfrm>
              <a:off x="7251417" y="1457161"/>
              <a:ext cx="68767" cy="52613"/>
            </a:xfrm>
            <a:custGeom>
              <a:avLst/>
              <a:gdLst/>
              <a:ahLst/>
              <a:cxnLst/>
              <a:rect l="l" t="t" r="r" b="b"/>
              <a:pathLst>
                <a:path w="242" h="185" extrusionOk="0">
                  <a:moveTo>
                    <a:pt x="242" y="115"/>
                  </a:moveTo>
                  <a:lnTo>
                    <a:pt x="129" y="184"/>
                  </a:lnTo>
                  <a:lnTo>
                    <a:pt x="0" y="125"/>
                  </a:lnTo>
                  <a:lnTo>
                    <a:pt x="66" y="0"/>
                  </a:lnTo>
                  <a:lnTo>
                    <a:pt x="238" y="2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5"/>
            <p:cNvSpPr/>
            <p:nvPr/>
          </p:nvSpPr>
          <p:spPr>
            <a:xfrm>
              <a:off x="7088023" y="1621255"/>
              <a:ext cx="54275" cy="88730"/>
            </a:xfrm>
            <a:custGeom>
              <a:avLst/>
              <a:gdLst/>
              <a:ahLst/>
              <a:cxnLst/>
              <a:rect l="l" t="t" r="r" b="b"/>
              <a:pathLst>
                <a:path w="191" h="312" extrusionOk="0">
                  <a:moveTo>
                    <a:pt x="96" y="311"/>
                  </a:moveTo>
                  <a:lnTo>
                    <a:pt x="0" y="217"/>
                  </a:lnTo>
                  <a:lnTo>
                    <a:pt x="35" y="12"/>
                  </a:lnTo>
                  <a:lnTo>
                    <a:pt x="178" y="0"/>
                  </a:lnTo>
                  <a:lnTo>
                    <a:pt x="191" y="238"/>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5"/>
            <p:cNvSpPr/>
            <p:nvPr/>
          </p:nvSpPr>
          <p:spPr>
            <a:xfrm>
              <a:off x="7182649" y="1706573"/>
              <a:ext cx="101446" cy="94703"/>
            </a:xfrm>
            <a:custGeom>
              <a:avLst/>
              <a:gdLst/>
              <a:ahLst/>
              <a:cxnLst/>
              <a:rect l="l" t="t" r="r" b="b"/>
              <a:pathLst>
                <a:path w="357" h="333" extrusionOk="0">
                  <a:moveTo>
                    <a:pt x="357" y="197"/>
                  </a:moveTo>
                  <a:lnTo>
                    <a:pt x="259" y="21"/>
                  </a:lnTo>
                  <a:lnTo>
                    <a:pt x="44" y="1"/>
                  </a:lnTo>
                  <a:lnTo>
                    <a:pt x="1" y="332"/>
                  </a:lnTo>
                  <a:lnTo>
                    <a:pt x="277" y="314"/>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 name="Google Shape;206;p5"/>
          <p:cNvGrpSpPr/>
          <p:nvPr/>
        </p:nvGrpSpPr>
        <p:grpSpPr>
          <a:xfrm>
            <a:off x="7870848" y="4832598"/>
            <a:ext cx="830894" cy="591536"/>
            <a:chOff x="7088023" y="1297048"/>
            <a:chExt cx="830894" cy="591536"/>
          </a:xfrm>
        </p:grpSpPr>
        <p:sp>
          <p:nvSpPr>
            <p:cNvPr id="207" name="Google Shape;207;p5"/>
            <p:cNvSpPr/>
            <p:nvPr/>
          </p:nvSpPr>
          <p:spPr>
            <a:xfrm>
              <a:off x="7101379" y="1303020"/>
              <a:ext cx="802475" cy="547740"/>
            </a:xfrm>
            <a:custGeom>
              <a:avLst/>
              <a:gdLst/>
              <a:ahLst/>
              <a:cxnLst/>
              <a:rect l="l" t="t" r="r" b="b"/>
              <a:pathLst>
                <a:path w="2824" h="1926" extrusionOk="0">
                  <a:moveTo>
                    <a:pt x="915" y="88"/>
                  </a:moveTo>
                  <a:cubicBezTo>
                    <a:pt x="694" y="176"/>
                    <a:pt x="749" y="282"/>
                    <a:pt x="545" y="397"/>
                  </a:cubicBezTo>
                  <a:cubicBezTo>
                    <a:pt x="318" y="528"/>
                    <a:pt x="272" y="733"/>
                    <a:pt x="195" y="931"/>
                  </a:cubicBezTo>
                  <a:cubicBezTo>
                    <a:pt x="158" y="1017"/>
                    <a:pt x="54" y="1146"/>
                    <a:pt x="0" y="1246"/>
                  </a:cubicBezTo>
                  <a:lnTo>
                    <a:pt x="1187" y="1925"/>
                  </a:lnTo>
                  <a:cubicBezTo>
                    <a:pt x="1234" y="1923"/>
                    <a:pt x="1279" y="1921"/>
                    <a:pt x="1314" y="1915"/>
                  </a:cubicBezTo>
                  <a:lnTo>
                    <a:pt x="1680" y="1858"/>
                  </a:lnTo>
                  <a:cubicBezTo>
                    <a:pt x="1723" y="1817"/>
                    <a:pt x="1866" y="1772"/>
                    <a:pt x="1926" y="1729"/>
                  </a:cubicBezTo>
                  <a:cubicBezTo>
                    <a:pt x="2036" y="1649"/>
                    <a:pt x="2177" y="1647"/>
                    <a:pt x="2341" y="1592"/>
                  </a:cubicBezTo>
                  <a:cubicBezTo>
                    <a:pt x="2388" y="1575"/>
                    <a:pt x="2433" y="1502"/>
                    <a:pt x="2472" y="1543"/>
                  </a:cubicBezTo>
                  <a:cubicBezTo>
                    <a:pt x="2644" y="1473"/>
                    <a:pt x="2818" y="1383"/>
                    <a:pt x="2818" y="1340"/>
                  </a:cubicBezTo>
                  <a:cubicBezTo>
                    <a:pt x="2824" y="886"/>
                    <a:pt x="2478" y="569"/>
                    <a:pt x="2181" y="293"/>
                  </a:cubicBezTo>
                  <a:cubicBezTo>
                    <a:pt x="2016" y="139"/>
                    <a:pt x="1717" y="80"/>
                    <a:pt x="1498" y="31"/>
                  </a:cubicBezTo>
                  <a:cubicBezTo>
                    <a:pt x="1343" y="0"/>
                    <a:pt x="987" y="59"/>
                    <a:pt x="915" y="8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5"/>
            <p:cNvSpPr/>
            <p:nvPr/>
          </p:nvSpPr>
          <p:spPr>
            <a:xfrm>
              <a:off x="7101379" y="1317524"/>
              <a:ext cx="449545" cy="533236"/>
            </a:xfrm>
            <a:custGeom>
              <a:avLst/>
              <a:gdLst/>
              <a:ahLst/>
              <a:cxnLst/>
              <a:rect l="l" t="t" r="r" b="b"/>
              <a:pathLst>
                <a:path w="1582" h="1875" extrusionOk="0">
                  <a:moveTo>
                    <a:pt x="915" y="37"/>
                  </a:moveTo>
                  <a:cubicBezTo>
                    <a:pt x="694" y="125"/>
                    <a:pt x="749" y="231"/>
                    <a:pt x="545" y="346"/>
                  </a:cubicBezTo>
                  <a:cubicBezTo>
                    <a:pt x="318" y="477"/>
                    <a:pt x="272" y="682"/>
                    <a:pt x="195" y="880"/>
                  </a:cubicBezTo>
                  <a:cubicBezTo>
                    <a:pt x="158" y="966"/>
                    <a:pt x="54" y="1095"/>
                    <a:pt x="0" y="1195"/>
                  </a:cubicBezTo>
                  <a:lnTo>
                    <a:pt x="1187" y="1874"/>
                  </a:lnTo>
                  <a:cubicBezTo>
                    <a:pt x="1234" y="1872"/>
                    <a:pt x="1279" y="1870"/>
                    <a:pt x="1314" y="1864"/>
                  </a:cubicBezTo>
                  <a:lnTo>
                    <a:pt x="1566" y="1823"/>
                  </a:lnTo>
                  <a:cubicBezTo>
                    <a:pt x="1582" y="1786"/>
                    <a:pt x="1580" y="1737"/>
                    <a:pt x="1551" y="1680"/>
                  </a:cubicBezTo>
                  <a:cubicBezTo>
                    <a:pt x="1508" y="1594"/>
                    <a:pt x="1478" y="1269"/>
                    <a:pt x="1365" y="1277"/>
                  </a:cubicBezTo>
                  <a:cubicBezTo>
                    <a:pt x="1345" y="1271"/>
                    <a:pt x="1351" y="1179"/>
                    <a:pt x="1351" y="1162"/>
                  </a:cubicBezTo>
                  <a:cubicBezTo>
                    <a:pt x="1351" y="1040"/>
                    <a:pt x="1259" y="1195"/>
                    <a:pt x="1146" y="1220"/>
                  </a:cubicBezTo>
                  <a:cubicBezTo>
                    <a:pt x="1079" y="1236"/>
                    <a:pt x="962" y="1244"/>
                    <a:pt x="921" y="1197"/>
                  </a:cubicBezTo>
                  <a:cubicBezTo>
                    <a:pt x="731" y="999"/>
                    <a:pt x="1445" y="990"/>
                    <a:pt x="1353" y="849"/>
                  </a:cubicBezTo>
                  <a:cubicBezTo>
                    <a:pt x="1306" y="780"/>
                    <a:pt x="1173" y="821"/>
                    <a:pt x="1095" y="815"/>
                  </a:cubicBezTo>
                  <a:cubicBezTo>
                    <a:pt x="1095" y="784"/>
                    <a:pt x="1117" y="663"/>
                    <a:pt x="1054" y="665"/>
                  </a:cubicBezTo>
                  <a:cubicBezTo>
                    <a:pt x="987" y="671"/>
                    <a:pt x="813" y="780"/>
                    <a:pt x="856" y="688"/>
                  </a:cubicBezTo>
                  <a:cubicBezTo>
                    <a:pt x="872" y="655"/>
                    <a:pt x="925" y="612"/>
                    <a:pt x="913" y="583"/>
                  </a:cubicBezTo>
                  <a:cubicBezTo>
                    <a:pt x="892" y="540"/>
                    <a:pt x="759" y="606"/>
                    <a:pt x="759" y="522"/>
                  </a:cubicBezTo>
                  <a:cubicBezTo>
                    <a:pt x="790" y="493"/>
                    <a:pt x="917" y="397"/>
                    <a:pt x="856" y="369"/>
                  </a:cubicBezTo>
                  <a:cubicBezTo>
                    <a:pt x="800" y="344"/>
                    <a:pt x="770" y="330"/>
                    <a:pt x="788" y="268"/>
                  </a:cubicBezTo>
                  <a:cubicBezTo>
                    <a:pt x="819" y="164"/>
                    <a:pt x="884" y="37"/>
                    <a:pt x="1050" y="0"/>
                  </a:cubicBezTo>
                  <a:cubicBezTo>
                    <a:pt x="984" y="17"/>
                    <a:pt x="935" y="29"/>
                    <a:pt x="915" y="37"/>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5"/>
            <p:cNvSpPr/>
            <p:nvPr/>
          </p:nvSpPr>
          <p:spPr>
            <a:xfrm>
              <a:off x="7096832" y="1490150"/>
              <a:ext cx="382767" cy="360041"/>
            </a:xfrm>
            <a:custGeom>
              <a:avLst/>
              <a:gdLst/>
              <a:ahLst/>
              <a:cxnLst/>
              <a:rect l="l" t="t" r="r" b="b"/>
              <a:pathLst>
                <a:path w="1347" h="1266" extrusionOk="0">
                  <a:moveTo>
                    <a:pt x="315" y="1"/>
                  </a:moveTo>
                  <a:cubicBezTo>
                    <a:pt x="272" y="87"/>
                    <a:pt x="243" y="181"/>
                    <a:pt x="209" y="271"/>
                  </a:cubicBezTo>
                  <a:cubicBezTo>
                    <a:pt x="172" y="357"/>
                    <a:pt x="68" y="486"/>
                    <a:pt x="12" y="586"/>
                  </a:cubicBezTo>
                  <a:cubicBezTo>
                    <a:pt x="0" y="969"/>
                    <a:pt x="728" y="1265"/>
                    <a:pt x="1199" y="1265"/>
                  </a:cubicBezTo>
                  <a:cubicBezTo>
                    <a:pt x="1240" y="1263"/>
                    <a:pt x="1279" y="1261"/>
                    <a:pt x="1311" y="1257"/>
                  </a:cubicBezTo>
                  <a:cubicBezTo>
                    <a:pt x="1268" y="1226"/>
                    <a:pt x="1238" y="1200"/>
                    <a:pt x="1256" y="1181"/>
                  </a:cubicBezTo>
                  <a:cubicBezTo>
                    <a:pt x="1346" y="1098"/>
                    <a:pt x="765" y="1214"/>
                    <a:pt x="1025" y="960"/>
                  </a:cubicBezTo>
                  <a:cubicBezTo>
                    <a:pt x="1074" y="915"/>
                    <a:pt x="1209" y="711"/>
                    <a:pt x="1003" y="836"/>
                  </a:cubicBezTo>
                  <a:cubicBezTo>
                    <a:pt x="829" y="940"/>
                    <a:pt x="704" y="868"/>
                    <a:pt x="704" y="729"/>
                  </a:cubicBezTo>
                  <a:cubicBezTo>
                    <a:pt x="704" y="580"/>
                    <a:pt x="516" y="895"/>
                    <a:pt x="516" y="600"/>
                  </a:cubicBezTo>
                  <a:cubicBezTo>
                    <a:pt x="516" y="496"/>
                    <a:pt x="4" y="725"/>
                    <a:pt x="254" y="324"/>
                  </a:cubicBezTo>
                  <a:cubicBezTo>
                    <a:pt x="352" y="167"/>
                    <a:pt x="364" y="240"/>
                    <a:pt x="321" y="107"/>
                  </a:cubicBezTo>
                  <a:cubicBezTo>
                    <a:pt x="311" y="75"/>
                    <a:pt x="311" y="38"/>
                    <a:pt x="3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5"/>
            <p:cNvSpPr/>
            <p:nvPr/>
          </p:nvSpPr>
          <p:spPr>
            <a:xfrm>
              <a:off x="7503754" y="1559542"/>
              <a:ext cx="141513" cy="108354"/>
            </a:xfrm>
            <a:custGeom>
              <a:avLst/>
              <a:gdLst/>
              <a:ahLst/>
              <a:cxnLst/>
              <a:rect l="l" t="t" r="r" b="b"/>
              <a:pathLst>
                <a:path w="498" h="381" extrusionOk="0">
                  <a:moveTo>
                    <a:pt x="260" y="0"/>
                  </a:moveTo>
                  <a:cubicBezTo>
                    <a:pt x="215" y="56"/>
                    <a:pt x="178" y="86"/>
                    <a:pt x="135" y="125"/>
                  </a:cubicBezTo>
                  <a:cubicBezTo>
                    <a:pt x="98" y="164"/>
                    <a:pt x="47" y="180"/>
                    <a:pt x="27" y="215"/>
                  </a:cubicBezTo>
                  <a:cubicBezTo>
                    <a:pt x="0" y="258"/>
                    <a:pt x="123" y="381"/>
                    <a:pt x="162" y="381"/>
                  </a:cubicBezTo>
                  <a:cubicBezTo>
                    <a:pt x="260" y="381"/>
                    <a:pt x="287" y="330"/>
                    <a:pt x="358" y="307"/>
                  </a:cubicBezTo>
                  <a:cubicBezTo>
                    <a:pt x="387" y="297"/>
                    <a:pt x="469" y="254"/>
                    <a:pt x="481" y="234"/>
                  </a:cubicBezTo>
                  <a:cubicBezTo>
                    <a:pt x="497" y="209"/>
                    <a:pt x="479" y="180"/>
                    <a:pt x="456" y="166"/>
                  </a:cubicBezTo>
                  <a:cubicBezTo>
                    <a:pt x="436" y="154"/>
                    <a:pt x="428" y="144"/>
                    <a:pt x="407" y="125"/>
                  </a:cubicBezTo>
                  <a:cubicBezTo>
                    <a:pt x="375" y="94"/>
                    <a:pt x="375" y="80"/>
                    <a:pt x="358" y="52"/>
                  </a:cubicBezTo>
                  <a:cubicBezTo>
                    <a:pt x="334" y="13"/>
                    <a:pt x="311" y="19"/>
                    <a:pt x="260" y="0"/>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5"/>
            <p:cNvSpPr/>
            <p:nvPr/>
          </p:nvSpPr>
          <p:spPr>
            <a:xfrm>
              <a:off x="7438681" y="1507214"/>
              <a:ext cx="47171" cy="21614"/>
            </a:xfrm>
            <a:custGeom>
              <a:avLst/>
              <a:gdLst/>
              <a:ahLst/>
              <a:cxnLst/>
              <a:rect l="l" t="t" r="r" b="b"/>
              <a:pathLst>
                <a:path w="166" h="76" extrusionOk="0">
                  <a:moveTo>
                    <a:pt x="61" y="15"/>
                  </a:moveTo>
                  <a:cubicBezTo>
                    <a:pt x="43" y="23"/>
                    <a:pt x="41" y="27"/>
                    <a:pt x="31" y="35"/>
                  </a:cubicBezTo>
                  <a:cubicBezTo>
                    <a:pt x="0" y="60"/>
                    <a:pt x="33" y="49"/>
                    <a:pt x="59" y="66"/>
                  </a:cubicBezTo>
                  <a:cubicBezTo>
                    <a:pt x="70" y="70"/>
                    <a:pt x="76" y="72"/>
                    <a:pt x="90" y="72"/>
                  </a:cubicBezTo>
                  <a:cubicBezTo>
                    <a:pt x="102" y="72"/>
                    <a:pt x="106" y="76"/>
                    <a:pt x="113" y="70"/>
                  </a:cubicBezTo>
                  <a:cubicBezTo>
                    <a:pt x="115" y="68"/>
                    <a:pt x="121" y="68"/>
                    <a:pt x="123" y="68"/>
                  </a:cubicBezTo>
                  <a:cubicBezTo>
                    <a:pt x="125" y="64"/>
                    <a:pt x="125" y="60"/>
                    <a:pt x="127" y="58"/>
                  </a:cubicBezTo>
                  <a:cubicBezTo>
                    <a:pt x="137" y="47"/>
                    <a:pt x="143" y="39"/>
                    <a:pt x="149" y="27"/>
                  </a:cubicBezTo>
                  <a:cubicBezTo>
                    <a:pt x="153" y="23"/>
                    <a:pt x="166" y="8"/>
                    <a:pt x="160" y="6"/>
                  </a:cubicBezTo>
                  <a:cubicBezTo>
                    <a:pt x="153" y="0"/>
                    <a:pt x="115" y="2"/>
                    <a:pt x="104" y="2"/>
                  </a:cubicBezTo>
                  <a:cubicBezTo>
                    <a:pt x="94" y="2"/>
                    <a:pt x="86" y="2"/>
                    <a:pt x="82" y="6"/>
                  </a:cubicBezTo>
                  <a:cubicBezTo>
                    <a:pt x="70" y="8"/>
                    <a:pt x="57" y="15"/>
                    <a:pt x="61" y="15"/>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5"/>
            <p:cNvSpPr/>
            <p:nvPr/>
          </p:nvSpPr>
          <p:spPr>
            <a:xfrm>
              <a:off x="7352011" y="1430997"/>
              <a:ext cx="66494" cy="32705"/>
            </a:xfrm>
            <a:custGeom>
              <a:avLst/>
              <a:gdLst/>
              <a:ahLst/>
              <a:cxnLst/>
              <a:rect l="l" t="t" r="r" b="b"/>
              <a:pathLst>
                <a:path w="234" h="115" extrusionOk="0">
                  <a:moveTo>
                    <a:pt x="53" y="0"/>
                  </a:moveTo>
                  <a:cubicBezTo>
                    <a:pt x="41" y="12"/>
                    <a:pt x="0" y="39"/>
                    <a:pt x="19" y="51"/>
                  </a:cubicBezTo>
                  <a:lnTo>
                    <a:pt x="60" y="80"/>
                  </a:lnTo>
                  <a:cubicBezTo>
                    <a:pt x="78" y="92"/>
                    <a:pt x="92" y="115"/>
                    <a:pt x="125" y="115"/>
                  </a:cubicBezTo>
                  <a:cubicBezTo>
                    <a:pt x="152" y="115"/>
                    <a:pt x="190" y="92"/>
                    <a:pt x="201" y="82"/>
                  </a:cubicBezTo>
                  <a:cubicBezTo>
                    <a:pt x="233" y="53"/>
                    <a:pt x="184" y="41"/>
                    <a:pt x="156" y="29"/>
                  </a:cubicBezTo>
                  <a:cubicBezTo>
                    <a:pt x="121" y="10"/>
                    <a:pt x="105" y="0"/>
                    <a:pt x="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5"/>
            <p:cNvSpPr/>
            <p:nvPr/>
          </p:nvSpPr>
          <p:spPr>
            <a:xfrm>
              <a:off x="7344907" y="1397723"/>
              <a:ext cx="24722" cy="27017"/>
            </a:xfrm>
            <a:custGeom>
              <a:avLst/>
              <a:gdLst/>
              <a:ahLst/>
              <a:cxnLst/>
              <a:rect l="l" t="t" r="r" b="b"/>
              <a:pathLst>
                <a:path w="87" h="95" extrusionOk="0">
                  <a:moveTo>
                    <a:pt x="76" y="3"/>
                  </a:moveTo>
                  <a:cubicBezTo>
                    <a:pt x="74" y="3"/>
                    <a:pt x="46" y="3"/>
                    <a:pt x="42" y="5"/>
                  </a:cubicBezTo>
                  <a:cubicBezTo>
                    <a:pt x="33" y="7"/>
                    <a:pt x="33" y="11"/>
                    <a:pt x="27" y="13"/>
                  </a:cubicBezTo>
                  <a:cubicBezTo>
                    <a:pt x="17" y="15"/>
                    <a:pt x="13" y="17"/>
                    <a:pt x="11" y="25"/>
                  </a:cubicBezTo>
                  <a:cubicBezTo>
                    <a:pt x="7" y="31"/>
                    <a:pt x="1" y="33"/>
                    <a:pt x="3" y="42"/>
                  </a:cubicBezTo>
                  <a:lnTo>
                    <a:pt x="5" y="62"/>
                  </a:lnTo>
                  <a:cubicBezTo>
                    <a:pt x="5" y="74"/>
                    <a:pt x="33" y="74"/>
                    <a:pt x="46" y="78"/>
                  </a:cubicBezTo>
                  <a:cubicBezTo>
                    <a:pt x="54" y="82"/>
                    <a:pt x="74" y="95"/>
                    <a:pt x="82" y="84"/>
                  </a:cubicBezTo>
                  <a:cubicBezTo>
                    <a:pt x="87" y="70"/>
                    <a:pt x="78" y="1"/>
                    <a:pt x="76" y="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5"/>
            <p:cNvSpPr/>
            <p:nvPr/>
          </p:nvSpPr>
          <p:spPr>
            <a:xfrm>
              <a:off x="7197142" y="1599642"/>
              <a:ext cx="93489" cy="39815"/>
            </a:xfrm>
            <a:custGeom>
              <a:avLst/>
              <a:gdLst/>
              <a:ahLst/>
              <a:cxnLst/>
              <a:rect l="l" t="t" r="r" b="b"/>
              <a:pathLst>
                <a:path w="329" h="140" extrusionOk="0">
                  <a:moveTo>
                    <a:pt x="5" y="11"/>
                  </a:moveTo>
                  <a:cubicBezTo>
                    <a:pt x="5" y="13"/>
                    <a:pt x="1" y="62"/>
                    <a:pt x="5" y="70"/>
                  </a:cubicBezTo>
                  <a:cubicBezTo>
                    <a:pt x="13" y="82"/>
                    <a:pt x="23" y="82"/>
                    <a:pt x="30" y="93"/>
                  </a:cubicBezTo>
                  <a:cubicBezTo>
                    <a:pt x="36" y="111"/>
                    <a:pt x="42" y="121"/>
                    <a:pt x="73" y="123"/>
                  </a:cubicBezTo>
                  <a:cubicBezTo>
                    <a:pt x="93" y="125"/>
                    <a:pt x="101" y="140"/>
                    <a:pt x="126" y="140"/>
                  </a:cubicBezTo>
                  <a:lnTo>
                    <a:pt x="204" y="140"/>
                  </a:lnTo>
                  <a:cubicBezTo>
                    <a:pt x="251" y="140"/>
                    <a:pt x="251" y="95"/>
                    <a:pt x="269" y="72"/>
                  </a:cubicBezTo>
                  <a:cubicBezTo>
                    <a:pt x="279" y="60"/>
                    <a:pt x="328" y="25"/>
                    <a:pt x="291" y="13"/>
                  </a:cubicBezTo>
                  <a:cubicBezTo>
                    <a:pt x="265" y="1"/>
                    <a:pt x="3" y="9"/>
                    <a:pt x="5" y="1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5"/>
            <p:cNvSpPr/>
            <p:nvPr/>
          </p:nvSpPr>
          <p:spPr>
            <a:xfrm>
              <a:off x="7338087" y="1686381"/>
              <a:ext cx="47739" cy="46072"/>
            </a:xfrm>
            <a:custGeom>
              <a:avLst/>
              <a:gdLst/>
              <a:ahLst/>
              <a:cxnLst/>
              <a:rect l="l" t="t" r="r" b="b"/>
              <a:pathLst>
                <a:path w="168" h="162" extrusionOk="0">
                  <a:moveTo>
                    <a:pt x="168" y="35"/>
                  </a:moveTo>
                  <a:cubicBezTo>
                    <a:pt x="149" y="25"/>
                    <a:pt x="109" y="0"/>
                    <a:pt x="92" y="13"/>
                  </a:cubicBezTo>
                  <a:lnTo>
                    <a:pt x="55" y="41"/>
                  </a:lnTo>
                  <a:cubicBezTo>
                    <a:pt x="37" y="54"/>
                    <a:pt x="0" y="64"/>
                    <a:pt x="4" y="86"/>
                  </a:cubicBezTo>
                  <a:cubicBezTo>
                    <a:pt x="4" y="105"/>
                    <a:pt x="39" y="131"/>
                    <a:pt x="51" y="137"/>
                  </a:cubicBezTo>
                  <a:cubicBezTo>
                    <a:pt x="92" y="162"/>
                    <a:pt x="113" y="127"/>
                    <a:pt x="131" y="107"/>
                  </a:cubicBezTo>
                  <a:cubicBezTo>
                    <a:pt x="149" y="82"/>
                    <a:pt x="168" y="72"/>
                    <a:pt x="168" y="3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5"/>
            <p:cNvSpPr/>
            <p:nvPr/>
          </p:nvSpPr>
          <p:spPr>
            <a:xfrm>
              <a:off x="7303703" y="1600210"/>
              <a:ext cx="24722" cy="40953"/>
            </a:xfrm>
            <a:custGeom>
              <a:avLst/>
              <a:gdLst/>
              <a:ahLst/>
              <a:cxnLst/>
              <a:rect l="l" t="t" r="r" b="b"/>
              <a:pathLst>
                <a:path w="87" h="144" extrusionOk="0">
                  <a:moveTo>
                    <a:pt x="86" y="7"/>
                  </a:moveTo>
                  <a:cubicBezTo>
                    <a:pt x="82" y="7"/>
                    <a:pt x="56" y="1"/>
                    <a:pt x="49" y="3"/>
                  </a:cubicBezTo>
                  <a:cubicBezTo>
                    <a:pt x="43" y="7"/>
                    <a:pt x="43" y="11"/>
                    <a:pt x="35" y="13"/>
                  </a:cubicBezTo>
                  <a:cubicBezTo>
                    <a:pt x="25" y="17"/>
                    <a:pt x="17" y="19"/>
                    <a:pt x="17" y="31"/>
                  </a:cubicBezTo>
                  <a:cubicBezTo>
                    <a:pt x="15" y="41"/>
                    <a:pt x="7" y="44"/>
                    <a:pt x="7" y="54"/>
                  </a:cubicBezTo>
                  <a:lnTo>
                    <a:pt x="4" y="89"/>
                  </a:lnTo>
                  <a:cubicBezTo>
                    <a:pt x="0" y="109"/>
                    <a:pt x="29" y="111"/>
                    <a:pt x="43" y="119"/>
                  </a:cubicBezTo>
                  <a:cubicBezTo>
                    <a:pt x="49" y="123"/>
                    <a:pt x="68" y="144"/>
                    <a:pt x="78" y="132"/>
                  </a:cubicBezTo>
                  <a:cubicBezTo>
                    <a:pt x="86" y="119"/>
                    <a:pt x="86" y="7"/>
                    <a:pt x="86" y="7"/>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5"/>
            <p:cNvSpPr/>
            <p:nvPr/>
          </p:nvSpPr>
          <p:spPr>
            <a:xfrm>
              <a:off x="7825711" y="1518305"/>
              <a:ext cx="93205" cy="90437"/>
            </a:xfrm>
            <a:custGeom>
              <a:avLst/>
              <a:gdLst/>
              <a:ahLst/>
              <a:cxnLst/>
              <a:rect l="l" t="t" r="r" b="b"/>
              <a:pathLst>
                <a:path w="328" h="318" extrusionOk="0">
                  <a:moveTo>
                    <a:pt x="328" y="133"/>
                  </a:moveTo>
                  <a:lnTo>
                    <a:pt x="177" y="0"/>
                  </a:lnTo>
                  <a:lnTo>
                    <a:pt x="1" y="88"/>
                  </a:lnTo>
                  <a:lnTo>
                    <a:pt x="84" y="317"/>
                  </a:lnTo>
                  <a:lnTo>
                    <a:pt x="320" y="299"/>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5"/>
            <p:cNvSpPr/>
            <p:nvPr/>
          </p:nvSpPr>
          <p:spPr>
            <a:xfrm>
              <a:off x="7794453" y="1662492"/>
              <a:ext cx="105993" cy="84749"/>
            </a:xfrm>
            <a:custGeom>
              <a:avLst/>
              <a:gdLst/>
              <a:ahLst/>
              <a:cxnLst/>
              <a:rect l="l" t="t" r="r" b="b"/>
              <a:pathLst>
                <a:path w="373" h="298" extrusionOk="0">
                  <a:moveTo>
                    <a:pt x="372" y="154"/>
                  </a:moveTo>
                  <a:lnTo>
                    <a:pt x="225" y="0"/>
                  </a:lnTo>
                  <a:lnTo>
                    <a:pt x="0" y="41"/>
                  </a:lnTo>
                  <a:lnTo>
                    <a:pt x="49" y="262"/>
                  </a:lnTo>
                  <a:lnTo>
                    <a:pt x="327" y="29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5"/>
            <p:cNvSpPr/>
            <p:nvPr/>
          </p:nvSpPr>
          <p:spPr>
            <a:xfrm>
              <a:off x="7731085" y="1480481"/>
              <a:ext cx="118212" cy="90437"/>
            </a:xfrm>
            <a:custGeom>
              <a:avLst/>
              <a:gdLst/>
              <a:ahLst/>
              <a:cxnLst/>
              <a:rect l="l" t="t" r="r" b="b"/>
              <a:pathLst>
                <a:path w="416" h="318" extrusionOk="0">
                  <a:moveTo>
                    <a:pt x="45" y="41"/>
                  </a:moveTo>
                  <a:lnTo>
                    <a:pt x="252" y="0"/>
                  </a:lnTo>
                  <a:lnTo>
                    <a:pt x="415" y="160"/>
                  </a:lnTo>
                  <a:lnTo>
                    <a:pt x="252" y="317"/>
                  </a:lnTo>
                  <a:lnTo>
                    <a:pt x="0" y="18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5"/>
            <p:cNvSpPr/>
            <p:nvPr/>
          </p:nvSpPr>
          <p:spPr>
            <a:xfrm>
              <a:off x="7681072" y="1661355"/>
              <a:ext cx="107129" cy="133949"/>
            </a:xfrm>
            <a:custGeom>
              <a:avLst/>
              <a:gdLst/>
              <a:ahLst/>
              <a:cxnLst/>
              <a:rect l="l" t="t" r="r" b="b"/>
              <a:pathLst>
                <a:path w="377" h="471" extrusionOk="0">
                  <a:moveTo>
                    <a:pt x="192" y="0"/>
                  </a:moveTo>
                  <a:lnTo>
                    <a:pt x="0" y="185"/>
                  </a:lnTo>
                  <a:lnTo>
                    <a:pt x="47" y="471"/>
                  </a:lnTo>
                  <a:lnTo>
                    <a:pt x="330" y="414"/>
                  </a:lnTo>
                  <a:lnTo>
                    <a:pt x="377" y="6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5"/>
            <p:cNvSpPr/>
            <p:nvPr/>
          </p:nvSpPr>
          <p:spPr>
            <a:xfrm>
              <a:off x="7750124" y="1662492"/>
              <a:ext cx="102583" cy="86455"/>
            </a:xfrm>
            <a:custGeom>
              <a:avLst/>
              <a:gdLst/>
              <a:ahLst/>
              <a:cxnLst/>
              <a:rect l="l" t="t" r="r" b="b"/>
              <a:pathLst>
                <a:path w="361" h="304" extrusionOk="0">
                  <a:moveTo>
                    <a:pt x="213" y="303"/>
                  </a:moveTo>
                  <a:lnTo>
                    <a:pt x="9" y="213"/>
                  </a:lnTo>
                  <a:lnTo>
                    <a:pt x="1" y="13"/>
                  </a:lnTo>
                  <a:lnTo>
                    <a:pt x="258" y="0"/>
                  </a:lnTo>
                  <a:lnTo>
                    <a:pt x="361" y="23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5"/>
            <p:cNvSpPr/>
            <p:nvPr/>
          </p:nvSpPr>
          <p:spPr>
            <a:xfrm>
              <a:off x="7497218" y="1795019"/>
              <a:ext cx="96899" cy="93565"/>
            </a:xfrm>
            <a:custGeom>
              <a:avLst/>
              <a:gdLst/>
              <a:ahLst/>
              <a:cxnLst/>
              <a:rect l="l" t="t" r="r" b="b"/>
              <a:pathLst>
                <a:path w="341" h="329" extrusionOk="0">
                  <a:moveTo>
                    <a:pt x="142" y="1"/>
                  </a:moveTo>
                  <a:lnTo>
                    <a:pt x="334" y="99"/>
                  </a:lnTo>
                  <a:lnTo>
                    <a:pt x="340" y="316"/>
                  </a:lnTo>
                  <a:lnTo>
                    <a:pt x="99" y="328"/>
                  </a:lnTo>
                  <a:lnTo>
                    <a:pt x="1" y="8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5"/>
            <p:cNvSpPr/>
            <p:nvPr/>
          </p:nvSpPr>
          <p:spPr>
            <a:xfrm>
              <a:off x="7414811" y="1776534"/>
              <a:ext cx="116507" cy="104372"/>
            </a:xfrm>
            <a:custGeom>
              <a:avLst/>
              <a:gdLst/>
              <a:ahLst/>
              <a:cxnLst/>
              <a:rect l="l" t="t" r="r" b="b"/>
              <a:pathLst>
                <a:path w="410" h="367" extrusionOk="0">
                  <a:moveTo>
                    <a:pt x="25" y="91"/>
                  </a:moveTo>
                  <a:lnTo>
                    <a:pt x="240" y="0"/>
                  </a:lnTo>
                  <a:lnTo>
                    <a:pt x="409" y="170"/>
                  </a:lnTo>
                  <a:lnTo>
                    <a:pt x="266" y="367"/>
                  </a:lnTo>
                  <a:lnTo>
                    <a:pt x="0" y="215"/>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5"/>
            <p:cNvSpPr/>
            <p:nvPr/>
          </p:nvSpPr>
          <p:spPr>
            <a:xfrm>
              <a:off x="7361104" y="1732168"/>
              <a:ext cx="97468" cy="92428"/>
            </a:xfrm>
            <a:custGeom>
              <a:avLst/>
              <a:gdLst/>
              <a:ahLst/>
              <a:cxnLst/>
              <a:rect l="l" t="t" r="r" b="b"/>
              <a:pathLst>
                <a:path w="343" h="325" extrusionOk="0">
                  <a:moveTo>
                    <a:pt x="142" y="1"/>
                  </a:moveTo>
                  <a:lnTo>
                    <a:pt x="334" y="97"/>
                  </a:lnTo>
                  <a:lnTo>
                    <a:pt x="343" y="314"/>
                  </a:lnTo>
                  <a:lnTo>
                    <a:pt x="111" y="324"/>
                  </a:lnTo>
                  <a:lnTo>
                    <a:pt x="93" y="318"/>
                  </a:lnTo>
                  <a:lnTo>
                    <a:pt x="1" y="79"/>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5"/>
            <p:cNvSpPr/>
            <p:nvPr/>
          </p:nvSpPr>
          <p:spPr>
            <a:xfrm>
              <a:off x="7322742" y="1759755"/>
              <a:ext cx="87522" cy="68823"/>
            </a:xfrm>
            <a:custGeom>
              <a:avLst/>
              <a:gdLst/>
              <a:ahLst/>
              <a:cxnLst/>
              <a:rect l="l" t="t" r="r" b="b"/>
              <a:pathLst>
                <a:path w="308" h="242" extrusionOk="0">
                  <a:moveTo>
                    <a:pt x="1" y="90"/>
                  </a:moveTo>
                  <a:lnTo>
                    <a:pt x="85" y="0"/>
                  </a:lnTo>
                  <a:lnTo>
                    <a:pt x="308" y="39"/>
                  </a:lnTo>
                  <a:lnTo>
                    <a:pt x="267" y="242"/>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5"/>
            <p:cNvSpPr/>
            <p:nvPr/>
          </p:nvSpPr>
          <p:spPr>
            <a:xfrm>
              <a:off x="7431008" y="1799854"/>
              <a:ext cx="57685" cy="47494"/>
            </a:xfrm>
            <a:custGeom>
              <a:avLst/>
              <a:gdLst/>
              <a:ahLst/>
              <a:cxnLst/>
              <a:rect l="l" t="t" r="r" b="b"/>
              <a:pathLst>
                <a:path w="203" h="167" extrusionOk="0">
                  <a:moveTo>
                    <a:pt x="84" y="166"/>
                  </a:moveTo>
                  <a:lnTo>
                    <a:pt x="199" y="117"/>
                  </a:lnTo>
                  <a:lnTo>
                    <a:pt x="203" y="9"/>
                  </a:lnTo>
                  <a:lnTo>
                    <a:pt x="60" y="0"/>
                  </a:lnTo>
                  <a:lnTo>
                    <a:pt x="0" y="12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5"/>
            <p:cNvSpPr/>
            <p:nvPr/>
          </p:nvSpPr>
          <p:spPr>
            <a:xfrm>
              <a:off x="7242040" y="1442657"/>
              <a:ext cx="86385" cy="86740"/>
            </a:xfrm>
            <a:custGeom>
              <a:avLst/>
              <a:gdLst/>
              <a:ahLst/>
              <a:cxnLst/>
              <a:rect l="l" t="t" r="r" b="b"/>
              <a:pathLst>
                <a:path w="304" h="305" extrusionOk="0">
                  <a:moveTo>
                    <a:pt x="303" y="145"/>
                  </a:moveTo>
                  <a:lnTo>
                    <a:pt x="178" y="305"/>
                  </a:lnTo>
                  <a:lnTo>
                    <a:pt x="1" y="266"/>
                  </a:lnTo>
                  <a:lnTo>
                    <a:pt x="50" y="37"/>
                  </a:lnTo>
                  <a:lnTo>
                    <a:pt x="275" y="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5"/>
            <p:cNvSpPr/>
            <p:nvPr/>
          </p:nvSpPr>
          <p:spPr>
            <a:xfrm>
              <a:off x="7269319" y="1451757"/>
              <a:ext cx="96331" cy="86455"/>
            </a:xfrm>
            <a:custGeom>
              <a:avLst/>
              <a:gdLst/>
              <a:ahLst/>
              <a:cxnLst/>
              <a:rect l="l" t="t" r="r" b="b"/>
              <a:pathLst>
                <a:path w="339" h="304" extrusionOk="0">
                  <a:moveTo>
                    <a:pt x="338" y="152"/>
                  </a:moveTo>
                  <a:lnTo>
                    <a:pt x="201" y="304"/>
                  </a:lnTo>
                  <a:lnTo>
                    <a:pt x="1" y="257"/>
                  </a:lnTo>
                  <a:lnTo>
                    <a:pt x="46" y="30"/>
                  </a:lnTo>
                  <a:lnTo>
                    <a:pt x="3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5"/>
            <p:cNvSpPr/>
            <p:nvPr/>
          </p:nvSpPr>
          <p:spPr>
            <a:xfrm>
              <a:off x="7269888" y="1427868"/>
              <a:ext cx="78145" cy="95840"/>
            </a:xfrm>
            <a:custGeom>
              <a:avLst/>
              <a:gdLst/>
              <a:ahLst/>
              <a:cxnLst/>
              <a:rect l="l" t="t" r="r" b="b"/>
              <a:pathLst>
                <a:path w="275" h="337" extrusionOk="0">
                  <a:moveTo>
                    <a:pt x="70" y="308"/>
                  </a:moveTo>
                  <a:lnTo>
                    <a:pt x="1" y="142"/>
                  </a:lnTo>
                  <a:lnTo>
                    <a:pt x="111" y="1"/>
                  </a:lnTo>
                  <a:lnTo>
                    <a:pt x="275" y="126"/>
                  </a:lnTo>
                  <a:lnTo>
                    <a:pt x="203" y="33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5"/>
            <p:cNvSpPr/>
            <p:nvPr/>
          </p:nvSpPr>
          <p:spPr>
            <a:xfrm>
              <a:off x="7315636" y="1371845"/>
              <a:ext cx="92637" cy="78777"/>
            </a:xfrm>
            <a:custGeom>
              <a:avLst/>
              <a:gdLst/>
              <a:ahLst/>
              <a:cxnLst/>
              <a:rect l="l" t="t" r="r" b="b"/>
              <a:pathLst>
                <a:path w="326" h="277" extrusionOk="0">
                  <a:moveTo>
                    <a:pt x="1" y="111"/>
                  </a:moveTo>
                  <a:lnTo>
                    <a:pt x="154" y="0"/>
                  </a:lnTo>
                  <a:lnTo>
                    <a:pt x="326" y="78"/>
                  </a:lnTo>
                  <a:lnTo>
                    <a:pt x="234" y="276"/>
                  </a:lnTo>
                  <a:lnTo>
                    <a:pt x="3" y="25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5"/>
            <p:cNvSpPr/>
            <p:nvPr/>
          </p:nvSpPr>
          <p:spPr>
            <a:xfrm>
              <a:off x="7486136" y="1429859"/>
              <a:ext cx="53707" cy="87308"/>
            </a:xfrm>
            <a:custGeom>
              <a:avLst/>
              <a:gdLst/>
              <a:ahLst/>
              <a:cxnLst/>
              <a:rect l="l" t="t" r="r" b="b"/>
              <a:pathLst>
                <a:path w="189" h="307" extrusionOk="0">
                  <a:moveTo>
                    <a:pt x="93" y="307"/>
                  </a:moveTo>
                  <a:lnTo>
                    <a:pt x="1" y="211"/>
                  </a:lnTo>
                  <a:lnTo>
                    <a:pt x="31" y="6"/>
                  </a:lnTo>
                  <a:lnTo>
                    <a:pt x="175" y="0"/>
                  </a:lnTo>
                  <a:lnTo>
                    <a:pt x="189" y="235"/>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5"/>
            <p:cNvSpPr/>
            <p:nvPr/>
          </p:nvSpPr>
          <p:spPr>
            <a:xfrm>
              <a:off x="7347748" y="1438960"/>
              <a:ext cx="88090" cy="81905"/>
            </a:xfrm>
            <a:custGeom>
              <a:avLst/>
              <a:gdLst/>
              <a:ahLst/>
              <a:cxnLst/>
              <a:rect l="l" t="t" r="r" b="b"/>
              <a:pathLst>
                <a:path w="310" h="288" extrusionOk="0">
                  <a:moveTo>
                    <a:pt x="148" y="287"/>
                  </a:moveTo>
                  <a:lnTo>
                    <a:pt x="310" y="181"/>
                  </a:lnTo>
                  <a:lnTo>
                    <a:pt x="271" y="1"/>
                  </a:lnTo>
                  <a:lnTo>
                    <a:pt x="42" y="19"/>
                  </a:lnTo>
                  <a:lnTo>
                    <a:pt x="1" y="238"/>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5"/>
            <p:cNvSpPr/>
            <p:nvPr/>
          </p:nvSpPr>
          <p:spPr>
            <a:xfrm>
              <a:off x="7492103" y="1297048"/>
              <a:ext cx="92637" cy="89868"/>
            </a:xfrm>
            <a:custGeom>
              <a:avLst/>
              <a:gdLst/>
              <a:ahLst/>
              <a:cxnLst/>
              <a:rect l="l" t="t" r="r" b="b"/>
              <a:pathLst>
                <a:path w="326" h="316" extrusionOk="0">
                  <a:moveTo>
                    <a:pt x="326" y="197"/>
                  </a:moveTo>
                  <a:lnTo>
                    <a:pt x="227" y="21"/>
                  </a:lnTo>
                  <a:lnTo>
                    <a:pt x="15" y="1"/>
                  </a:lnTo>
                  <a:lnTo>
                    <a:pt x="0" y="218"/>
                  </a:lnTo>
                  <a:lnTo>
                    <a:pt x="250" y="316"/>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5"/>
            <p:cNvSpPr/>
            <p:nvPr/>
          </p:nvSpPr>
          <p:spPr>
            <a:xfrm>
              <a:off x="7585025" y="1334872"/>
              <a:ext cx="101446" cy="95271"/>
            </a:xfrm>
            <a:custGeom>
              <a:avLst/>
              <a:gdLst/>
              <a:ahLst/>
              <a:cxnLst/>
              <a:rect l="l" t="t" r="r" b="b"/>
              <a:pathLst>
                <a:path w="357" h="335" extrusionOk="0">
                  <a:moveTo>
                    <a:pt x="357" y="195"/>
                  </a:moveTo>
                  <a:lnTo>
                    <a:pt x="258" y="21"/>
                  </a:lnTo>
                  <a:lnTo>
                    <a:pt x="46" y="1"/>
                  </a:lnTo>
                  <a:lnTo>
                    <a:pt x="1" y="334"/>
                  </a:lnTo>
                  <a:lnTo>
                    <a:pt x="281" y="31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5"/>
            <p:cNvSpPr/>
            <p:nvPr/>
          </p:nvSpPr>
          <p:spPr>
            <a:xfrm>
              <a:off x="7127522" y="1473940"/>
              <a:ext cx="85817" cy="110344"/>
            </a:xfrm>
            <a:custGeom>
              <a:avLst/>
              <a:gdLst/>
              <a:ahLst/>
              <a:cxnLst/>
              <a:rect l="l" t="t" r="r" b="b"/>
              <a:pathLst>
                <a:path w="302" h="388" extrusionOk="0">
                  <a:moveTo>
                    <a:pt x="301" y="76"/>
                  </a:moveTo>
                  <a:lnTo>
                    <a:pt x="291" y="277"/>
                  </a:lnTo>
                  <a:lnTo>
                    <a:pt x="105" y="387"/>
                  </a:lnTo>
                  <a:lnTo>
                    <a:pt x="0" y="197"/>
                  </a:lnTo>
                  <a:lnTo>
                    <a:pt x="180" y="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5"/>
            <p:cNvSpPr/>
            <p:nvPr/>
          </p:nvSpPr>
          <p:spPr>
            <a:xfrm>
              <a:off x="7278128" y="1324918"/>
              <a:ext cx="92069" cy="78208"/>
            </a:xfrm>
            <a:custGeom>
              <a:avLst/>
              <a:gdLst/>
              <a:ahLst/>
              <a:cxnLst/>
              <a:rect l="l" t="t" r="r" b="b"/>
              <a:pathLst>
                <a:path w="324" h="275" extrusionOk="0">
                  <a:moveTo>
                    <a:pt x="0" y="107"/>
                  </a:moveTo>
                  <a:lnTo>
                    <a:pt x="154" y="1"/>
                  </a:lnTo>
                  <a:lnTo>
                    <a:pt x="324" y="79"/>
                  </a:lnTo>
                  <a:lnTo>
                    <a:pt x="232" y="275"/>
                  </a:lnTo>
                  <a:lnTo>
                    <a:pt x="2" y="25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5"/>
            <p:cNvSpPr/>
            <p:nvPr/>
          </p:nvSpPr>
          <p:spPr>
            <a:xfrm>
              <a:off x="7251417" y="1457161"/>
              <a:ext cx="68767" cy="52613"/>
            </a:xfrm>
            <a:custGeom>
              <a:avLst/>
              <a:gdLst/>
              <a:ahLst/>
              <a:cxnLst/>
              <a:rect l="l" t="t" r="r" b="b"/>
              <a:pathLst>
                <a:path w="242" h="185" extrusionOk="0">
                  <a:moveTo>
                    <a:pt x="242" y="115"/>
                  </a:moveTo>
                  <a:lnTo>
                    <a:pt x="129" y="184"/>
                  </a:lnTo>
                  <a:lnTo>
                    <a:pt x="0" y="125"/>
                  </a:lnTo>
                  <a:lnTo>
                    <a:pt x="66" y="0"/>
                  </a:lnTo>
                  <a:lnTo>
                    <a:pt x="238" y="2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5"/>
            <p:cNvSpPr/>
            <p:nvPr/>
          </p:nvSpPr>
          <p:spPr>
            <a:xfrm>
              <a:off x="7088023" y="1621255"/>
              <a:ext cx="54275" cy="88730"/>
            </a:xfrm>
            <a:custGeom>
              <a:avLst/>
              <a:gdLst/>
              <a:ahLst/>
              <a:cxnLst/>
              <a:rect l="l" t="t" r="r" b="b"/>
              <a:pathLst>
                <a:path w="191" h="312" extrusionOk="0">
                  <a:moveTo>
                    <a:pt x="96" y="311"/>
                  </a:moveTo>
                  <a:lnTo>
                    <a:pt x="0" y="217"/>
                  </a:lnTo>
                  <a:lnTo>
                    <a:pt x="35" y="12"/>
                  </a:lnTo>
                  <a:lnTo>
                    <a:pt x="178" y="0"/>
                  </a:lnTo>
                  <a:lnTo>
                    <a:pt x="191" y="238"/>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5"/>
            <p:cNvSpPr/>
            <p:nvPr/>
          </p:nvSpPr>
          <p:spPr>
            <a:xfrm>
              <a:off x="7182649" y="1706573"/>
              <a:ext cx="101446" cy="94703"/>
            </a:xfrm>
            <a:custGeom>
              <a:avLst/>
              <a:gdLst/>
              <a:ahLst/>
              <a:cxnLst/>
              <a:rect l="l" t="t" r="r" b="b"/>
              <a:pathLst>
                <a:path w="357" h="333" extrusionOk="0">
                  <a:moveTo>
                    <a:pt x="357" y="197"/>
                  </a:moveTo>
                  <a:lnTo>
                    <a:pt x="259" y="21"/>
                  </a:lnTo>
                  <a:lnTo>
                    <a:pt x="44" y="1"/>
                  </a:lnTo>
                  <a:lnTo>
                    <a:pt x="1" y="332"/>
                  </a:lnTo>
                  <a:lnTo>
                    <a:pt x="277" y="314"/>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240;p5"/>
          <p:cNvGrpSpPr/>
          <p:nvPr/>
        </p:nvGrpSpPr>
        <p:grpSpPr>
          <a:xfrm>
            <a:off x="7299348" y="4680198"/>
            <a:ext cx="830894" cy="591536"/>
            <a:chOff x="7088023" y="1297048"/>
            <a:chExt cx="830894" cy="591536"/>
          </a:xfrm>
        </p:grpSpPr>
        <p:sp>
          <p:nvSpPr>
            <p:cNvPr id="241" name="Google Shape;241;p5"/>
            <p:cNvSpPr/>
            <p:nvPr/>
          </p:nvSpPr>
          <p:spPr>
            <a:xfrm>
              <a:off x="7101379" y="1303020"/>
              <a:ext cx="802475" cy="547740"/>
            </a:xfrm>
            <a:custGeom>
              <a:avLst/>
              <a:gdLst/>
              <a:ahLst/>
              <a:cxnLst/>
              <a:rect l="l" t="t" r="r" b="b"/>
              <a:pathLst>
                <a:path w="2824" h="1926" extrusionOk="0">
                  <a:moveTo>
                    <a:pt x="915" y="88"/>
                  </a:moveTo>
                  <a:cubicBezTo>
                    <a:pt x="694" y="176"/>
                    <a:pt x="749" y="282"/>
                    <a:pt x="545" y="397"/>
                  </a:cubicBezTo>
                  <a:cubicBezTo>
                    <a:pt x="318" y="528"/>
                    <a:pt x="272" y="733"/>
                    <a:pt x="195" y="931"/>
                  </a:cubicBezTo>
                  <a:cubicBezTo>
                    <a:pt x="158" y="1017"/>
                    <a:pt x="54" y="1146"/>
                    <a:pt x="0" y="1246"/>
                  </a:cubicBezTo>
                  <a:lnTo>
                    <a:pt x="1187" y="1925"/>
                  </a:lnTo>
                  <a:cubicBezTo>
                    <a:pt x="1234" y="1923"/>
                    <a:pt x="1279" y="1921"/>
                    <a:pt x="1314" y="1915"/>
                  </a:cubicBezTo>
                  <a:lnTo>
                    <a:pt x="1680" y="1858"/>
                  </a:lnTo>
                  <a:cubicBezTo>
                    <a:pt x="1723" y="1817"/>
                    <a:pt x="1866" y="1772"/>
                    <a:pt x="1926" y="1729"/>
                  </a:cubicBezTo>
                  <a:cubicBezTo>
                    <a:pt x="2036" y="1649"/>
                    <a:pt x="2177" y="1647"/>
                    <a:pt x="2341" y="1592"/>
                  </a:cubicBezTo>
                  <a:cubicBezTo>
                    <a:pt x="2388" y="1575"/>
                    <a:pt x="2433" y="1502"/>
                    <a:pt x="2472" y="1543"/>
                  </a:cubicBezTo>
                  <a:cubicBezTo>
                    <a:pt x="2644" y="1473"/>
                    <a:pt x="2818" y="1383"/>
                    <a:pt x="2818" y="1340"/>
                  </a:cubicBezTo>
                  <a:cubicBezTo>
                    <a:pt x="2824" y="886"/>
                    <a:pt x="2478" y="569"/>
                    <a:pt x="2181" y="293"/>
                  </a:cubicBezTo>
                  <a:cubicBezTo>
                    <a:pt x="2016" y="139"/>
                    <a:pt x="1717" y="80"/>
                    <a:pt x="1498" y="31"/>
                  </a:cubicBezTo>
                  <a:cubicBezTo>
                    <a:pt x="1343" y="0"/>
                    <a:pt x="987" y="59"/>
                    <a:pt x="915" y="8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5"/>
            <p:cNvSpPr/>
            <p:nvPr/>
          </p:nvSpPr>
          <p:spPr>
            <a:xfrm>
              <a:off x="7101379" y="1317524"/>
              <a:ext cx="449545" cy="533236"/>
            </a:xfrm>
            <a:custGeom>
              <a:avLst/>
              <a:gdLst/>
              <a:ahLst/>
              <a:cxnLst/>
              <a:rect l="l" t="t" r="r" b="b"/>
              <a:pathLst>
                <a:path w="1582" h="1875" extrusionOk="0">
                  <a:moveTo>
                    <a:pt x="915" y="37"/>
                  </a:moveTo>
                  <a:cubicBezTo>
                    <a:pt x="694" y="125"/>
                    <a:pt x="749" y="231"/>
                    <a:pt x="545" y="346"/>
                  </a:cubicBezTo>
                  <a:cubicBezTo>
                    <a:pt x="318" y="477"/>
                    <a:pt x="272" y="682"/>
                    <a:pt x="195" y="880"/>
                  </a:cubicBezTo>
                  <a:cubicBezTo>
                    <a:pt x="158" y="966"/>
                    <a:pt x="54" y="1095"/>
                    <a:pt x="0" y="1195"/>
                  </a:cubicBezTo>
                  <a:lnTo>
                    <a:pt x="1187" y="1874"/>
                  </a:lnTo>
                  <a:cubicBezTo>
                    <a:pt x="1234" y="1872"/>
                    <a:pt x="1279" y="1870"/>
                    <a:pt x="1314" y="1864"/>
                  </a:cubicBezTo>
                  <a:lnTo>
                    <a:pt x="1566" y="1823"/>
                  </a:lnTo>
                  <a:cubicBezTo>
                    <a:pt x="1582" y="1786"/>
                    <a:pt x="1580" y="1737"/>
                    <a:pt x="1551" y="1680"/>
                  </a:cubicBezTo>
                  <a:cubicBezTo>
                    <a:pt x="1508" y="1594"/>
                    <a:pt x="1478" y="1269"/>
                    <a:pt x="1365" y="1277"/>
                  </a:cubicBezTo>
                  <a:cubicBezTo>
                    <a:pt x="1345" y="1271"/>
                    <a:pt x="1351" y="1179"/>
                    <a:pt x="1351" y="1162"/>
                  </a:cubicBezTo>
                  <a:cubicBezTo>
                    <a:pt x="1351" y="1040"/>
                    <a:pt x="1259" y="1195"/>
                    <a:pt x="1146" y="1220"/>
                  </a:cubicBezTo>
                  <a:cubicBezTo>
                    <a:pt x="1079" y="1236"/>
                    <a:pt x="962" y="1244"/>
                    <a:pt x="921" y="1197"/>
                  </a:cubicBezTo>
                  <a:cubicBezTo>
                    <a:pt x="731" y="999"/>
                    <a:pt x="1445" y="990"/>
                    <a:pt x="1353" y="849"/>
                  </a:cubicBezTo>
                  <a:cubicBezTo>
                    <a:pt x="1306" y="780"/>
                    <a:pt x="1173" y="821"/>
                    <a:pt x="1095" y="815"/>
                  </a:cubicBezTo>
                  <a:cubicBezTo>
                    <a:pt x="1095" y="784"/>
                    <a:pt x="1117" y="663"/>
                    <a:pt x="1054" y="665"/>
                  </a:cubicBezTo>
                  <a:cubicBezTo>
                    <a:pt x="987" y="671"/>
                    <a:pt x="813" y="780"/>
                    <a:pt x="856" y="688"/>
                  </a:cubicBezTo>
                  <a:cubicBezTo>
                    <a:pt x="872" y="655"/>
                    <a:pt x="925" y="612"/>
                    <a:pt x="913" y="583"/>
                  </a:cubicBezTo>
                  <a:cubicBezTo>
                    <a:pt x="892" y="540"/>
                    <a:pt x="759" y="606"/>
                    <a:pt x="759" y="522"/>
                  </a:cubicBezTo>
                  <a:cubicBezTo>
                    <a:pt x="790" y="493"/>
                    <a:pt x="917" y="397"/>
                    <a:pt x="856" y="369"/>
                  </a:cubicBezTo>
                  <a:cubicBezTo>
                    <a:pt x="800" y="344"/>
                    <a:pt x="770" y="330"/>
                    <a:pt x="788" y="268"/>
                  </a:cubicBezTo>
                  <a:cubicBezTo>
                    <a:pt x="819" y="164"/>
                    <a:pt x="884" y="37"/>
                    <a:pt x="1050" y="0"/>
                  </a:cubicBezTo>
                  <a:cubicBezTo>
                    <a:pt x="984" y="17"/>
                    <a:pt x="935" y="29"/>
                    <a:pt x="915" y="37"/>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5"/>
            <p:cNvSpPr/>
            <p:nvPr/>
          </p:nvSpPr>
          <p:spPr>
            <a:xfrm>
              <a:off x="7096832" y="1490150"/>
              <a:ext cx="382767" cy="360041"/>
            </a:xfrm>
            <a:custGeom>
              <a:avLst/>
              <a:gdLst/>
              <a:ahLst/>
              <a:cxnLst/>
              <a:rect l="l" t="t" r="r" b="b"/>
              <a:pathLst>
                <a:path w="1347" h="1266" extrusionOk="0">
                  <a:moveTo>
                    <a:pt x="315" y="1"/>
                  </a:moveTo>
                  <a:cubicBezTo>
                    <a:pt x="272" y="87"/>
                    <a:pt x="243" y="181"/>
                    <a:pt x="209" y="271"/>
                  </a:cubicBezTo>
                  <a:cubicBezTo>
                    <a:pt x="172" y="357"/>
                    <a:pt x="68" y="486"/>
                    <a:pt x="12" y="586"/>
                  </a:cubicBezTo>
                  <a:cubicBezTo>
                    <a:pt x="0" y="969"/>
                    <a:pt x="728" y="1265"/>
                    <a:pt x="1199" y="1265"/>
                  </a:cubicBezTo>
                  <a:cubicBezTo>
                    <a:pt x="1240" y="1263"/>
                    <a:pt x="1279" y="1261"/>
                    <a:pt x="1311" y="1257"/>
                  </a:cubicBezTo>
                  <a:cubicBezTo>
                    <a:pt x="1268" y="1226"/>
                    <a:pt x="1238" y="1200"/>
                    <a:pt x="1256" y="1181"/>
                  </a:cubicBezTo>
                  <a:cubicBezTo>
                    <a:pt x="1346" y="1098"/>
                    <a:pt x="765" y="1214"/>
                    <a:pt x="1025" y="960"/>
                  </a:cubicBezTo>
                  <a:cubicBezTo>
                    <a:pt x="1074" y="915"/>
                    <a:pt x="1209" y="711"/>
                    <a:pt x="1003" y="836"/>
                  </a:cubicBezTo>
                  <a:cubicBezTo>
                    <a:pt x="829" y="940"/>
                    <a:pt x="704" y="868"/>
                    <a:pt x="704" y="729"/>
                  </a:cubicBezTo>
                  <a:cubicBezTo>
                    <a:pt x="704" y="580"/>
                    <a:pt x="516" y="895"/>
                    <a:pt x="516" y="600"/>
                  </a:cubicBezTo>
                  <a:cubicBezTo>
                    <a:pt x="516" y="496"/>
                    <a:pt x="4" y="725"/>
                    <a:pt x="254" y="324"/>
                  </a:cubicBezTo>
                  <a:cubicBezTo>
                    <a:pt x="352" y="167"/>
                    <a:pt x="364" y="240"/>
                    <a:pt x="321" y="107"/>
                  </a:cubicBezTo>
                  <a:cubicBezTo>
                    <a:pt x="311" y="75"/>
                    <a:pt x="311" y="38"/>
                    <a:pt x="3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5"/>
            <p:cNvSpPr/>
            <p:nvPr/>
          </p:nvSpPr>
          <p:spPr>
            <a:xfrm>
              <a:off x="7503754" y="1559542"/>
              <a:ext cx="141513" cy="108354"/>
            </a:xfrm>
            <a:custGeom>
              <a:avLst/>
              <a:gdLst/>
              <a:ahLst/>
              <a:cxnLst/>
              <a:rect l="l" t="t" r="r" b="b"/>
              <a:pathLst>
                <a:path w="498" h="381" extrusionOk="0">
                  <a:moveTo>
                    <a:pt x="260" y="0"/>
                  </a:moveTo>
                  <a:cubicBezTo>
                    <a:pt x="215" y="56"/>
                    <a:pt x="178" y="86"/>
                    <a:pt x="135" y="125"/>
                  </a:cubicBezTo>
                  <a:cubicBezTo>
                    <a:pt x="98" y="164"/>
                    <a:pt x="47" y="180"/>
                    <a:pt x="27" y="215"/>
                  </a:cubicBezTo>
                  <a:cubicBezTo>
                    <a:pt x="0" y="258"/>
                    <a:pt x="123" y="381"/>
                    <a:pt x="162" y="381"/>
                  </a:cubicBezTo>
                  <a:cubicBezTo>
                    <a:pt x="260" y="381"/>
                    <a:pt x="287" y="330"/>
                    <a:pt x="358" y="307"/>
                  </a:cubicBezTo>
                  <a:cubicBezTo>
                    <a:pt x="387" y="297"/>
                    <a:pt x="469" y="254"/>
                    <a:pt x="481" y="234"/>
                  </a:cubicBezTo>
                  <a:cubicBezTo>
                    <a:pt x="497" y="209"/>
                    <a:pt x="479" y="180"/>
                    <a:pt x="456" y="166"/>
                  </a:cubicBezTo>
                  <a:cubicBezTo>
                    <a:pt x="436" y="154"/>
                    <a:pt x="428" y="144"/>
                    <a:pt x="407" y="125"/>
                  </a:cubicBezTo>
                  <a:cubicBezTo>
                    <a:pt x="375" y="94"/>
                    <a:pt x="375" y="80"/>
                    <a:pt x="358" y="52"/>
                  </a:cubicBezTo>
                  <a:cubicBezTo>
                    <a:pt x="334" y="13"/>
                    <a:pt x="311" y="19"/>
                    <a:pt x="260" y="0"/>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5"/>
            <p:cNvSpPr/>
            <p:nvPr/>
          </p:nvSpPr>
          <p:spPr>
            <a:xfrm>
              <a:off x="7438681" y="1507214"/>
              <a:ext cx="47171" cy="21614"/>
            </a:xfrm>
            <a:custGeom>
              <a:avLst/>
              <a:gdLst/>
              <a:ahLst/>
              <a:cxnLst/>
              <a:rect l="l" t="t" r="r" b="b"/>
              <a:pathLst>
                <a:path w="166" h="76" extrusionOk="0">
                  <a:moveTo>
                    <a:pt x="61" y="15"/>
                  </a:moveTo>
                  <a:cubicBezTo>
                    <a:pt x="43" y="23"/>
                    <a:pt x="41" y="27"/>
                    <a:pt x="31" y="35"/>
                  </a:cubicBezTo>
                  <a:cubicBezTo>
                    <a:pt x="0" y="60"/>
                    <a:pt x="33" y="49"/>
                    <a:pt x="59" y="66"/>
                  </a:cubicBezTo>
                  <a:cubicBezTo>
                    <a:pt x="70" y="70"/>
                    <a:pt x="76" y="72"/>
                    <a:pt x="90" y="72"/>
                  </a:cubicBezTo>
                  <a:cubicBezTo>
                    <a:pt x="102" y="72"/>
                    <a:pt x="106" y="76"/>
                    <a:pt x="113" y="70"/>
                  </a:cubicBezTo>
                  <a:cubicBezTo>
                    <a:pt x="115" y="68"/>
                    <a:pt x="121" y="68"/>
                    <a:pt x="123" y="68"/>
                  </a:cubicBezTo>
                  <a:cubicBezTo>
                    <a:pt x="125" y="64"/>
                    <a:pt x="125" y="60"/>
                    <a:pt x="127" y="58"/>
                  </a:cubicBezTo>
                  <a:cubicBezTo>
                    <a:pt x="137" y="47"/>
                    <a:pt x="143" y="39"/>
                    <a:pt x="149" y="27"/>
                  </a:cubicBezTo>
                  <a:cubicBezTo>
                    <a:pt x="153" y="23"/>
                    <a:pt x="166" y="8"/>
                    <a:pt x="160" y="6"/>
                  </a:cubicBezTo>
                  <a:cubicBezTo>
                    <a:pt x="153" y="0"/>
                    <a:pt x="115" y="2"/>
                    <a:pt x="104" y="2"/>
                  </a:cubicBezTo>
                  <a:cubicBezTo>
                    <a:pt x="94" y="2"/>
                    <a:pt x="86" y="2"/>
                    <a:pt x="82" y="6"/>
                  </a:cubicBezTo>
                  <a:cubicBezTo>
                    <a:pt x="70" y="8"/>
                    <a:pt x="57" y="15"/>
                    <a:pt x="61" y="15"/>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5"/>
            <p:cNvSpPr/>
            <p:nvPr/>
          </p:nvSpPr>
          <p:spPr>
            <a:xfrm>
              <a:off x="7352011" y="1430997"/>
              <a:ext cx="66494" cy="32705"/>
            </a:xfrm>
            <a:custGeom>
              <a:avLst/>
              <a:gdLst/>
              <a:ahLst/>
              <a:cxnLst/>
              <a:rect l="l" t="t" r="r" b="b"/>
              <a:pathLst>
                <a:path w="234" h="115" extrusionOk="0">
                  <a:moveTo>
                    <a:pt x="53" y="0"/>
                  </a:moveTo>
                  <a:cubicBezTo>
                    <a:pt x="41" y="12"/>
                    <a:pt x="0" y="39"/>
                    <a:pt x="19" y="51"/>
                  </a:cubicBezTo>
                  <a:lnTo>
                    <a:pt x="60" y="80"/>
                  </a:lnTo>
                  <a:cubicBezTo>
                    <a:pt x="78" y="92"/>
                    <a:pt x="92" y="115"/>
                    <a:pt x="125" y="115"/>
                  </a:cubicBezTo>
                  <a:cubicBezTo>
                    <a:pt x="152" y="115"/>
                    <a:pt x="190" y="92"/>
                    <a:pt x="201" y="82"/>
                  </a:cubicBezTo>
                  <a:cubicBezTo>
                    <a:pt x="233" y="53"/>
                    <a:pt x="184" y="41"/>
                    <a:pt x="156" y="29"/>
                  </a:cubicBezTo>
                  <a:cubicBezTo>
                    <a:pt x="121" y="10"/>
                    <a:pt x="105" y="0"/>
                    <a:pt x="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5"/>
            <p:cNvSpPr/>
            <p:nvPr/>
          </p:nvSpPr>
          <p:spPr>
            <a:xfrm>
              <a:off x="7344907" y="1397723"/>
              <a:ext cx="24722" cy="27017"/>
            </a:xfrm>
            <a:custGeom>
              <a:avLst/>
              <a:gdLst/>
              <a:ahLst/>
              <a:cxnLst/>
              <a:rect l="l" t="t" r="r" b="b"/>
              <a:pathLst>
                <a:path w="87" h="95" extrusionOk="0">
                  <a:moveTo>
                    <a:pt x="76" y="3"/>
                  </a:moveTo>
                  <a:cubicBezTo>
                    <a:pt x="74" y="3"/>
                    <a:pt x="46" y="3"/>
                    <a:pt x="42" y="5"/>
                  </a:cubicBezTo>
                  <a:cubicBezTo>
                    <a:pt x="33" y="7"/>
                    <a:pt x="33" y="11"/>
                    <a:pt x="27" y="13"/>
                  </a:cubicBezTo>
                  <a:cubicBezTo>
                    <a:pt x="17" y="15"/>
                    <a:pt x="13" y="17"/>
                    <a:pt x="11" y="25"/>
                  </a:cubicBezTo>
                  <a:cubicBezTo>
                    <a:pt x="7" y="31"/>
                    <a:pt x="1" y="33"/>
                    <a:pt x="3" y="42"/>
                  </a:cubicBezTo>
                  <a:lnTo>
                    <a:pt x="5" y="62"/>
                  </a:lnTo>
                  <a:cubicBezTo>
                    <a:pt x="5" y="74"/>
                    <a:pt x="33" y="74"/>
                    <a:pt x="46" y="78"/>
                  </a:cubicBezTo>
                  <a:cubicBezTo>
                    <a:pt x="54" y="82"/>
                    <a:pt x="74" y="95"/>
                    <a:pt x="82" y="84"/>
                  </a:cubicBezTo>
                  <a:cubicBezTo>
                    <a:pt x="87" y="70"/>
                    <a:pt x="78" y="1"/>
                    <a:pt x="76" y="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5"/>
            <p:cNvSpPr/>
            <p:nvPr/>
          </p:nvSpPr>
          <p:spPr>
            <a:xfrm>
              <a:off x="7197142" y="1599642"/>
              <a:ext cx="93489" cy="39815"/>
            </a:xfrm>
            <a:custGeom>
              <a:avLst/>
              <a:gdLst/>
              <a:ahLst/>
              <a:cxnLst/>
              <a:rect l="l" t="t" r="r" b="b"/>
              <a:pathLst>
                <a:path w="329" h="140" extrusionOk="0">
                  <a:moveTo>
                    <a:pt x="5" y="11"/>
                  </a:moveTo>
                  <a:cubicBezTo>
                    <a:pt x="5" y="13"/>
                    <a:pt x="1" y="62"/>
                    <a:pt x="5" y="70"/>
                  </a:cubicBezTo>
                  <a:cubicBezTo>
                    <a:pt x="13" y="82"/>
                    <a:pt x="23" y="82"/>
                    <a:pt x="30" y="93"/>
                  </a:cubicBezTo>
                  <a:cubicBezTo>
                    <a:pt x="36" y="111"/>
                    <a:pt x="42" y="121"/>
                    <a:pt x="73" y="123"/>
                  </a:cubicBezTo>
                  <a:cubicBezTo>
                    <a:pt x="93" y="125"/>
                    <a:pt x="101" y="140"/>
                    <a:pt x="126" y="140"/>
                  </a:cubicBezTo>
                  <a:lnTo>
                    <a:pt x="204" y="140"/>
                  </a:lnTo>
                  <a:cubicBezTo>
                    <a:pt x="251" y="140"/>
                    <a:pt x="251" y="95"/>
                    <a:pt x="269" y="72"/>
                  </a:cubicBezTo>
                  <a:cubicBezTo>
                    <a:pt x="279" y="60"/>
                    <a:pt x="328" y="25"/>
                    <a:pt x="291" y="13"/>
                  </a:cubicBezTo>
                  <a:cubicBezTo>
                    <a:pt x="265" y="1"/>
                    <a:pt x="3" y="9"/>
                    <a:pt x="5" y="1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5"/>
            <p:cNvSpPr/>
            <p:nvPr/>
          </p:nvSpPr>
          <p:spPr>
            <a:xfrm>
              <a:off x="7338087" y="1686381"/>
              <a:ext cx="47739" cy="46072"/>
            </a:xfrm>
            <a:custGeom>
              <a:avLst/>
              <a:gdLst/>
              <a:ahLst/>
              <a:cxnLst/>
              <a:rect l="l" t="t" r="r" b="b"/>
              <a:pathLst>
                <a:path w="168" h="162" extrusionOk="0">
                  <a:moveTo>
                    <a:pt x="168" y="35"/>
                  </a:moveTo>
                  <a:cubicBezTo>
                    <a:pt x="149" y="25"/>
                    <a:pt x="109" y="0"/>
                    <a:pt x="92" y="13"/>
                  </a:cubicBezTo>
                  <a:lnTo>
                    <a:pt x="55" y="41"/>
                  </a:lnTo>
                  <a:cubicBezTo>
                    <a:pt x="37" y="54"/>
                    <a:pt x="0" y="64"/>
                    <a:pt x="4" y="86"/>
                  </a:cubicBezTo>
                  <a:cubicBezTo>
                    <a:pt x="4" y="105"/>
                    <a:pt x="39" y="131"/>
                    <a:pt x="51" y="137"/>
                  </a:cubicBezTo>
                  <a:cubicBezTo>
                    <a:pt x="92" y="162"/>
                    <a:pt x="113" y="127"/>
                    <a:pt x="131" y="107"/>
                  </a:cubicBezTo>
                  <a:cubicBezTo>
                    <a:pt x="149" y="82"/>
                    <a:pt x="168" y="72"/>
                    <a:pt x="168" y="3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5"/>
            <p:cNvSpPr/>
            <p:nvPr/>
          </p:nvSpPr>
          <p:spPr>
            <a:xfrm>
              <a:off x="7303703" y="1600210"/>
              <a:ext cx="24722" cy="40953"/>
            </a:xfrm>
            <a:custGeom>
              <a:avLst/>
              <a:gdLst/>
              <a:ahLst/>
              <a:cxnLst/>
              <a:rect l="l" t="t" r="r" b="b"/>
              <a:pathLst>
                <a:path w="87" h="144" extrusionOk="0">
                  <a:moveTo>
                    <a:pt x="86" y="7"/>
                  </a:moveTo>
                  <a:cubicBezTo>
                    <a:pt x="82" y="7"/>
                    <a:pt x="56" y="1"/>
                    <a:pt x="49" y="3"/>
                  </a:cubicBezTo>
                  <a:cubicBezTo>
                    <a:pt x="43" y="7"/>
                    <a:pt x="43" y="11"/>
                    <a:pt x="35" y="13"/>
                  </a:cubicBezTo>
                  <a:cubicBezTo>
                    <a:pt x="25" y="17"/>
                    <a:pt x="17" y="19"/>
                    <a:pt x="17" y="31"/>
                  </a:cubicBezTo>
                  <a:cubicBezTo>
                    <a:pt x="15" y="41"/>
                    <a:pt x="7" y="44"/>
                    <a:pt x="7" y="54"/>
                  </a:cubicBezTo>
                  <a:lnTo>
                    <a:pt x="4" y="89"/>
                  </a:lnTo>
                  <a:cubicBezTo>
                    <a:pt x="0" y="109"/>
                    <a:pt x="29" y="111"/>
                    <a:pt x="43" y="119"/>
                  </a:cubicBezTo>
                  <a:cubicBezTo>
                    <a:pt x="49" y="123"/>
                    <a:pt x="68" y="144"/>
                    <a:pt x="78" y="132"/>
                  </a:cubicBezTo>
                  <a:cubicBezTo>
                    <a:pt x="86" y="119"/>
                    <a:pt x="86" y="7"/>
                    <a:pt x="86" y="7"/>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5"/>
            <p:cNvSpPr/>
            <p:nvPr/>
          </p:nvSpPr>
          <p:spPr>
            <a:xfrm>
              <a:off x="7825711" y="1518305"/>
              <a:ext cx="93205" cy="90437"/>
            </a:xfrm>
            <a:custGeom>
              <a:avLst/>
              <a:gdLst/>
              <a:ahLst/>
              <a:cxnLst/>
              <a:rect l="l" t="t" r="r" b="b"/>
              <a:pathLst>
                <a:path w="328" h="318" extrusionOk="0">
                  <a:moveTo>
                    <a:pt x="328" y="133"/>
                  </a:moveTo>
                  <a:lnTo>
                    <a:pt x="177" y="0"/>
                  </a:lnTo>
                  <a:lnTo>
                    <a:pt x="1" y="88"/>
                  </a:lnTo>
                  <a:lnTo>
                    <a:pt x="84" y="317"/>
                  </a:lnTo>
                  <a:lnTo>
                    <a:pt x="320" y="299"/>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5"/>
            <p:cNvSpPr/>
            <p:nvPr/>
          </p:nvSpPr>
          <p:spPr>
            <a:xfrm>
              <a:off x="7794453" y="1662492"/>
              <a:ext cx="105993" cy="84749"/>
            </a:xfrm>
            <a:custGeom>
              <a:avLst/>
              <a:gdLst/>
              <a:ahLst/>
              <a:cxnLst/>
              <a:rect l="l" t="t" r="r" b="b"/>
              <a:pathLst>
                <a:path w="373" h="298" extrusionOk="0">
                  <a:moveTo>
                    <a:pt x="372" y="154"/>
                  </a:moveTo>
                  <a:lnTo>
                    <a:pt x="225" y="0"/>
                  </a:lnTo>
                  <a:lnTo>
                    <a:pt x="0" y="41"/>
                  </a:lnTo>
                  <a:lnTo>
                    <a:pt x="49" y="262"/>
                  </a:lnTo>
                  <a:lnTo>
                    <a:pt x="327" y="29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5"/>
            <p:cNvSpPr/>
            <p:nvPr/>
          </p:nvSpPr>
          <p:spPr>
            <a:xfrm>
              <a:off x="7731085" y="1480481"/>
              <a:ext cx="118212" cy="90437"/>
            </a:xfrm>
            <a:custGeom>
              <a:avLst/>
              <a:gdLst/>
              <a:ahLst/>
              <a:cxnLst/>
              <a:rect l="l" t="t" r="r" b="b"/>
              <a:pathLst>
                <a:path w="416" h="318" extrusionOk="0">
                  <a:moveTo>
                    <a:pt x="45" y="41"/>
                  </a:moveTo>
                  <a:lnTo>
                    <a:pt x="252" y="0"/>
                  </a:lnTo>
                  <a:lnTo>
                    <a:pt x="415" y="160"/>
                  </a:lnTo>
                  <a:lnTo>
                    <a:pt x="252" y="317"/>
                  </a:lnTo>
                  <a:lnTo>
                    <a:pt x="0" y="18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5"/>
            <p:cNvSpPr/>
            <p:nvPr/>
          </p:nvSpPr>
          <p:spPr>
            <a:xfrm>
              <a:off x="7681072" y="1661355"/>
              <a:ext cx="107129" cy="133949"/>
            </a:xfrm>
            <a:custGeom>
              <a:avLst/>
              <a:gdLst/>
              <a:ahLst/>
              <a:cxnLst/>
              <a:rect l="l" t="t" r="r" b="b"/>
              <a:pathLst>
                <a:path w="377" h="471" extrusionOk="0">
                  <a:moveTo>
                    <a:pt x="192" y="0"/>
                  </a:moveTo>
                  <a:lnTo>
                    <a:pt x="0" y="185"/>
                  </a:lnTo>
                  <a:lnTo>
                    <a:pt x="47" y="471"/>
                  </a:lnTo>
                  <a:lnTo>
                    <a:pt x="330" y="414"/>
                  </a:lnTo>
                  <a:lnTo>
                    <a:pt x="377" y="6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5"/>
            <p:cNvSpPr/>
            <p:nvPr/>
          </p:nvSpPr>
          <p:spPr>
            <a:xfrm>
              <a:off x="7750124" y="1662492"/>
              <a:ext cx="102583" cy="86455"/>
            </a:xfrm>
            <a:custGeom>
              <a:avLst/>
              <a:gdLst/>
              <a:ahLst/>
              <a:cxnLst/>
              <a:rect l="l" t="t" r="r" b="b"/>
              <a:pathLst>
                <a:path w="361" h="304" extrusionOk="0">
                  <a:moveTo>
                    <a:pt x="213" y="303"/>
                  </a:moveTo>
                  <a:lnTo>
                    <a:pt x="9" y="213"/>
                  </a:lnTo>
                  <a:lnTo>
                    <a:pt x="1" y="13"/>
                  </a:lnTo>
                  <a:lnTo>
                    <a:pt x="258" y="0"/>
                  </a:lnTo>
                  <a:lnTo>
                    <a:pt x="361" y="23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5"/>
            <p:cNvSpPr/>
            <p:nvPr/>
          </p:nvSpPr>
          <p:spPr>
            <a:xfrm>
              <a:off x="7497218" y="1795019"/>
              <a:ext cx="96899" cy="93565"/>
            </a:xfrm>
            <a:custGeom>
              <a:avLst/>
              <a:gdLst/>
              <a:ahLst/>
              <a:cxnLst/>
              <a:rect l="l" t="t" r="r" b="b"/>
              <a:pathLst>
                <a:path w="341" h="329" extrusionOk="0">
                  <a:moveTo>
                    <a:pt x="142" y="1"/>
                  </a:moveTo>
                  <a:lnTo>
                    <a:pt x="334" y="99"/>
                  </a:lnTo>
                  <a:lnTo>
                    <a:pt x="340" y="316"/>
                  </a:lnTo>
                  <a:lnTo>
                    <a:pt x="99" y="328"/>
                  </a:lnTo>
                  <a:lnTo>
                    <a:pt x="1" y="8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5"/>
            <p:cNvSpPr/>
            <p:nvPr/>
          </p:nvSpPr>
          <p:spPr>
            <a:xfrm>
              <a:off x="7414811" y="1776534"/>
              <a:ext cx="116507" cy="104372"/>
            </a:xfrm>
            <a:custGeom>
              <a:avLst/>
              <a:gdLst/>
              <a:ahLst/>
              <a:cxnLst/>
              <a:rect l="l" t="t" r="r" b="b"/>
              <a:pathLst>
                <a:path w="410" h="367" extrusionOk="0">
                  <a:moveTo>
                    <a:pt x="25" y="91"/>
                  </a:moveTo>
                  <a:lnTo>
                    <a:pt x="240" y="0"/>
                  </a:lnTo>
                  <a:lnTo>
                    <a:pt x="409" y="170"/>
                  </a:lnTo>
                  <a:lnTo>
                    <a:pt x="266" y="367"/>
                  </a:lnTo>
                  <a:lnTo>
                    <a:pt x="0" y="215"/>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5"/>
            <p:cNvSpPr/>
            <p:nvPr/>
          </p:nvSpPr>
          <p:spPr>
            <a:xfrm>
              <a:off x="7361104" y="1732168"/>
              <a:ext cx="97468" cy="92428"/>
            </a:xfrm>
            <a:custGeom>
              <a:avLst/>
              <a:gdLst/>
              <a:ahLst/>
              <a:cxnLst/>
              <a:rect l="l" t="t" r="r" b="b"/>
              <a:pathLst>
                <a:path w="343" h="325" extrusionOk="0">
                  <a:moveTo>
                    <a:pt x="142" y="1"/>
                  </a:moveTo>
                  <a:lnTo>
                    <a:pt x="334" y="97"/>
                  </a:lnTo>
                  <a:lnTo>
                    <a:pt x="343" y="314"/>
                  </a:lnTo>
                  <a:lnTo>
                    <a:pt x="111" y="324"/>
                  </a:lnTo>
                  <a:lnTo>
                    <a:pt x="93" y="318"/>
                  </a:lnTo>
                  <a:lnTo>
                    <a:pt x="1" y="79"/>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5"/>
            <p:cNvSpPr/>
            <p:nvPr/>
          </p:nvSpPr>
          <p:spPr>
            <a:xfrm>
              <a:off x="7322742" y="1759755"/>
              <a:ext cx="87522" cy="68823"/>
            </a:xfrm>
            <a:custGeom>
              <a:avLst/>
              <a:gdLst/>
              <a:ahLst/>
              <a:cxnLst/>
              <a:rect l="l" t="t" r="r" b="b"/>
              <a:pathLst>
                <a:path w="308" h="242" extrusionOk="0">
                  <a:moveTo>
                    <a:pt x="1" y="90"/>
                  </a:moveTo>
                  <a:lnTo>
                    <a:pt x="85" y="0"/>
                  </a:lnTo>
                  <a:lnTo>
                    <a:pt x="308" y="39"/>
                  </a:lnTo>
                  <a:lnTo>
                    <a:pt x="267" y="242"/>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5"/>
            <p:cNvSpPr/>
            <p:nvPr/>
          </p:nvSpPr>
          <p:spPr>
            <a:xfrm>
              <a:off x="7431008" y="1799854"/>
              <a:ext cx="57685" cy="47494"/>
            </a:xfrm>
            <a:custGeom>
              <a:avLst/>
              <a:gdLst/>
              <a:ahLst/>
              <a:cxnLst/>
              <a:rect l="l" t="t" r="r" b="b"/>
              <a:pathLst>
                <a:path w="203" h="167" extrusionOk="0">
                  <a:moveTo>
                    <a:pt x="84" y="166"/>
                  </a:moveTo>
                  <a:lnTo>
                    <a:pt x="199" y="117"/>
                  </a:lnTo>
                  <a:lnTo>
                    <a:pt x="203" y="9"/>
                  </a:lnTo>
                  <a:lnTo>
                    <a:pt x="60" y="0"/>
                  </a:lnTo>
                  <a:lnTo>
                    <a:pt x="0" y="12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5"/>
            <p:cNvSpPr/>
            <p:nvPr/>
          </p:nvSpPr>
          <p:spPr>
            <a:xfrm>
              <a:off x="7242040" y="1442657"/>
              <a:ext cx="86385" cy="86740"/>
            </a:xfrm>
            <a:custGeom>
              <a:avLst/>
              <a:gdLst/>
              <a:ahLst/>
              <a:cxnLst/>
              <a:rect l="l" t="t" r="r" b="b"/>
              <a:pathLst>
                <a:path w="304" h="305" extrusionOk="0">
                  <a:moveTo>
                    <a:pt x="303" y="145"/>
                  </a:moveTo>
                  <a:lnTo>
                    <a:pt x="178" y="305"/>
                  </a:lnTo>
                  <a:lnTo>
                    <a:pt x="1" y="266"/>
                  </a:lnTo>
                  <a:lnTo>
                    <a:pt x="50" y="37"/>
                  </a:lnTo>
                  <a:lnTo>
                    <a:pt x="275" y="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5"/>
            <p:cNvSpPr/>
            <p:nvPr/>
          </p:nvSpPr>
          <p:spPr>
            <a:xfrm>
              <a:off x="7269319" y="1451757"/>
              <a:ext cx="96331" cy="86455"/>
            </a:xfrm>
            <a:custGeom>
              <a:avLst/>
              <a:gdLst/>
              <a:ahLst/>
              <a:cxnLst/>
              <a:rect l="l" t="t" r="r" b="b"/>
              <a:pathLst>
                <a:path w="339" h="304" extrusionOk="0">
                  <a:moveTo>
                    <a:pt x="338" y="152"/>
                  </a:moveTo>
                  <a:lnTo>
                    <a:pt x="201" y="304"/>
                  </a:lnTo>
                  <a:lnTo>
                    <a:pt x="1" y="257"/>
                  </a:lnTo>
                  <a:lnTo>
                    <a:pt x="46" y="30"/>
                  </a:lnTo>
                  <a:lnTo>
                    <a:pt x="3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5"/>
            <p:cNvSpPr/>
            <p:nvPr/>
          </p:nvSpPr>
          <p:spPr>
            <a:xfrm>
              <a:off x="7269888" y="1427868"/>
              <a:ext cx="78145" cy="95840"/>
            </a:xfrm>
            <a:custGeom>
              <a:avLst/>
              <a:gdLst/>
              <a:ahLst/>
              <a:cxnLst/>
              <a:rect l="l" t="t" r="r" b="b"/>
              <a:pathLst>
                <a:path w="275" h="337" extrusionOk="0">
                  <a:moveTo>
                    <a:pt x="70" y="308"/>
                  </a:moveTo>
                  <a:lnTo>
                    <a:pt x="1" y="142"/>
                  </a:lnTo>
                  <a:lnTo>
                    <a:pt x="111" y="1"/>
                  </a:lnTo>
                  <a:lnTo>
                    <a:pt x="275" y="126"/>
                  </a:lnTo>
                  <a:lnTo>
                    <a:pt x="203" y="33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5"/>
            <p:cNvSpPr/>
            <p:nvPr/>
          </p:nvSpPr>
          <p:spPr>
            <a:xfrm>
              <a:off x="7315636" y="1371845"/>
              <a:ext cx="92637" cy="78777"/>
            </a:xfrm>
            <a:custGeom>
              <a:avLst/>
              <a:gdLst/>
              <a:ahLst/>
              <a:cxnLst/>
              <a:rect l="l" t="t" r="r" b="b"/>
              <a:pathLst>
                <a:path w="326" h="277" extrusionOk="0">
                  <a:moveTo>
                    <a:pt x="1" y="111"/>
                  </a:moveTo>
                  <a:lnTo>
                    <a:pt x="154" y="0"/>
                  </a:lnTo>
                  <a:lnTo>
                    <a:pt x="326" y="78"/>
                  </a:lnTo>
                  <a:lnTo>
                    <a:pt x="234" y="276"/>
                  </a:lnTo>
                  <a:lnTo>
                    <a:pt x="3" y="25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5"/>
            <p:cNvSpPr/>
            <p:nvPr/>
          </p:nvSpPr>
          <p:spPr>
            <a:xfrm>
              <a:off x="7486136" y="1429859"/>
              <a:ext cx="53707" cy="87308"/>
            </a:xfrm>
            <a:custGeom>
              <a:avLst/>
              <a:gdLst/>
              <a:ahLst/>
              <a:cxnLst/>
              <a:rect l="l" t="t" r="r" b="b"/>
              <a:pathLst>
                <a:path w="189" h="307" extrusionOk="0">
                  <a:moveTo>
                    <a:pt x="93" y="307"/>
                  </a:moveTo>
                  <a:lnTo>
                    <a:pt x="1" y="211"/>
                  </a:lnTo>
                  <a:lnTo>
                    <a:pt x="31" y="6"/>
                  </a:lnTo>
                  <a:lnTo>
                    <a:pt x="175" y="0"/>
                  </a:lnTo>
                  <a:lnTo>
                    <a:pt x="189" y="235"/>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5"/>
            <p:cNvSpPr/>
            <p:nvPr/>
          </p:nvSpPr>
          <p:spPr>
            <a:xfrm>
              <a:off x="7347748" y="1438960"/>
              <a:ext cx="88090" cy="81905"/>
            </a:xfrm>
            <a:custGeom>
              <a:avLst/>
              <a:gdLst/>
              <a:ahLst/>
              <a:cxnLst/>
              <a:rect l="l" t="t" r="r" b="b"/>
              <a:pathLst>
                <a:path w="310" h="288" extrusionOk="0">
                  <a:moveTo>
                    <a:pt x="148" y="287"/>
                  </a:moveTo>
                  <a:lnTo>
                    <a:pt x="310" y="181"/>
                  </a:lnTo>
                  <a:lnTo>
                    <a:pt x="271" y="1"/>
                  </a:lnTo>
                  <a:lnTo>
                    <a:pt x="42" y="19"/>
                  </a:lnTo>
                  <a:lnTo>
                    <a:pt x="1" y="238"/>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5"/>
            <p:cNvSpPr/>
            <p:nvPr/>
          </p:nvSpPr>
          <p:spPr>
            <a:xfrm>
              <a:off x="7492103" y="1297048"/>
              <a:ext cx="92637" cy="89868"/>
            </a:xfrm>
            <a:custGeom>
              <a:avLst/>
              <a:gdLst/>
              <a:ahLst/>
              <a:cxnLst/>
              <a:rect l="l" t="t" r="r" b="b"/>
              <a:pathLst>
                <a:path w="326" h="316" extrusionOk="0">
                  <a:moveTo>
                    <a:pt x="326" y="197"/>
                  </a:moveTo>
                  <a:lnTo>
                    <a:pt x="227" y="21"/>
                  </a:lnTo>
                  <a:lnTo>
                    <a:pt x="15" y="1"/>
                  </a:lnTo>
                  <a:lnTo>
                    <a:pt x="0" y="218"/>
                  </a:lnTo>
                  <a:lnTo>
                    <a:pt x="250" y="316"/>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5"/>
            <p:cNvSpPr/>
            <p:nvPr/>
          </p:nvSpPr>
          <p:spPr>
            <a:xfrm>
              <a:off x="7585025" y="1334872"/>
              <a:ext cx="101446" cy="95271"/>
            </a:xfrm>
            <a:custGeom>
              <a:avLst/>
              <a:gdLst/>
              <a:ahLst/>
              <a:cxnLst/>
              <a:rect l="l" t="t" r="r" b="b"/>
              <a:pathLst>
                <a:path w="357" h="335" extrusionOk="0">
                  <a:moveTo>
                    <a:pt x="357" y="195"/>
                  </a:moveTo>
                  <a:lnTo>
                    <a:pt x="258" y="21"/>
                  </a:lnTo>
                  <a:lnTo>
                    <a:pt x="46" y="1"/>
                  </a:lnTo>
                  <a:lnTo>
                    <a:pt x="1" y="334"/>
                  </a:lnTo>
                  <a:lnTo>
                    <a:pt x="281" y="31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5"/>
            <p:cNvSpPr/>
            <p:nvPr/>
          </p:nvSpPr>
          <p:spPr>
            <a:xfrm>
              <a:off x="7127522" y="1473940"/>
              <a:ext cx="85817" cy="110344"/>
            </a:xfrm>
            <a:custGeom>
              <a:avLst/>
              <a:gdLst/>
              <a:ahLst/>
              <a:cxnLst/>
              <a:rect l="l" t="t" r="r" b="b"/>
              <a:pathLst>
                <a:path w="302" h="388" extrusionOk="0">
                  <a:moveTo>
                    <a:pt x="301" y="76"/>
                  </a:moveTo>
                  <a:lnTo>
                    <a:pt x="291" y="277"/>
                  </a:lnTo>
                  <a:lnTo>
                    <a:pt x="105" y="387"/>
                  </a:lnTo>
                  <a:lnTo>
                    <a:pt x="0" y="197"/>
                  </a:lnTo>
                  <a:lnTo>
                    <a:pt x="180" y="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5"/>
            <p:cNvSpPr/>
            <p:nvPr/>
          </p:nvSpPr>
          <p:spPr>
            <a:xfrm>
              <a:off x="7278128" y="1324918"/>
              <a:ext cx="92069" cy="78208"/>
            </a:xfrm>
            <a:custGeom>
              <a:avLst/>
              <a:gdLst/>
              <a:ahLst/>
              <a:cxnLst/>
              <a:rect l="l" t="t" r="r" b="b"/>
              <a:pathLst>
                <a:path w="324" h="275" extrusionOk="0">
                  <a:moveTo>
                    <a:pt x="0" y="107"/>
                  </a:moveTo>
                  <a:lnTo>
                    <a:pt x="154" y="1"/>
                  </a:lnTo>
                  <a:lnTo>
                    <a:pt x="324" y="79"/>
                  </a:lnTo>
                  <a:lnTo>
                    <a:pt x="232" y="275"/>
                  </a:lnTo>
                  <a:lnTo>
                    <a:pt x="2" y="25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5"/>
            <p:cNvSpPr/>
            <p:nvPr/>
          </p:nvSpPr>
          <p:spPr>
            <a:xfrm>
              <a:off x="7251417" y="1457161"/>
              <a:ext cx="68767" cy="52613"/>
            </a:xfrm>
            <a:custGeom>
              <a:avLst/>
              <a:gdLst/>
              <a:ahLst/>
              <a:cxnLst/>
              <a:rect l="l" t="t" r="r" b="b"/>
              <a:pathLst>
                <a:path w="242" h="185" extrusionOk="0">
                  <a:moveTo>
                    <a:pt x="242" y="115"/>
                  </a:moveTo>
                  <a:lnTo>
                    <a:pt x="129" y="184"/>
                  </a:lnTo>
                  <a:lnTo>
                    <a:pt x="0" y="125"/>
                  </a:lnTo>
                  <a:lnTo>
                    <a:pt x="66" y="0"/>
                  </a:lnTo>
                  <a:lnTo>
                    <a:pt x="238" y="2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5"/>
            <p:cNvSpPr/>
            <p:nvPr/>
          </p:nvSpPr>
          <p:spPr>
            <a:xfrm>
              <a:off x="7088023" y="1621255"/>
              <a:ext cx="54275" cy="88730"/>
            </a:xfrm>
            <a:custGeom>
              <a:avLst/>
              <a:gdLst/>
              <a:ahLst/>
              <a:cxnLst/>
              <a:rect l="l" t="t" r="r" b="b"/>
              <a:pathLst>
                <a:path w="191" h="312" extrusionOk="0">
                  <a:moveTo>
                    <a:pt x="96" y="311"/>
                  </a:moveTo>
                  <a:lnTo>
                    <a:pt x="0" y="217"/>
                  </a:lnTo>
                  <a:lnTo>
                    <a:pt x="35" y="12"/>
                  </a:lnTo>
                  <a:lnTo>
                    <a:pt x="178" y="0"/>
                  </a:lnTo>
                  <a:lnTo>
                    <a:pt x="191" y="238"/>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5"/>
            <p:cNvSpPr/>
            <p:nvPr/>
          </p:nvSpPr>
          <p:spPr>
            <a:xfrm>
              <a:off x="7182649" y="1706573"/>
              <a:ext cx="101446" cy="94703"/>
            </a:xfrm>
            <a:custGeom>
              <a:avLst/>
              <a:gdLst/>
              <a:ahLst/>
              <a:cxnLst/>
              <a:rect l="l" t="t" r="r" b="b"/>
              <a:pathLst>
                <a:path w="357" h="333" extrusionOk="0">
                  <a:moveTo>
                    <a:pt x="357" y="197"/>
                  </a:moveTo>
                  <a:lnTo>
                    <a:pt x="259" y="21"/>
                  </a:lnTo>
                  <a:lnTo>
                    <a:pt x="44" y="1"/>
                  </a:lnTo>
                  <a:lnTo>
                    <a:pt x="1" y="332"/>
                  </a:lnTo>
                  <a:lnTo>
                    <a:pt x="277" y="314"/>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74"/>
        <p:cNvGrpSpPr/>
        <p:nvPr/>
      </p:nvGrpSpPr>
      <p:grpSpPr>
        <a:xfrm>
          <a:off x="0" y="0"/>
          <a:ext cx="0" cy="0"/>
          <a:chOff x="0" y="0"/>
          <a:chExt cx="0" cy="0"/>
        </a:xfrm>
      </p:grpSpPr>
      <p:grpSp>
        <p:nvGrpSpPr>
          <p:cNvPr id="275" name="Google Shape;275;p6"/>
          <p:cNvGrpSpPr/>
          <p:nvPr/>
        </p:nvGrpSpPr>
        <p:grpSpPr>
          <a:xfrm>
            <a:off x="-1" y="0"/>
            <a:ext cx="9144003" cy="5143501"/>
            <a:chOff x="-1" y="0"/>
            <a:chExt cx="9144003" cy="5143501"/>
          </a:xfrm>
        </p:grpSpPr>
        <p:pic>
          <p:nvPicPr>
            <p:cNvPr id="276" name="Google Shape;276;p6"/>
            <p:cNvPicPr preferRelativeResize="0"/>
            <p:nvPr/>
          </p:nvPicPr>
          <p:blipFill>
            <a:blip r:embed="rId2">
              <a:alphaModFix amt="23000"/>
            </a:blip>
            <a:stretch>
              <a:fillRect/>
            </a:stretch>
          </p:blipFill>
          <p:spPr>
            <a:xfrm>
              <a:off x="-1" y="0"/>
              <a:ext cx="9144003" cy="5143501"/>
            </a:xfrm>
            <a:prstGeom prst="rect">
              <a:avLst/>
            </a:prstGeom>
            <a:noFill/>
            <a:ln>
              <a:noFill/>
            </a:ln>
          </p:spPr>
        </p:pic>
        <p:sp>
          <p:nvSpPr>
            <p:cNvPr id="277" name="Google Shape;277;p6"/>
            <p:cNvSpPr/>
            <p:nvPr/>
          </p:nvSpPr>
          <p:spPr>
            <a:xfrm>
              <a:off x="256150" y="265200"/>
              <a:ext cx="8622600" cy="4613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8" name="Google Shape;278;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79"/>
        <p:cNvGrpSpPr/>
        <p:nvPr/>
      </p:nvGrpSpPr>
      <p:grpSpPr>
        <a:xfrm>
          <a:off x="0" y="0"/>
          <a:ext cx="0" cy="0"/>
          <a:chOff x="0" y="0"/>
          <a:chExt cx="0" cy="0"/>
        </a:xfrm>
      </p:grpSpPr>
      <p:grpSp>
        <p:nvGrpSpPr>
          <p:cNvPr id="280" name="Google Shape;280;p7"/>
          <p:cNvGrpSpPr/>
          <p:nvPr/>
        </p:nvGrpSpPr>
        <p:grpSpPr>
          <a:xfrm>
            <a:off x="-1" y="0"/>
            <a:ext cx="9144003" cy="5143501"/>
            <a:chOff x="-1" y="0"/>
            <a:chExt cx="9144003" cy="5143501"/>
          </a:xfrm>
        </p:grpSpPr>
        <p:pic>
          <p:nvPicPr>
            <p:cNvPr id="281" name="Google Shape;281;p7"/>
            <p:cNvPicPr preferRelativeResize="0"/>
            <p:nvPr/>
          </p:nvPicPr>
          <p:blipFill>
            <a:blip r:embed="rId2">
              <a:alphaModFix amt="23000"/>
            </a:blip>
            <a:stretch>
              <a:fillRect/>
            </a:stretch>
          </p:blipFill>
          <p:spPr>
            <a:xfrm>
              <a:off x="-1" y="0"/>
              <a:ext cx="9144003" cy="5143501"/>
            </a:xfrm>
            <a:prstGeom prst="rect">
              <a:avLst/>
            </a:prstGeom>
            <a:noFill/>
            <a:ln>
              <a:noFill/>
            </a:ln>
          </p:spPr>
        </p:pic>
        <p:sp>
          <p:nvSpPr>
            <p:cNvPr id="282" name="Google Shape;282;p7"/>
            <p:cNvSpPr/>
            <p:nvPr/>
          </p:nvSpPr>
          <p:spPr>
            <a:xfrm>
              <a:off x="256150" y="265200"/>
              <a:ext cx="8622600" cy="4613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3" name="Google Shape;283;p7"/>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84" name="Google Shape;284;p7"/>
          <p:cNvSpPr txBox="1">
            <a:spLocks noGrp="1"/>
          </p:cNvSpPr>
          <p:nvPr>
            <p:ph type="subTitle" idx="1"/>
          </p:nvPr>
        </p:nvSpPr>
        <p:spPr>
          <a:xfrm>
            <a:off x="834500" y="1672350"/>
            <a:ext cx="4229700" cy="22983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85"/>
        <p:cNvGrpSpPr/>
        <p:nvPr/>
      </p:nvGrpSpPr>
      <p:grpSpPr>
        <a:xfrm>
          <a:off x="0" y="0"/>
          <a:ext cx="0" cy="0"/>
          <a:chOff x="0" y="0"/>
          <a:chExt cx="0" cy="0"/>
        </a:xfrm>
      </p:grpSpPr>
      <p:grpSp>
        <p:nvGrpSpPr>
          <p:cNvPr id="286" name="Google Shape;286;p8"/>
          <p:cNvGrpSpPr/>
          <p:nvPr/>
        </p:nvGrpSpPr>
        <p:grpSpPr>
          <a:xfrm>
            <a:off x="-1" y="0"/>
            <a:ext cx="9144003" cy="5143501"/>
            <a:chOff x="-1" y="0"/>
            <a:chExt cx="9144003" cy="5143501"/>
          </a:xfrm>
        </p:grpSpPr>
        <p:pic>
          <p:nvPicPr>
            <p:cNvPr id="287" name="Google Shape;287;p8"/>
            <p:cNvPicPr preferRelativeResize="0"/>
            <p:nvPr/>
          </p:nvPicPr>
          <p:blipFill>
            <a:blip r:embed="rId2">
              <a:alphaModFix amt="23000"/>
            </a:blip>
            <a:stretch>
              <a:fillRect/>
            </a:stretch>
          </p:blipFill>
          <p:spPr>
            <a:xfrm>
              <a:off x="-1" y="0"/>
              <a:ext cx="9144003" cy="5143501"/>
            </a:xfrm>
            <a:prstGeom prst="rect">
              <a:avLst/>
            </a:prstGeom>
            <a:noFill/>
            <a:ln>
              <a:noFill/>
            </a:ln>
          </p:spPr>
        </p:pic>
        <p:sp>
          <p:nvSpPr>
            <p:cNvPr id="288" name="Google Shape;288;p8"/>
            <p:cNvSpPr/>
            <p:nvPr/>
          </p:nvSpPr>
          <p:spPr>
            <a:xfrm>
              <a:off x="256150" y="265200"/>
              <a:ext cx="8622600" cy="4613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9" name="Google Shape;289;p8"/>
          <p:cNvSpPr txBox="1">
            <a:spLocks noGrp="1"/>
          </p:cNvSpPr>
          <p:nvPr>
            <p:ph type="title"/>
          </p:nvPr>
        </p:nvSpPr>
        <p:spPr>
          <a:xfrm>
            <a:off x="2247700" y="1671000"/>
            <a:ext cx="4648800" cy="1801500"/>
          </a:xfrm>
          <a:prstGeom prst="rect">
            <a:avLst/>
          </a:prstGeom>
        </p:spPr>
        <p:txBody>
          <a:bodyPr spcFirstLastPara="1" wrap="square" lIns="91425" tIns="91425" rIns="91425" bIns="91425" anchor="t" anchorCtr="0">
            <a:noAutofit/>
          </a:bodyPr>
          <a:lstStyle>
            <a:lvl1pPr lvl="0" algn="ctr">
              <a:lnSpc>
                <a:spcPct val="80000"/>
              </a:lnSpc>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290" name="Google Shape;290;p8"/>
          <p:cNvGrpSpPr/>
          <p:nvPr/>
        </p:nvGrpSpPr>
        <p:grpSpPr>
          <a:xfrm>
            <a:off x="8430773" y="1622313"/>
            <a:ext cx="830805" cy="753025"/>
            <a:chOff x="5255839" y="-1347627"/>
            <a:chExt cx="1366681" cy="1238732"/>
          </a:xfrm>
        </p:grpSpPr>
        <p:sp>
          <p:nvSpPr>
            <p:cNvPr id="291" name="Google Shape;291;p8"/>
            <p:cNvSpPr/>
            <p:nvPr/>
          </p:nvSpPr>
          <p:spPr>
            <a:xfrm>
              <a:off x="5507227" y="-413232"/>
              <a:ext cx="1115293" cy="304338"/>
            </a:xfrm>
            <a:custGeom>
              <a:avLst/>
              <a:gdLst/>
              <a:ahLst/>
              <a:cxnLst/>
              <a:rect l="l" t="t" r="r" b="b"/>
              <a:pathLst>
                <a:path w="6677" h="1822" extrusionOk="0">
                  <a:moveTo>
                    <a:pt x="2446" y="0"/>
                  </a:moveTo>
                  <a:lnTo>
                    <a:pt x="1216" y="714"/>
                  </a:lnTo>
                  <a:lnTo>
                    <a:pt x="1" y="714"/>
                  </a:lnTo>
                  <a:lnTo>
                    <a:pt x="1" y="1109"/>
                  </a:lnTo>
                  <a:lnTo>
                    <a:pt x="1163" y="1109"/>
                  </a:lnTo>
                  <a:lnTo>
                    <a:pt x="2401" y="1821"/>
                  </a:lnTo>
                  <a:lnTo>
                    <a:pt x="5122" y="1821"/>
                  </a:lnTo>
                  <a:lnTo>
                    <a:pt x="6677" y="921"/>
                  </a:lnTo>
                  <a:lnTo>
                    <a:pt x="5171" y="0"/>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8"/>
            <p:cNvSpPr/>
            <p:nvPr/>
          </p:nvSpPr>
          <p:spPr>
            <a:xfrm>
              <a:off x="5507227" y="-831655"/>
              <a:ext cx="49776" cy="603832"/>
            </a:xfrm>
            <a:custGeom>
              <a:avLst/>
              <a:gdLst/>
              <a:ahLst/>
              <a:cxnLst/>
              <a:rect l="l" t="t" r="r" b="b"/>
              <a:pathLst>
                <a:path w="298" h="3615" extrusionOk="0">
                  <a:moveTo>
                    <a:pt x="297" y="1"/>
                  </a:moveTo>
                  <a:lnTo>
                    <a:pt x="1" y="173"/>
                  </a:lnTo>
                  <a:lnTo>
                    <a:pt x="1" y="3614"/>
                  </a:lnTo>
                  <a:lnTo>
                    <a:pt x="297" y="3440"/>
                  </a:lnTo>
                  <a:lnTo>
                    <a:pt x="2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8"/>
            <p:cNvSpPr/>
            <p:nvPr/>
          </p:nvSpPr>
          <p:spPr>
            <a:xfrm>
              <a:off x="5457785" y="-860553"/>
              <a:ext cx="99219" cy="57794"/>
            </a:xfrm>
            <a:custGeom>
              <a:avLst/>
              <a:gdLst/>
              <a:ahLst/>
              <a:cxnLst/>
              <a:rect l="l" t="t" r="r" b="b"/>
              <a:pathLst>
                <a:path w="594" h="346" extrusionOk="0">
                  <a:moveTo>
                    <a:pt x="297" y="0"/>
                  </a:moveTo>
                  <a:lnTo>
                    <a:pt x="0" y="174"/>
                  </a:lnTo>
                  <a:lnTo>
                    <a:pt x="297" y="346"/>
                  </a:lnTo>
                  <a:lnTo>
                    <a:pt x="593" y="174"/>
                  </a:lnTo>
                  <a:lnTo>
                    <a:pt x="297" y="0"/>
                  </a:lnTo>
                  <a:close/>
                </a:path>
              </a:pathLst>
            </a:custGeom>
            <a:solidFill>
              <a:srgbClr val="4E40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8"/>
            <p:cNvSpPr/>
            <p:nvPr/>
          </p:nvSpPr>
          <p:spPr>
            <a:xfrm>
              <a:off x="5457785" y="-831655"/>
              <a:ext cx="49609" cy="603832"/>
            </a:xfrm>
            <a:custGeom>
              <a:avLst/>
              <a:gdLst/>
              <a:ahLst/>
              <a:cxnLst/>
              <a:rect l="l" t="t" r="r" b="b"/>
              <a:pathLst>
                <a:path w="297" h="3615" extrusionOk="0">
                  <a:moveTo>
                    <a:pt x="0" y="1"/>
                  </a:moveTo>
                  <a:lnTo>
                    <a:pt x="0" y="3440"/>
                  </a:lnTo>
                  <a:lnTo>
                    <a:pt x="297" y="3614"/>
                  </a:lnTo>
                  <a:lnTo>
                    <a:pt x="297" y="173"/>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8"/>
            <p:cNvSpPr/>
            <p:nvPr/>
          </p:nvSpPr>
          <p:spPr>
            <a:xfrm>
              <a:off x="5515078" y="-1137163"/>
              <a:ext cx="259572" cy="757170"/>
            </a:xfrm>
            <a:custGeom>
              <a:avLst/>
              <a:gdLst/>
              <a:ahLst/>
              <a:cxnLst/>
              <a:rect l="l" t="t" r="r" b="b"/>
              <a:pathLst>
                <a:path w="1554" h="4533" extrusionOk="0">
                  <a:moveTo>
                    <a:pt x="1554" y="1"/>
                  </a:moveTo>
                  <a:lnTo>
                    <a:pt x="347" y="701"/>
                  </a:lnTo>
                  <a:lnTo>
                    <a:pt x="1" y="901"/>
                  </a:lnTo>
                  <a:lnTo>
                    <a:pt x="1" y="1003"/>
                  </a:lnTo>
                  <a:lnTo>
                    <a:pt x="1" y="4533"/>
                  </a:lnTo>
                  <a:lnTo>
                    <a:pt x="1554" y="3632"/>
                  </a:lnTo>
                  <a:lnTo>
                    <a:pt x="155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8"/>
            <p:cNvSpPr/>
            <p:nvPr/>
          </p:nvSpPr>
          <p:spPr>
            <a:xfrm>
              <a:off x="5255839" y="-1253586"/>
              <a:ext cx="518811" cy="267089"/>
            </a:xfrm>
            <a:custGeom>
              <a:avLst/>
              <a:gdLst/>
              <a:ahLst/>
              <a:cxnLst/>
              <a:rect l="l" t="t" r="r" b="b"/>
              <a:pathLst>
                <a:path w="3106" h="1599" extrusionOk="0">
                  <a:moveTo>
                    <a:pt x="1899" y="0"/>
                  </a:moveTo>
                  <a:lnTo>
                    <a:pt x="1899" y="645"/>
                  </a:lnTo>
                  <a:lnTo>
                    <a:pt x="1148" y="1040"/>
                  </a:lnTo>
                  <a:lnTo>
                    <a:pt x="262" y="544"/>
                  </a:lnTo>
                  <a:lnTo>
                    <a:pt x="0" y="698"/>
                  </a:lnTo>
                  <a:lnTo>
                    <a:pt x="262" y="851"/>
                  </a:lnTo>
                  <a:lnTo>
                    <a:pt x="1148" y="1367"/>
                  </a:lnTo>
                  <a:lnTo>
                    <a:pt x="1553" y="1598"/>
                  </a:lnTo>
                  <a:lnTo>
                    <a:pt x="1899" y="1398"/>
                  </a:lnTo>
                  <a:lnTo>
                    <a:pt x="3106" y="698"/>
                  </a:lnTo>
                  <a:lnTo>
                    <a:pt x="18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8"/>
            <p:cNvSpPr/>
            <p:nvPr/>
          </p:nvSpPr>
          <p:spPr>
            <a:xfrm>
              <a:off x="5450268" y="-1253586"/>
              <a:ext cx="229673" cy="172380"/>
            </a:xfrm>
            <a:custGeom>
              <a:avLst/>
              <a:gdLst/>
              <a:ahLst/>
              <a:cxnLst/>
              <a:rect l="l" t="t" r="r" b="b"/>
              <a:pathLst>
                <a:path w="1375" h="1032" extrusionOk="0">
                  <a:moveTo>
                    <a:pt x="413" y="0"/>
                  </a:moveTo>
                  <a:lnTo>
                    <a:pt x="0" y="1031"/>
                  </a:lnTo>
                  <a:lnTo>
                    <a:pt x="638" y="1031"/>
                  </a:lnTo>
                  <a:lnTo>
                    <a:pt x="1375" y="594"/>
                  </a:lnTo>
                  <a:lnTo>
                    <a:pt x="413" y="0"/>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8"/>
            <p:cNvSpPr/>
            <p:nvPr/>
          </p:nvSpPr>
          <p:spPr>
            <a:xfrm>
              <a:off x="5447429" y="-1262105"/>
              <a:ext cx="125610" cy="182235"/>
            </a:xfrm>
            <a:custGeom>
              <a:avLst/>
              <a:gdLst/>
              <a:ahLst/>
              <a:cxnLst/>
              <a:rect l="l" t="t" r="r" b="b"/>
              <a:pathLst>
                <a:path w="752" h="1091" extrusionOk="0">
                  <a:moveTo>
                    <a:pt x="752" y="0"/>
                  </a:moveTo>
                  <a:lnTo>
                    <a:pt x="1" y="438"/>
                  </a:lnTo>
                  <a:lnTo>
                    <a:pt x="1" y="1091"/>
                  </a:lnTo>
                  <a:lnTo>
                    <a:pt x="752" y="696"/>
                  </a:lnTo>
                  <a:lnTo>
                    <a:pt x="752" y="51"/>
                  </a:lnTo>
                  <a:lnTo>
                    <a:pt x="75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8"/>
            <p:cNvSpPr/>
            <p:nvPr/>
          </p:nvSpPr>
          <p:spPr>
            <a:xfrm>
              <a:off x="5255839" y="-1137163"/>
              <a:ext cx="259405" cy="757170"/>
            </a:xfrm>
            <a:custGeom>
              <a:avLst/>
              <a:gdLst/>
              <a:ahLst/>
              <a:cxnLst/>
              <a:rect l="l" t="t" r="r" b="b"/>
              <a:pathLst>
                <a:path w="1553" h="4533" extrusionOk="0">
                  <a:moveTo>
                    <a:pt x="0" y="1"/>
                  </a:moveTo>
                  <a:lnTo>
                    <a:pt x="0" y="3632"/>
                  </a:lnTo>
                  <a:lnTo>
                    <a:pt x="1553" y="4533"/>
                  </a:lnTo>
                  <a:lnTo>
                    <a:pt x="1553" y="1003"/>
                  </a:lnTo>
                  <a:lnTo>
                    <a:pt x="1553" y="901"/>
                  </a:lnTo>
                  <a:lnTo>
                    <a:pt x="1148" y="670"/>
                  </a:lnTo>
                  <a:lnTo>
                    <a:pt x="262" y="154"/>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8"/>
            <p:cNvSpPr/>
            <p:nvPr/>
          </p:nvSpPr>
          <p:spPr>
            <a:xfrm>
              <a:off x="5299435" y="-1274800"/>
              <a:ext cx="148160" cy="194930"/>
            </a:xfrm>
            <a:custGeom>
              <a:avLst/>
              <a:gdLst/>
              <a:ahLst/>
              <a:cxnLst/>
              <a:rect l="l" t="t" r="r" b="b"/>
              <a:pathLst>
                <a:path w="887" h="1167" extrusionOk="0">
                  <a:moveTo>
                    <a:pt x="1" y="0"/>
                  </a:moveTo>
                  <a:lnTo>
                    <a:pt x="1" y="671"/>
                  </a:lnTo>
                  <a:lnTo>
                    <a:pt x="887" y="1167"/>
                  </a:lnTo>
                  <a:lnTo>
                    <a:pt x="887" y="514"/>
                  </a:lnTo>
                  <a:lnTo>
                    <a:pt x="584" y="334"/>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8"/>
            <p:cNvSpPr/>
            <p:nvPr/>
          </p:nvSpPr>
          <p:spPr>
            <a:xfrm>
              <a:off x="5299435" y="-1347627"/>
              <a:ext cx="273603" cy="158683"/>
            </a:xfrm>
            <a:custGeom>
              <a:avLst/>
              <a:gdLst/>
              <a:ahLst/>
              <a:cxnLst/>
              <a:rect l="l" t="t" r="r" b="b"/>
              <a:pathLst>
                <a:path w="1638" h="950" extrusionOk="0">
                  <a:moveTo>
                    <a:pt x="752" y="1"/>
                  </a:moveTo>
                  <a:lnTo>
                    <a:pt x="1" y="436"/>
                  </a:lnTo>
                  <a:lnTo>
                    <a:pt x="584" y="770"/>
                  </a:lnTo>
                  <a:lnTo>
                    <a:pt x="887" y="950"/>
                  </a:lnTo>
                  <a:lnTo>
                    <a:pt x="1599" y="539"/>
                  </a:lnTo>
                  <a:lnTo>
                    <a:pt x="1638" y="512"/>
                  </a:lnTo>
                  <a:lnTo>
                    <a:pt x="75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8"/>
            <p:cNvSpPr/>
            <p:nvPr/>
          </p:nvSpPr>
          <p:spPr>
            <a:xfrm>
              <a:off x="5645031" y="-939226"/>
              <a:ext cx="54787" cy="257568"/>
            </a:xfrm>
            <a:custGeom>
              <a:avLst/>
              <a:gdLst/>
              <a:ahLst/>
              <a:cxnLst/>
              <a:rect l="l" t="t" r="r" b="b"/>
              <a:pathLst>
                <a:path w="328" h="1542" extrusionOk="0">
                  <a:moveTo>
                    <a:pt x="0" y="0"/>
                  </a:moveTo>
                  <a:lnTo>
                    <a:pt x="0" y="1351"/>
                  </a:lnTo>
                  <a:lnTo>
                    <a:pt x="328" y="1541"/>
                  </a:lnTo>
                  <a:lnTo>
                    <a:pt x="328" y="191"/>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8"/>
            <p:cNvSpPr/>
            <p:nvPr/>
          </p:nvSpPr>
          <p:spPr>
            <a:xfrm>
              <a:off x="5645031" y="-1014392"/>
              <a:ext cx="186077" cy="107069"/>
            </a:xfrm>
            <a:custGeom>
              <a:avLst/>
              <a:gdLst/>
              <a:ahLst/>
              <a:cxnLst/>
              <a:rect l="l" t="t" r="r" b="b"/>
              <a:pathLst>
                <a:path w="1114" h="641" extrusionOk="0">
                  <a:moveTo>
                    <a:pt x="776" y="0"/>
                  </a:moveTo>
                  <a:cubicBezTo>
                    <a:pt x="776" y="0"/>
                    <a:pt x="776" y="0"/>
                    <a:pt x="776" y="0"/>
                  </a:cubicBezTo>
                  <a:lnTo>
                    <a:pt x="0" y="450"/>
                  </a:lnTo>
                  <a:lnTo>
                    <a:pt x="328" y="641"/>
                  </a:lnTo>
                  <a:lnTo>
                    <a:pt x="1113" y="191"/>
                  </a:lnTo>
                  <a:cubicBezTo>
                    <a:pt x="1113" y="191"/>
                    <a:pt x="779" y="0"/>
                    <a:pt x="7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8"/>
            <p:cNvSpPr/>
            <p:nvPr/>
          </p:nvSpPr>
          <p:spPr>
            <a:xfrm>
              <a:off x="5699652" y="-982655"/>
              <a:ext cx="131457" cy="300997"/>
            </a:xfrm>
            <a:custGeom>
              <a:avLst/>
              <a:gdLst/>
              <a:ahLst/>
              <a:cxnLst/>
              <a:rect l="l" t="t" r="r" b="b"/>
              <a:pathLst>
                <a:path w="787" h="1802" extrusionOk="0">
                  <a:moveTo>
                    <a:pt x="786" y="1"/>
                  </a:moveTo>
                  <a:lnTo>
                    <a:pt x="1" y="451"/>
                  </a:lnTo>
                  <a:lnTo>
                    <a:pt x="1" y="1801"/>
                  </a:lnTo>
                  <a:lnTo>
                    <a:pt x="786" y="1351"/>
                  </a:lnTo>
                  <a:lnTo>
                    <a:pt x="78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 name="Google Shape;305;p8"/>
          <p:cNvGrpSpPr/>
          <p:nvPr/>
        </p:nvGrpSpPr>
        <p:grpSpPr>
          <a:xfrm>
            <a:off x="5669473" y="338"/>
            <a:ext cx="830805" cy="753025"/>
            <a:chOff x="5255839" y="-1347627"/>
            <a:chExt cx="1366681" cy="1238732"/>
          </a:xfrm>
        </p:grpSpPr>
        <p:sp>
          <p:nvSpPr>
            <p:cNvPr id="306" name="Google Shape;306;p8"/>
            <p:cNvSpPr/>
            <p:nvPr/>
          </p:nvSpPr>
          <p:spPr>
            <a:xfrm>
              <a:off x="5507227" y="-413232"/>
              <a:ext cx="1115293" cy="304338"/>
            </a:xfrm>
            <a:custGeom>
              <a:avLst/>
              <a:gdLst/>
              <a:ahLst/>
              <a:cxnLst/>
              <a:rect l="l" t="t" r="r" b="b"/>
              <a:pathLst>
                <a:path w="6677" h="1822" extrusionOk="0">
                  <a:moveTo>
                    <a:pt x="2446" y="0"/>
                  </a:moveTo>
                  <a:lnTo>
                    <a:pt x="1216" y="714"/>
                  </a:lnTo>
                  <a:lnTo>
                    <a:pt x="1" y="714"/>
                  </a:lnTo>
                  <a:lnTo>
                    <a:pt x="1" y="1109"/>
                  </a:lnTo>
                  <a:lnTo>
                    <a:pt x="1163" y="1109"/>
                  </a:lnTo>
                  <a:lnTo>
                    <a:pt x="2401" y="1821"/>
                  </a:lnTo>
                  <a:lnTo>
                    <a:pt x="5122" y="1821"/>
                  </a:lnTo>
                  <a:lnTo>
                    <a:pt x="6677" y="921"/>
                  </a:lnTo>
                  <a:lnTo>
                    <a:pt x="5171" y="0"/>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8"/>
            <p:cNvSpPr/>
            <p:nvPr/>
          </p:nvSpPr>
          <p:spPr>
            <a:xfrm>
              <a:off x="5507227" y="-831655"/>
              <a:ext cx="49776" cy="603832"/>
            </a:xfrm>
            <a:custGeom>
              <a:avLst/>
              <a:gdLst/>
              <a:ahLst/>
              <a:cxnLst/>
              <a:rect l="l" t="t" r="r" b="b"/>
              <a:pathLst>
                <a:path w="298" h="3615" extrusionOk="0">
                  <a:moveTo>
                    <a:pt x="297" y="1"/>
                  </a:moveTo>
                  <a:lnTo>
                    <a:pt x="1" y="173"/>
                  </a:lnTo>
                  <a:lnTo>
                    <a:pt x="1" y="3614"/>
                  </a:lnTo>
                  <a:lnTo>
                    <a:pt x="297" y="3440"/>
                  </a:lnTo>
                  <a:lnTo>
                    <a:pt x="2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8"/>
            <p:cNvSpPr/>
            <p:nvPr/>
          </p:nvSpPr>
          <p:spPr>
            <a:xfrm>
              <a:off x="5457785" y="-860553"/>
              <a:ext cx="99219" cy="57794"/>
            </a:xfrm>
            <a:custGeom>
              <a:avLst/>
              <a:gdLst/>
              <a:ahLst/>
              <a:cxnLst/>
              <a:rect l="l" t="t" r="r" b="b"/>
              <a:pathLst>
                <a:path w="594" h="346" extrusionOk="0">
                  <a:moveTo>
                    <a:pt x="297" y="0"/>
                  </a:moveTo>
                  <a:lnTo>
                    <a:pt x="0" y="174"/>
                  </a:lnTo>
                  <a:lnTo>
                    <a:pt x="297" y="346"/>
                  </a:lnTo>
                  <a:lnTo>
                    <a:pt x="593" y="174"/>
                  </a:lnTo>
                  <a:lnTo>
                    <a:pt x="297" y="0"/>
                  </a:lnTo>
                  <a:close/>
                </a:path>
              </a:pathLst>
            </a:custGeom>
            <a:solidFill>
              <a:srgbClr val="4E40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8"/>
            <p:cNvSpPr/>
            <p:nvPr/>
          </p:nvSpPr>
          <p:spPr>
            <a:xfrm>
              <a:off x="5457785" y="-831655"/>
              <a:ext cx="49609" cy="603832"/>
            </a:xfrm>
            <a:custGeom>
              <a:avLst/>
              <a:gdLst/>
              <a:ahLst/>
              <a:cxnLst/>
              <a:rect l="l" t="t" r="r" b="b"/>
              <a:pathLst>
                <a:path w="297" h="3615" extrusionOk="0">
                  <a:moveTo>
                    <a:pt x="0" y="1"/>
                  </a:moveTo>
                  <a:lnTo>
                    <a:pt x="0" y="3440"/>
                  </a:lnTo>
                  <a:lnTo>
                    <a:pt x="297" y="3614"/>
                  </a:lnTo>
                  <a:lnTo>
                    <a:pt x="297" y="173"/>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8"/>
            <p:cNvSpPr/>
            <p:nvPr/>
          </p:nvSpPr>
          <p:spPr>
            <a:xfrm>
              <a:off x="5515078" y="-1137163"/>
              <a:ext cx="259572" cy="757170"/>
            </a:xfrm>
            <a:custGeom>
              <a:avLst/>
              <a:gdLst/>
              <a:ahLst/>
              <a:cxnLst/>
              <a:rect l="l" t="t" r="r" b="b"/>
              <a:pathLst>
                <a:path w="1554" h="4533" extrusionOk="0">
                  <a:moveTo>
                    <a:pt x="1554" y="1"/>
                  </a:moveTo>
                  <a:lnTo>
                    <a:pt x="347" y="701"/>
                  </a:lnTo>
                  <a:lnTo>
                    <a:pt x="1" y="901"/>
                  </a:lnTo>
                  <a:lnTo>
                    <a:pt x="1" y="1003"/>
                  </a:lnTo>
                  <a:lnTo>
                    <a:pt x="1" y="4533"/>
                  </a:lnTo>
                  <a:lnTo>
                    <a:pt x="1554" y="3632"/>
                  </a:lnTo>
                  <a:lnTo>
                    <a:pt x="155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8"/>
            <p:cNvSpPr/>
            <p:nvPr/>
          </p:nvSpPr>
          <p:spPr>
            <a:xfrm>
              <a:off x="5255839" y="-1253586"/>
              <a:ext cx="518811" cy="267089"/>
            </a:xfrm>
            <a:custGeom>
              <a:avLst/>
              <a:gdLst/>
              <a:ahLst/>
              <a:cxnLst/>
              <a:rect l="l" t="t" r="r" b="b"/>
              <a:pathLst>
                <a:path w="3106" h="1599" extrusionOk="0">
                  <a:moveTo>
                    <a:pt x="1899" y="0"/>
                  </a:moveTo>
                  <a:lnTo>
                    <a:pt x="1899" y="645"/>
                  </a:lnTo>
                  <a:lnTo>
                    <a:pt x="1148" y="1040"/>
                  </a:lnTo>
                  <a:lnTo>
                    <a:pt x="262" y="544"/>
                  </a:lnTo>
                  <a:lnTo>
                    <a:pt x="0" y="698"/>
                  </a:lnTo>
                  <a:lnTo>
                    <a:pt x="262" y="851"/>
                  </a:lnTo>
                  <a:lnTo>
                    <a:pt x="1148" y="1367"/>
                  </a:lnTo>
                  <a:lnTo>
                    <a:pt x="1553" y="1598"/>
                  </a:lnTo>
                  <a:lnTo>
                    <a:pt x="1899" y="1398"/>
                  </a:lnTo>
                  <a:lnTo>
                    <a:pt x="3106" y="698"/>
                  </a:lnTo>
                  <a:lnTo>
                    <a:pt x="18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8"/>
            <p:cNvSpPr/>
            <p:nvPr/>
          </p:nvSpPr>
          <p:spPr>
            <a:xfrm>
              <a:off x="5450268" y="-1253586"/>
              <a:ext cx="229673" cy="172380"/>
            </a:xfrm>
            <a:custGeom>
              <a:avLst/>
              <a:gdLst/>
              <a:ahLst/>
              <a:cxnLst/>
              <a:rect l="l" t="t" r="r" b="b"/>
              <a:pathLst>
                <a:path w="1375" h="1032" extrusionOk="0">
                  <a:moveTo>
                    <a:pt x="413" y="0"/>
                  </a:moveTo>
                  <a:lnTo>
                    <a:pt x="0" y="1031"/>
                  </a:lnTo>
                  <a:lnTo>
                    <a:pt x="638" y="1031"/>
                  </a:lnTo>
                  <a:lnTo>
                    <a:pt x="1375" y="594"/>
                  </a:lnTo>
                  <a:lnTo>
                    <a:pt x="413" y="0"/>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8"/>
            <p:cNvSpPr/>
            <p:nvPr/>
          </p:nvSpPr>
          <p:spPr>
            <a:xfrm>
              <a:off x="5447429" y="-1262105"/>
              <a:ext cx="125610" cy="182235"/>
            </a:xfrm>
            <a:custGeom>
              <a:avLst/>
              <a:gdLst/>
              <a:ahLst/>
              <a:cxnLst/>
              <a:rect l="l" t="t" r="r" b="b"/>
              <a:pathLst>
                <a:path w="752" h="1091" extrusionOk="0">
                  <a:moveTo>
                    <a:pt x="752" y="0"/>
                  </a:moveTo>
                  <a:lnTo>
                    <a:pt x="1" y="438"/>
                  </a:lnTo>
                  <a:lnTo>
                    <a:pt x="1" y="1091"/>
                  </a:lnTo>
                  <a:lnTo>
                    <a:pt x="752" y="696"/>
                  </a:lnTo>
                  <a:lnTo>
                    <a:pt x="752" y="51"/>
                  </a:lnTo>
                  <a:lnTo>
                    <a:pt x="75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8"/>
            <p:cNvSpPr/>
            <p:nvPr/>
          </p:nvSpPr>
          <p:spPr>
            <a:xfrm>
              <a:off x="5255839" y="-1137163"/>
              <a:ext cx="259405" cy="757170"/>
            </a:xfrm>
            <a:custGeom>
              <a:avLst/>
              <a:gdLst/>
              <a:ahLst/>
              <a:cxnLst/>
              <a:rect l="l" t="t" r="r" b="b"/>
              <a:pathLst>
                <a:path w="1553" h="4533" extrusionOk="0">
                  <a:moveTo>
                    <a:pt x="0" y="1"/>
                  </a:moveTo>
                  <a:lnTo>
                    <a:pt x="0" y="3632"/>
                  </a:lnTo>
                  <a:lnTo>
                    <a:pt x="1553" y="4533"/>
                  </a:lnTo>
                  <a:lnTo>
                    <a:pt x="1553" y="1003"/>
                  </a:lnTo>
                  <a:lnTo>
                    <a:pt x="1553" y="901"/>
                  </a:lnTo>
                  <a:lnTo>
                    <a:pt x="1148" y="670"/>
                  </a:lnTo>
                  <a:lnTo>
                    <a:pt x="262" y="154"/>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8"/>
            <p:cNvSpPr/>
            <p:nvPr/>
          </p:nvSpPr>
          <p:spPr>
            <a:xfrm>
              <a:off x="5299435" y="-1274800"/>
              <a:ext cx="148160" cy="194930"/>
            </a:xfrm>
            <a:custGeom>
              <a:avLst/>
              <a:gdLst/>
              <a:ahLst/>
              <a:cxnLst/>
              <a:rect l="l" t="t" r="r" b="b"/>
              <a:pathLst>
                <a:path w="887" h="1167" extrusionOk="0">
                  <a:moveTo>
                    <a:pt x="1" y="0"/>
                  </a:moveTo>
                  <a:lnTo>
                    <a:pt x="1" y="671"/>
                  </a:lnTo>
                  <a:lnTo>
                    <a:pt x="887" y="1167"/>
                  </a:lnTo>
                  <a:lnTo>
                    <a:pt x="887" y="514"/>
                  </a:lnTo>
                  <a:lnTo>
                    <a:pt x="584" y="334"/>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8"/>
            <p:cNvSpPr/>
            <p:nvPr/>
          </p:nvSpPr>
          <p:spPr>
            <a:xfrm>
              <a:off x="5299435" y="-1347627"/>
              <a:ext cx="273603" cy="158683"/>
            </a:xfrm>
            <a:custGeom>
              <a:avLst/>
              <a:gdLst/>
              <a:ahLst/>
              <a:cxnLst/>
              <a:rect l="l" t="t" r="r" b="b"/>
              <a:pathLst>
                <a:path w="1638" h="950" extrusionOk="0">
                  <a:moveTo>
                    <a:pt x="752" y="1"/>
                  </a:moveTo>
                  <a:lnTo>
                    <a:pt x="1" y="436"/>
                  </a:lnTo>
                  <a:lnTo>
                    <a:pt x="584" y="770"/>
                  </a:lnTo>
                  <a:lnTo>
                    <a:pt x="887" y="950"/>
                  </a:lnTo>
                  <a:lnTo>
                    <a:pt x="1599" y="539"/>
                  </a:lnTo>
                  <a:lnTo>
                    <a:pt x="1638" y="512"/>
                  </a:lnTo>
                  <a:lnTo>
                    <a:pt x="75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8"/>
            <p:cNvSpPr/>
            <p:nvPr/>
          </p:nvSpPr>
          <p:spPr>
            <a:xfrm>
              <a:off x="5645031" y="-939226"/>
              <a:ext cx="54787" cy="257568"/>
            </a:xfrm>
            <a:custGeom>
              <a:avLst/>
              <a:gdLst/>
              <a:ahLst/>
              <a:cxnLst/>
              <a:rect l="l" t="t" r="r" b="b"/>
              <a:pathLst>
                <a:path w="328" h="1542" extrusionOk="0">
                  <a:moveTo>
                    <a:pt x="0" y="0"/>
                  </a:moveTo>
                  <a:lnTo>
                    <a:pt x="0" y="1351"/>
                  </a:lnTo>
                  <a:lnTo>
                    <a:pt x="328" y="1541"/>
                  </a:lnTo>
                  <a:lnTo>
                    <a:pt x="328" y="191"/>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8"/>
            <p:cNvSpPr/>
            <p:nvPr/>
          </p:nvSpPr>
          <p:spPr>
            <a:xfrm>
              <a:off x="5645031" y="-1014392"/>
              <a:ext cx="186077" cy="107069"/>
            </a:xfrm>
            <a:custGeom>
              <a:avLst/>
              <a:gdLst/>
              <a:ahLst/>
              <a:cxnLst/>
              <a:rect l="l" t="t" r="r" b="b"/>
              <a:pathLst>
                <a:path w="1114" h="641" extrusionOk="0">
                  <a:moveTo>
                    <a:pt x="776" y="0"/>
                  </a:moveTo>
                  <a:cubicBezTo>
                    <a:pt x="776" y="0"/>
                    <a:pt x="776" y="0"/>
                    <a:pt x="776" y="0"/>
                  </a:cubicBezTo>
                  <a:lnTo>
                    <a:pt x="0" y="450"/>
                  </a:lnTo>
                  <a:lnTo>
                    <a:pt x="328" y="641"/>
                  </a:lnTo>
                  <a:lnTo>
                    <a:pt x="1113" y="191"/>
                  </a:lnTo>
                  <a:cubicBezTo>
                    <a:pt x="1113" y="191"/>
                    <a:pt x="779" y="0"/>
                    <a:pt x="7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8"/>
            <p:cNvSpPr/>
            <p:nvPr/>
          </p:nvSpPr>
          <p:spPr>
            <a:xfrm>
              <a:off x="5699652" y="-982655"/>
              <a:ext cx="131457" cy="300997"/>
            </a:xfrm>
            <a:custGeom>
              <a:avLst/>
              <a:gdLst/>
              <a:ahLst/>
              <a:cxnLst/>
              <a:rect l="l" t="t" r="r" b="b"/>
              <a:pathLst>
                <a:path w="787" h="1802" extrusionOk="0">
                  <a:moveTo>
                    <a:pt x="786" y="1"/>
                  </a:moveTo>
                  <a:lnTo>
                    <a:pt x="1" y="451"/>
                  </a:lnTo>
                  <a:lnTo>
                    <a:pt x="1" y="1801"/>
                  </a:lnTo>
                  <a:lnTo>
                    <a:pt x="786" y="1351"/>
                  </a:lnTo>
                  <a:lnTo>
                    <a:pt x="78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 name="Google Shape;320;p8"/>
          <p:cNvGrpSpPr/>
          <p:nvPr/>
        </p:nvGrpSpPr>
        <p:grpSpPr>
          <a:xfrm>
            <a:off x="8118498" y="4442198"/>
            <a:ext cx="830894" cy="591536"/>
            <a:chOff x="7088023" y="1297048"/>
            <a:chExt cx="830894" cy="591536"/>
          </a:xfrm>
        </p:grpSpPr>
        <p:sp>
          <p:nvSpPr>
            <p:cNvPr id="321" name="Google Shape;321;p8"/>
            <p:cNvSpPr/>
            <p:nvPr/>
          </p:nvSpPr>
          <p:spPr>
            <a:xfrm>
              <a:off x="7101379" y="1303020"/>
              <a:ext cx="802475" cy="547740"/>
            </a:xfrm>
            <a:custGeom>
              <a:avLst/>
              <a:gdLst/>
              <a:ahLst/>
              <a:cxnLst/>
              <a:rect l="l" t="t" r="r" b="b"/>
              <a:pathLst>
                <a:path w="2824" h="1926" extrusionOk="0">
                  <a:moveTo>
                    <a:pt x="915" y="88"/>
                  </a:moveTo>
                  <a:cubicBezTo>
                    <a:pt x="694" y="176"/>
                    <a:pt x="749" y="282"/>
                    <a:pt x="545" y="397"/>
                  </a:cubicBezTo>
                  <a:cubicBezTo>
                    <a:pt x="318" y="528"/>
                    <a:pt x="272" y="733"/>
                    <a:pt x="195" y="931"/>
                  </a:cubicBezTo>
                  <a:cubicBezTo>
                    <a:pt x="158" y="1017"/>
                    <a:pt x="54" y="1146"/>
                    <a:pt x="0" y="1246"/>
                  </a:cubicBezTo>
                  <a:lnTo>
                    <a:pt x="1187" y="1925"/>
                  </a:lnTo>
                  <a:cubicBezTo>
                    <a:pt x="1234" y="1923"/>
                    <a:pt x="1279" y="1921"/>
                    <a:pt x="1314" y="1915"/>
                  </a:cubicBezTo>
                  <a:lnTo>
                    <a:pt x="1680" y="1858"/>
                  </a:lnTo>
                  <a:cubicBezTo>
                    <a:pt x="1723" y="1817"/>
                    <a:pt x="1866" y="1772"/>
                    <a:pt x="1926" y="1729"/>
                  </a:cubicBezTo>
                  <a:cubicBezTo>
                    <a:pt x="2036" y="1649"/>
                    <a:pt x="2177" y="1647"/>
                    <a:pt x="2341" y="1592"/>
                  </a:cubicBezTo>
                  <a:cubicBezTo>
                    <a:pt x="2388" y="1575"/>
                    <a:pt x="2433" y="1502"/>
                    <a:pt x="2472" y="1543"/>
                  </a:cubicBezTo>
                  <a:cubicBezTo>
                    <a:pt x="2644" y="1473"/>
                    <a:pt x="2818" y="1383"/>
                    <a:pt x="2818" y="1340"/>
                  </a:cubicBezTo>
                  <a:cubicBezTo>
                    <a:pt x="2824" y="886"/>
                    <a:pt x="2478" y="569"/>
                    <a:pt x="2181" y="293"/>
                  </a:cubicBezTo>
                  <a:cubicBezTo>
                    <a:pt x="2016" y="139"/>
                    <a:pt x="1717" y="80"/>
                    <a:pt x="1498" y="31"/>
                  </a:cubicBezTo>
                  <a:cubicBezTo>
                    <a:pt x="1343" y="0"/>
                    <a:pt x="987" y="59"/>
                    <a:pt x="915" y="8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8"/>
            <p:cNvSpPr/>
            <p:nvPr/>
          </p:nvSpPr>
          <p:spPr>
            <a:xfrm>
              <a:off x="7101379" y="1317524"/>
              <a:ext cx="449545" cy="533236"/>
            </a:xfrm>
            <a:custGeom>
              <a:avLst/>
              <a:gdLst/>
              <a:ahLst/>
              <a:cxnLst/>
              <a:rect l="l" t="t" r="r" b="b"/>
              <a:pathLst>
                <a:path w="1582" h="1875" extrusionOk="0">
                  <a:moveTo>
                    <a:pt x="915" y="37"/>
                  </a:moveTo>
                  <a:cubicBezTo>
                    <a:pt x="694" y="125"/>
                    <a:pt x="749" y="231"/>
                    <a:pt x="545" y="346"/>
                  </a:cubicBezTo>
                  <a:cubicBezTo>
                    <a:pt x="318" y="477"/>
                    <a:pt x="272" y="682"/>
                    <a:pt x="195" y="880"/>
                  </a:cubicBezTo>
                  <a:cubicBezTo>
                    <a:pt x="158" y="966"/>
                    <a:pt x="54" y="1095"/>
                    <a:pt x="0" y="1195"/>
                  </a:cubicBezTo>
                  <a:lnTo>
                    <a:pt x="1187" y="1874"/>
                  </a:lnTo>
                  <a:cubicBezTo>
                    <a:pt x="1234" y="1872"/>
                    <a:pt x="1279" y="1870"/>
                    <a:pt x="1314" y="1864"/>
                  </a:cubicBezTo>
                  <a:lnTo>
                    <a:pt x="1566" y="1823"/>
                  </a:lnTo>
                  <a:cubicBezTo>
                    <a:pt x="1582" y="1786"/>
                    <a:pt x="1580" y="1737"/>
                    <a:pt x="1551" y="1680"/>
                  </a:cubicBezTo>
                  <a:cubicBezTo>
                    <a:pt x="1508" y="1594"/>
                    <a:pt x="1478" y="1269"/>
                    <a:pt x="1365" y="1277"/>
                  </a:cubicBezTo>
                  <a:cubicBezTo>
                    <a:pt x="1345" y="1271"/>
                    <a:pt x="1351" y="1179"/>
                    <a:pt x="1351" y="1162"/>
                  </a:cubicBezTo>
                  <a:cubicBezTo>
                    <a:pt x="1351" y="1040"/>
                    <a:pt x="1259" y="1195"/>
                    <a:pt x="1146" y="1220"/>
                  </a:cubicBezTo>
                  <a:cubicBezTo>
                    <a:pt x="1079" y="1236"/>
                    <a:pt x="962" y="1244"/>
                    <a:pt x="921" y="1197"/>
                  </a:cubicBezTo>
                  <a:cubicBezTo>
                    <a:pt x="731" y="999"/>
                    <a:pt x="1445" y="990"/>
                    <a:pt x="1353" y="849"/>
                  </a:cubicBezTo>
                  <a:cubicBezTo>
                    <a:pt x="1306" y="780"/>
                    <a:pt x="1173" y="821"/>
                    <a:pt x="1095" y="815"/>
                  </a:cubicBezTo>
                  <a:cubicBezTo>
                    <a:pt x="1095" y="784"/>
                    <a:pt x="1117" y="663"/>
                    <a:pt x="1054" y="665"/>
                  </a:cubicBezTo>
                  <a:cubicBezTo>
                    <a:pt x="987" y="671"/>
                    <a:pt x="813" y="780"/>
                    <a:pt x="856" y="688"/>
                  </a:cubicBezTo>
                  <a:cubicBezTo>
                    <a:pt x="872" y="655"/>
                    <a:pt x="925" y="612"/>
                    <a:pt x="913" y="583"/>
                  </a:cubicBezTo>
                  <a:cubicBezTo>
                    <a:pt x="892" y="540"/>
                    <a:pt x="759" y="606"/>
                    <a:pt x="759" y="522"/>
                  </a:cubicBezTo>
                  <a:cubicBezTo>
                    <a:pt x="790" y="493"/>
                    <a:pt x="917" y="397"/>
                    <a:pt x="856" y="369"/>
                  </a:cubicBezTo>
                  <a:cubicBezTo>
                    <a:pt x="800" y="344"/>
                    <a:pt x="770" y="330"/>
                    <a:pt x="788" y="268"/>
                  </a:cubicBezTo>
                  <a:cubicBezTo>
                    <a:pt x="819" y="164"/>
                    <a:pt x="884" y="37"/>
                    <a:pt x="1050" y="0"/>
                  </a:cubicBezTo>
                  <a:cubicBezTo>
                    <a:pt x="984" y="17"/>
                    <a:pt x="935" y="29"/>
                    <a:pt x="915" y="37"/>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8"/>
            <p:cNvSpPr/>
            <p:nvPr/>
          </p:nvSpPr>
          <p:spPr>
            <a:xfrm>
              <a:off x="7096832" y="1490150"/>
              <a:ext cx="382767" cy="360041"/>
            </a:xfrm>
            <a:custGeom>
              <a:avLst/>
              <a:gdLst/>
              <a:ahLst/>
              <a:cxnLst/>
              <a:rect l="l" t="t" r="r" b="b"/>
              <a:pathLst>
                <a:path w="1347" h="1266" extrusionOk="0">
                  <a:moveTo>
                    <a:pt x="315" y="1"/>
                  </a:moveTo>
                  <a:cubicBezTo>
                    <a:pt x="272" y="87"/>
                    <a:pt x="243" y="181"/>
                    <a:pt x="209" y="271"/>
                  </a:cubicBezTo>
                  <a:cubicBezTo>
                    <a:pt x="172" y="357"/>
                    <a:pt x="68" y="486"/>
                    <a:pt x="12" y="586"/>
                  </a:cubicBezTo>
                  <a:cubicBezTo>
                    <a:pt x="0" y="969"/>
                    <a:pt x="728" y="1265"/>
                    <a:pt x="1199" y="1265"/>
                  </a:cubicBezTo>
                  <a:cubicBezTo>
                    <a:pt x="1240" y="1263"/>
                    <a:pt x="1279" y="1261"/>
                    <a:pt x="1311" y="1257"/>
                  </a:cubicBezTo>
                  <a:cubicBezTo>
                    <a:pt x="1268" y="1226"/>
                    <a:pt x="1238" y="1200"/>
                    <a:pt x="1256" y="1181"/>
                  </a:cubicBezTo>
                  <a:cubicBezTo>
                    <a:pt x="1346" y="1098"/>
                    <a:pt x="765" y="1214"/>
                    <a:pt x="1025" y="960"/>
                  </a:cubicBezTo>
                  <a:cubicBezTo>
                    <a:pt x="1074" y="915"/>
                    <a:pt x="1209" y="711"/>
                    <a:pt x="1003" y="836"/>
                  </a:cubicBezTo>
                  <a:cubicBezTo>
                    <a:pt x="829" y="940"/>
                    <a:pt x="704" y="868"/>
                    <a:pt x="704" y="729"/>
                  </a:cubicBezTo>
                  <a:cubicBezTo>
                    <a:pt x="704" y="580"/>
                    <a:pt x="516" y="895"/>
                    <a:pt x="516" y="600"/>
                  </a:cubicBezTo>
                  <a:cubicBezTo>
                    <a:pt x="516" y="496"/>
                    <a:pt x="4" y="725"/>
                    <a:pt x="254" y="324"/>
                  </a:cubicBezTo>
                  <a:cubicBezTo>
                    <a:pt x="352" y="167"/>
                    <a:pt x="364" y="240"/>
                    <a:pt x="321" y="107"/>
                  </a:cubicBezTo>
                  <a:cubicBezTo>
                    <a:pt x="311" y="75"/>
                    <a:pt x="311" y="38"/>
                    <a:pt x="3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8"/>
            <p:cNvSpPr/>
            <p:nvPr/>
          </p:nvSpPr>
          <p:spPr>
            <a:xfrm>
              <a:off x="7503754" y="1559542"/>
              <a:ext cx="141513" cy="108354"/>
            </a:xfrm>
            <a:custGeom>
              <a:avLst/>
              <a:gdLst/>
              <a:ahLst/>
              <a:cxnLst/>
              <a:rect l="l" t="t" r="r" b="b"/>
              <a:pathLst>
                <a:path w="498" h="381" extrusionOk="0">
                  <a:moveTo>
                    <a:pt x="260" y="0"/>
                  </a:moveTo>
                  <a:cubicBezTo>
                    <a:pt x="215" y="56"/>
                    <a:pt x="178" y="86"/>
                    <a:pt x="135" y="125"/>
                  </a:cubicBezTo>
                  <a:cubicBezTo>
                    <a:pt x="98" y="164"/>
                    <a:pt x="47" y="180"/>
                    <a:pt x="27" y="215"/>
                  </a:cubicBezTo>
                  <a:cubicBezTo>
                    <a:pt x="0" y="258"/>
                    <a:pt x="123" y="381"/>
                    <a:pt x="162" y="381"/>
                  </a:cubicBezTo>
                  <a:cubicBezTo>
                    <a:pt x="260" y="381"/>
                    <a:pt x="287" y="330"/>
                    <a:pt x="358" y="307"/>
                  </a:cubicBezTo>
                  <a:cubicBezTo>
                    <a:pt x="387" y="297"/>
                    <a:pt x="469" y="254"/>
                    <a:pt x="481" y="234"/>
                  </a:cubicBezTo>
                  <a:cubicBezTo>
                    <a:pt x="497" y="209"/>
                    <a:pt x="479" y="180"/>
                    <a:pt x="456" y="166"/>
                  </a:cubicBezTo>
                  <a:cubicBezTo>
                    <a:pt x="436" y="154"/>
                    <a:pt x="428" y="144"/>
                    <a:pt x="407" y="125"/>
                  </a:cubicBezTo>
                  <a:cubicBezTo>
                    <a:pt x="375" y="94"/>
                    <a:pt x="375" y="80"/>
                    <a:pt x="358" y="52"/>
                  </a:cubicBezTo>
                  <a:cubicBezTo>
                    <a:pt x="334" y="13"/>
                    <a:pt x="311" y="19"/>
                    <a:pt x="260" y="0"/>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8"/>
            <p:cNvSpPr/>
            <p:nvPr/>
          </p:nvSpPr>
          <p:spPr>
            <a:xfrm>
              <a:off x="7438681" y="1507214"/>
              <a:ext cx="47171" cy="21614"/>
            </a:xfrm>
            <a:custGeom>
              <a:avLst/>
              <a:gdLst/>
              <a:ahLst/>
              <a:cxnLst/>
              <a:rect l="l" t="t" r="r" b="b"/>
              <a:pathLst>
                <a:path w="166" h="76" extrusionOk="0">
                  <a:moveTo>
                    <a:pt x="61" y="15"/>
                  </a:moveTo>
                  <a:cubicBezTo>
                    <a:pt x="43" y="23"/>
                    <a:pt x="41" y="27"/>
                    <a:pt x="31" y="35"/>
                  </a:cubicBezTo>
                  <a:cubicBezTo>
                    <a:pt x="0" y="60"/>
                    <a:pt x="33" y="49"/>
                    <a:pt x="59" y="66"/>
                  </a:cubicBezTo>
                  <a:cubicBezTo>
                    <a:pt x="70" y="70"/>
                    <a:pt x="76" y="72"/>
                    <a:pt x="90" y="72"/>
                  </a:cubicBezTo>
                  <a:cubicBezTo>
                    <a:pt x="102" y="72"/>
                    <a:pt x="106" y="76"/>
                    <a:pt x="113" y="70"/>
                  </a:cubicBezTo>
                  <a:cubicBezTo>
                    <a:pt x="115" y="68"/>
                    <a:pt x="121" y="68"/>
                    <a:pt x="123" y="68"/>
                  </a:cubicBezTo>
                  <a:cubicBezTo>
                    <a:pt x="125" y="64"/>
                    <a:pt x="125" y="60"/>
                    <a:pt x="127" y="58"/>
                  </a:cubicBezTo>
                  <a:cubicBezTo>
                    <a:pt x="137" y="47"/>
                    <a:pt x="143" y="39"/>
                    <a:pt x="149" y="27"/>
                  </a:cubicBezTo>
                  <a:cubicBezTo>
                    <a:pt x="153" y="23"/>
                    <a:pt x="166" y="8"/>
                    <a:pt x="160" y="6"/>
                  </a:cubicBezTo>
                  <a:cubicBezTo>
                    <a:pt x="153" y="0"/>
                    <a:pt x="115" y="2"/>
                    <a:pt x="104" y="2"/>
                  </a:cubicBezTo>
                  <a:cubicBezTo>
                    <a:pt x="94" y="2"/>
                    <a:pt x="86" y="2"/>
                    <a:pt x="82" y="6"/>
                  </a:cubicBezTo>
                  <a:cubicBezTo>
                    <a:pt x="70" y="8"/>
                    <a:pt x="57" y="15"/>
                    <a:pt x="61" y="15"/>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8"/>
            <p:cNvSpPr/>
            <p:nvPr/>
          </p:nvSpPr>
          <p:spPr>
            <a:xfrm>
              <a:off x="7352011" y="1430997"/>
              <a:ext cx="66494" cy="32705"/>
            </a:xfrm>
            <a:custGeom>
              <a:avLst/>
              <a:gdLst/>
              <a:ahLst/>
              <a:cxnLst/>
              <a:rect l="l" t="t" r="r" b="b"/>
              <a:pathLst>
                <a:path w="234" h="115" extrusionOk="0">
                  <a:moveTo>
                    <a:pt x="53" y="0"/>
                  </a:moveTo>
                  <a:cubicBezTo>
                    <a:pt x="41" y="12"/>
                    <a:pt x="0" y="39"/>
                    <a:pt x="19" y="51"/>
                  </a:cubicBezTo>
                  <a:lnTo>
                    <a:pt x="60" y="80"/>
                  </a:lnTo>
                  <a:cubicBezTo>
                    <a:pt x="78" y="92"/>
                    <a:pt x="92" y="115"/>
                    <a:pt x="125" y="115"/>
                  </a:cubicBezTo>
                  <a:cubicBezTo>
                    <a:pt x="152" y="115"/>
                    <a:pt x="190" y="92"/>
                    <a:pt x="201" y="82"/>
                  </a:cubicBezTo>
                  <a:cubicBezTo>
                    <a:pt x="233" y="53"/>
                    <a:pt x="184" y="41"/>
                    <a:pt x="156" y="29"/>
                  </a:cubicBezTo>
                  <a:cubicBezTo>
                    <a:pt x="121" y="10"/>
                    <a:pt x="105" y="0"/>
                    <a:pt x="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8"/>
            <p:cNvSpPr/>
            <p:nvPr/>
          </p:nvSpPr>
          <p:spPr>
            <a:xfrm>
              <a:off x="7344907" y="1397723"/>
              <a:ext cx="24722" cy="27017"/>
            </a:xfrm>
            <a:custGeom>
              <a:avLst/>
              <a:gdLst/>
              <a:ahLst/>
              <a:cxnLst/>
              <a:rect l="l" t="t" r="r" b="b"/>
              <a:pathLst>
                <a:path w="87" h="95" extrusionOk="0">
                  <a:moveTo>
                    <a:pt x="76" y="3"/>
                  </a:moveTo>
                  <a:cubicBezTo>
                    <a:pt x="74" y="3"/>
                    <a:pt x="46" y="3"/>
                    <a:pt x="42" y="5"/>
                  </a:cubicBezTo>
                  <a:cubicBezTo>
                    <a:pt x="33" y="7"/>
                    <a:pt x="33" y="11"/>
                    <a:pt x="27" y="13"/>
                  </a:cubicBezTo>
                  <a:cubicBezTo>
                    <a:pt x="17" y="15"/>
                    <a:pt x="13" y="17"/>
                    <a:pt x="11" y="25"/>
                  </a:cubicBezTo>
                  <a:cubicBezTo>
                    <a:pt x="7" y="31"/>
                    <a:pt x="1" y="33"/>
                    <a:pt x="3" y="42"/>
                  </a:cubicBezTo>
                  <a:lnTo>
                    <a:pt x="5" y="62"/>
                  </a:lnTo>
                  <a:cubicBezTo>
                    <a:pt x="5" y="74"/>
                    <a:pt x="33" y="74"/>
                    <a:pt x="46" y="78"/>
                  </a:cubicBezTo>
                  <a:cubicBezTo>
                    <a:pt x="54" y="82"/>
                    <a:pt x="74" y="95"/>
                    <a:pt x="82" y="84"/>
                  </a:cubicBezTo>
                  <a:cubicBezTo>
                    <a:pt x="87" y="70"/>
                    <a:pt x="78" y="1"/>
                    <a:pt x="76" y="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8"/>
            <p:cNvSpPr/>
            <p:nvPr/>
          </p:nvSpPr>
          <p:spPr>
            <a:xfrm>
              <a:off x="7197142" y="1599642"/>
              <a:ext cx="93489" cy="39815"/>
            </a:xfrm>
            <a:custGeom>
              <a:avLst/>
              <a:gdLst/>
              <a:ahLst/>
              <a:cxnLst/>
              <a:rect l="l" t="t" r="r" b="b"/>
              <a:pathLst>
                <a:path w="329" h="140" extrusionOk="0">
                  <a:moveTo>
                    <a:pt x="5" y="11"/>
                  </a:moveTo>
                  <a:cubicBezTo>
                    <a:pt x="5" y="13"/>
                    <a:pt x="1" y="62"/>
                    <a:pt x="5" y="70"/>
                  </a:cubicBezTo>
                  <a:cubicBezTo>
                    <a:pt x="13" y="82"/>
                    <a:pt x="23" y="82"/>
                    <a:pt x="30" y="93"/>
                  </a:cubicBezTo>
                  <a:cubicBezTo>
                    <a:pt x="36" y="111"/>
                    <a:pt x="42" y="121"/>
                    <a:pt x="73" y="123"/>
                  </a:cubicBezTo>
                  <a:cubicBezTo>
                    <a:pt x="93" y="125"/>
                    <a:pt x="101" y="140"/>
                    <a:pt x="126" y="140"/>
                  </a:cubicBezTo>
                  <a:lnTo>
                    <a:pt x="204" y="140"/>
                  </a:lnTo>
                  <a:cubicBezTo>
                    <a:pt x="251" y="140"/>
                    <a:pt x="251" y="95"/>
                    <a:pt x="269" y="72"/>
                  </a:cubicBezTo>
                  <a:cubicBezTo>
                    <a:pt x="279" y="60"/>
                    <a:pt x="328" y="25"/>
                    <a:pt x="291" y="13"/>
                  </a:cubicBezTo>
                  <a:cubicBezTo>
                    <a:pt x="265" y="1"/>
                    <a:pt x="3" y="9"/>
                    <a:pt x="5" y="1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8"/>
            <p:cNvSpPr/>
            <p:nvPr/>
          </p:nvSpPr>
          <p:spPr>
            <a:xfrm>
              <a:off x="7338087" y="1686381"/>
              <a:ext cx="47739" cy="46072"/>
            </a:xfrm>
            <a:custGeom>
              <a:avLst/>
              <a:gdLst/>
              <a:ahLst/>
              <a:cxnLst/>
              <a:rect l="l" t="t" r="r" b="b"/>
              <a:pathLst>
                <a:path w="168" h="162" extrusionOk="0">
                  <a:moveTo>
                    <a:pt x="168" y="35"/>
                  </a:moveTo>
                  <a:cubicBezTo>
                    <a:pt x="149" y="25"/>
                    <a:pt x="109" y="0"/>
                    <a:pt x="92" y="13"/>
                  </a:cubicBezTo>
                  <a:lnTo>
                    <a:pt x="55" y="41"/>
                  </a:lnTo>
                  <a:cubicBezTo>
                    <a:pt x="37" y="54"/>
                    <a:pt x="0" y="64"/>
                    <a:pt x="4" y="86"/>
                  </a:cubicBezTo>
                  <a:cubicBezTo>
                    <a:pt x="4" y="105"/>
                    <a:pt x="39" y="131"/>
                    <a:pt x="51" y="137"/>
                  </a:cubicBezTo>
                  <a:cubicBezTo>
                    <a:pt x="92" y="162"/>
                    <a:pt x="113" y="127"/>
                    <a:pt x="131" y="107"/>
                  </a:cubicBezTo>
                  <a:cubicBezTo>
                    <a:pt x="149" y="82"/>
                    <a:pt x="168" y="72"/>
                    <a:pt x="168" y="3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8"/>
            <p:cNvSpPr/>
            <p:nvPr/>
          </p:nvSpPr>
          <p:spPr>
            <a:xfrm>
              <a:off x="7303703" y="1600210"/>
              <a:ext cx="24722" cy="40953"/>
            </a:xfrm>
            <a:custGeom>
              <a:avLst/>
              <a:gdLst/>
              <a:ahLst/>
              <a:cxnLst/>
              <a:rect l="l" t="t" r="r" b="b"/>
              <a:pathLst>
                <a:path w="87" h="144" extrusionOk="0">
                  <a:moveTo>
                    <a:pt x="86" y="7"/>
                  </a:moveTo>
                  <a:cubicBezTo>
                    <a:pt x="82" y="7"/>
                    <a:pt x="56" y="1"/>
                    <a:pt x="49" y="3"/>
                  </a:cubicBezTo>
                  <a:cubicBezTo>
                    <a:pt x="43" y="7"/>
                    <a:pt x="43" y="11"/>
                    <a:pt x="35" y="13"/>
                  </a:cubicBezTo>
                  <a:cubicBezTo>
                    <a:pt x="25" y="17"/>
                    <a:pt x="17" y="19"/>
                    <a:pt x="17" y="31"/>
                  </a:cubicBezTo>
                  <a:cubicBezTo>
                    <a:pt x="15" y="41"/>
                    <a:pt x="7" y="44"/>
                    <a:pt x="7" y="54"/>
                  </a:cubicBezTo>
                  <a:lnTo>
                    <a:pt x="4" y="89"/>
                  </a:lnTo>
                  <a:cubicBezTo>
                    <a:pt x="0" y="109"/>
                    <a:pt x="29" y="111"/>
                    <a:pt x="43" y="119"/>
                  </a:cubicBezTo>
                  <a:cubicBezTo>
                    <a:pt x="49" y="123"/>
                    <a:pt x="68" y="144"/>
                    <a:pt x="78" y="132"/>
                  </a:cubicBezTo>
                  <a:cubicBezTo>
                    <a:pt x="86" y="119"/>
                    <a:pt x="86" y="7"/>
                    <a:pt x="86" y="7"/>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8"/>
            <p:cNvSpPr/>
            <p:nvPr/>
          </p:nvSpPr>
          <p:spPr>
            <a:xfrm>
              <a:off x="7825711" y="1518305"/>
              <a:ext cx="93205" cy="90437"/>
            </a:xfrm>
            <a:custGeom>
              <a:avLst/>
              <a:gdLst/>
              <a:ahLst/>
              <a:cxnLst/>
              <a:rect l="l" t="t" r="r" b="b"/>
              <a:pathLst>
                <a:path w="328" h="318" extrusionOk="0">
                  <a:moveTo>
                    <a:pt x="328" y="133"/>
                  </a:moveTo>
                  <a:lnTo>
                    <a:pt x="177" y="0"/>
                  </a:lnTo>
                  <a:lnTo>
                    <a:pt x="1" y="88"/>
                  </a:lnTo>
                  <a:lnTo>
                    <a:pt x="84" y="317"/>
                  </a:lnTo>
                  <a:lnTo>
                    <a:pt x="320" y="299"/>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8"/>
            <p:cNvSpPr/>
            <p:nvPr/>
          </p:nvSpPr>
          <p:spPr>
            <a:xfrm>
              <a:off x="7794453" y="1662492"/>
              <a:ext cx="105993" cy="84749"/>
            </a:xfrm>
            <a:custGeom>
              <a:avLst/>
              <a:gdLst/>
              <a:ahLst/>
              <a:cxnLst/>
              <a:rect l="l" t="t" r="r" b="b"/>
              <a:pathLst>
                <a:path w="373" h="298" extrusionOk="0">
                  <a:moveTo>
                    <a:pt x="372" y="154"/>
                  </a:moveTo>
                  <a:lnTo>
                    <a:pt x="225" y="0"/>
                  </a:lnTo>
                  <a:lnTo>
                    <a:pt x="0" y="41"/>
                  </a:lnTo>
                  <a:lnTo>
                    <a:pt x="49" y="262"/>
                  </a:lnTo>
                  <a:lnTo>
                    <a:pt x="327" y="29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8"/>
            <p:cNvSpPr/>
            <p:nvPr/>
          </p:nvSpPr>
          <p:spPr>
            <a:xfrm>
              <a:off x="7731085" y="1480481"/>
              <a:ext cx="118212" cy="90437"/>
            </a:xfrm>
            <a:custGeom>
              <a:avLst/>
              <a:gdLst/>
              <a:ahLst/>
              <a:cxnLst/>
              <a:rect l="l" t="t" r="r" b="b"/>
              <a:pathLst>
                <a:path w="416" h="318" extrusionOk="0">
                  <a:moveTo>
                    <a:pt x="45" y="41"/>
                  </a:moveTo>
                  <a:lnTo>
                    <a:pt x="252" y="0"/>
                  </a:lnTo>
                  <a:lnTo>
                    <a:pt x="415" y="160"/>
                  </a:lnTo>
                  <a:lnTo>
                    <a:pt x="252" y="317"/>
                  </a:lnTo>
                  <a:lnTo>
                    <a:pt x="0" y="18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8"/>
            <p:cNvSpPr/>
            <p:nvPr/>
          </p:nvSpPr>
          <p:spPr>
            <a:xfrm>
              <a:off x="7681072" y="1661355"/>
              <a:ext cx="107129" cy="133949"/>
            </a:xfrm>
            <a:custGeom>
              <a:avLst/>
              <a:gdLst/>
              <a:ahLst/>
              <a:cxnLst/>
              <a:rect l="l" t="t" r="r" b="b"/>
              <a:pathLst>
                <a:path w="377" h="471" extrusionOk="0">
                  <a:moveTo>
                    <a:pt x="192" y="0"/>
                  </a:moveTo>
                  <a:lnTo>
                    <a:pt x="0" y="185"/>
                  </a:lnTo>
                  <a:lnTo>
                    <a:pt x="47" y="471"/>
                  </a:lnTo>
                  <a:lnTo>
                    <a:pt x="330" y="414"/>
                  </a:lnTo>
                  <a:lnTo>
                    <a:pt x="377" y="6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8"/>
            <p:cNvSpPr/>
            <p:nvPr/>
          </p:nvSpPr>
          <p:spPr>
            <a:xfrm>
              <a:off x="7750124" y="1662492"/>
              <a:ext cx="102583" cy="86455"/>
            </a:xfrm>
            <a:custGeom>
              <a:avLst/>
              <a:gdLst/>
              <a:ahLst/>
              <a:cxnLst/>
              <a:rect l="l" t="t" r="r" b="b"/>
              <a:pathLst>
                <a:path w="361" h="304" extrusionOk="0">
                  <a:moveTo>
                    <a:pt x="213" y="303"/>
                  </a:moveTo>
                  <a:lnTo>
                    <a:pt x="9" y="213"/>
                  </a:lnTo>
                  <a:lnTo>
                    <a:pt x="1" y="13"/>
                  </a:lnTo>
                  <a:lnTo>
                    <a:pt x="258" y="0"/>
                  </a:lnTo>
                  <a:lnTo>
                    <a:pt x="361" y="23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8"/>
            <p:cNvSpPr/>
            <p:nvPr/>
          </p:nvSpPr>
          <p:spPr>
            <a:xfrm>
              <a:off x="7497218" y="1795019"/>
              <a:ext cx="96899" cy="93565"/>
            </a:xfrm>
            <a:custGeom>
              <a:avLst/>
              <a:gdLst/>
              <a:ahLst/>
              <a:cxnLst/>
              <a:rect l="l" t="t" r="r" b="b"/>
              <a:pathLst>
                <a:path w="341" h="329" extrusionOk="0">
                  <a:moveTo>
                    <a:pt x="142" y="1"/>
                  </a:moveTo>
                  <a:lnTo>
                    <a:pt x="334" y="99"/>
                  </a:lnTo>
                  <a:lnTo>
                    <a:pt x="340" y="316"/>
                  </a:lnTo>
                  <a:lnTo>
                    <a:pt x="99" y="328"/>
                  </a:lnTo>
                  <a:lnTo>
                    <a:pt x="1" y="8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8"/>
            <p:cNvSpPr/>
            <p:nvPr/>
          </p:nvSpPr>
          <p:spPr>
            <a:xfrm>
              <a:off x="7414811" y="1776534"/>
              <a:ext cx="116507" cy="104372"/>
            </a:xfrm>
            <a:custGeom>
              <a:avLst/>
              <a:gdLst/>
              <a:ahLst/>
              <a:cxnLst/>
              <a:rect l="l" t="t" r="r" b="b"/>
              <a:pathLst>
                <a:path w="410" h="367" extrusionOk="0">
                  <a:moveTo>
                    <a:pt x="25" y="91"/>
                  </a:moveTo>
                  <a:lnTo>
                    <a:pt x="240" y="0"/>
                  </a:lnTo>
                  <a:lnTo>
                    <a:pt x="409" y="170"/>
                  </a:lnTo>
                  <a:lnTo>
                    <a:pt x="266" y="367"/>
                  </a:lnTo>
                  <a:lnTo>
                    <a:pt x="0" y="215"/>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8"/>
            <p:cNvSpPr/>
            <p:nvPr/>
          </p:nvSpPr>
          <p:spPr>
            <a:xfrm>
              <a:off x="7361104" y="1732168"/>
              <a:ext cx="97468" cy="92428"/>
            </a:xfrm>
            <a:custGeom>
              <a:avLst/>
              <a:gdLst/>
              <a:ahLst/>
              <a:cxnLst/>
              <a:rect l="l" t="t" r="r" b="b"/>
              <a:pathLst>
                <a:path w="343" h="325" extrusionOk="0">
                  <a:moveTo>
                    <a:pt x="142" y="1"/>
                  </a:moveTo>
                  <a:lnTo>
                    <a:pt x="334" y="97"/>
                  </a:lnTo>
                  <a:lnTo>
                    <a:pt x="343" y="314"/>
                  </a:lnTo>
                  <a:lnTo>
                    <a:pt x="111" y="324"/>
                  </a:lnTo>
                  <a:lnTo>
                    <a:pt x="93" y="318"/>
                  </a:lnTo>
                  <a:lnTo>
                    <a:pt x="1" y="79"/>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8"/>
            <p:cNvSpPr/>
            <p:nvPr/>
          </p:nvSpPr>
          <p:spPr>
            <a:xfrm>
              <a:off x="7322742" y="1759755"/>
              <a:ext cx="87522" cy="68823"/>
            </a:xfrm>
            <a:custGeom>
              <a:avLst/>
              <a:gdLst/>
              <a:ahLst/>
              <a:cxnLst/>
              <a:rect l="l" t="t" r="r" b="b"/>
              <a:pathLst>
                <a:path w="308" h="242" extrusionOk="0">
                  <a:moveTo>
                    <a:pt x="1" y="90"/>
                  </a:moveTo>
                  <a:lnTo>
                    <a:pt x="85" y="0"/>
                  </a:lnTo>
                  <a:lnTo>
                    <a:pt x="308" y="39"/>
                  </a:lnTo>
                  <a:lnTo>
                    <a:pt x="267" y="242"/>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8"/>
            <p:cNvSpPr/>
            <p:nvPr/>
          </p:nvSpPr>
          <p:spPr>
            <a:xfrm>
              <a:off x="7431008" y="1799854"/>
              <a:ext cx="57685" cy="47494"/>
            </a:xfrm>
            <a:custGeom>
              <a:avLst/>
              <a:gdLst/>
              <a:ahLst/>
              <a:cxnLst/>
              <a:rect l="l" t="t" r="r" b="b"/>
              <a:pathLst>
                <a:path w="203" h="167" extrusionOk="0">
                  <a:moveTo>
                    <a:pt x="84" y="166"/>
                  </a:moveTo>
                  <a:lnTo>
                    <a:pt x="199" y="117"/>
                  </a:lnTo>
                  <a:lnTo>
                    <a:pt x="203" y="9"/>
                  </a:lnTo>
                  <a:lnTo>
                    <a:pt x="60" y="0"/>
                  </a:lnTo>
                  <a:lnTo>
                    <a:pt x="0" y="12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8"/>
            <p:cNvSpPr/>
            <p:nvPr/>
          </p:nvSpPr>
          <p:spPr>
            <a:xfrm>
              <a:off x="7242040" y="1442657"/>
              <a:ext cx="86385" cy="86740"/>
            </a:xfrm>
            <a:custGeom>
              <a:avLst/>
              <a:gdLst/>
              <a:ahLst/>
              <a:cxnLst/>
              <a:rect l="l" t="t" r="r" b="b"/>
              <a:pathLst>
                <a:path w="304" h="305" extrusionOk="0">
                  <a:moveTo>
                    <a:pt x="303" y="145"/>
                  </a:moveTo>
                  <a:lnTo>
                    <a:pt x="178" y="305"/>
                  </a:lnTo>
                  <a:lnTo>
                    <a:pt x="1" y="266"/>
                  </a:lnTo>
                  <a:lnTo>
                    <a:pt x="50" y="37"/>
                  </a:lnTo>
                  <a:lnTo>
                    <a:pt x="275" y="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8"/>
            <p:cNvSpPr/>
            <p:nvPr/>
          </p:nvSpPr>
          <p:spPr>
            <a:xfrm>
              <a:off x="7269319" y="1451757"/>
              <a:ext cx="96331" cy="86455"/>
            </a:xfrm>
            <a:custGeom>
              <a:avLst/>
              <a:gdLst/>
              <a:ahLst/>
              <a:cxnLst/>
              <a:rect l="l" t="t" r="r" b="b"/>
              <a:pathLst>
                <a:path w="339" h="304" extrusionOk="0">
                  <a:moveTo>
                    <a:pt x="338" y="152"/>
                  </a:moveTo>
                  <a:lnTo>
                    <a:pt x="201" y="304"/>
                  </a:lnTo>
                  <a:lnTo>
                    <a:pt x="1" y="257"/>
                  </a:lnTo>
                  <a:lnTo>
                    <a:pt x="46" y="30"/>
                  </a:lnTo>
                  <a:lnTo>
                    <a:pt x="3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8"/>
            <p:cNvSpPr/>
            <p:nvPr/>
          </p:nvSpPr>
          <p:spPr>
            <a:xfrm>
              <a:off x="7269888" y="1427868"/>
              <a:ext cx="78145" cy="95840"/>
            </a:xfrm>
            <a:custGeom>
              <a:avLst/>
              <a:gdLst/>
              <a:ahLst/>
              <a:cxnLst/>
              <a:rect l="l" t="t" r="r" b="b"/>
              <a:pathLst>
                <a:path w="275" h="337" extrusionOk="0">
                  <a:moveTo>
                    <a:pt x="70" y="308"/>
                  </a:moveTo>
                  <a:lnTo>
                    <a:pt x="1" y="142"/>
                  </a:lnTo>
                  <a:lnTo>
                    <a:pt x="111" y="1"/>
                  </a:lnTo>
                  <a:lnTo>
                    <a:pt x="275" y="126"/>
                  </a:lnTo>
                  <a:lnTo>
                    <a:pt x="203" y="33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8"/>
            <p:cNvSpPr/>
            <p:nvPr/>
          </p:nvSpPr>
          <p:spPr>
            <a:xfrm>
              <a:off x="7315636" y="1371845"/>
              <a:ext cx="92637" cy="78777"/>
            </a:xfrm>
            <a:custGeom>
              <a:avLst/>
              <a:gdLst/>
              <a:ahLst/>
              <a:cxnLst/>
              <a:rect l="l" t="t" r="r" b="b"/>
              <a:pathLst>
                <a:path w="326" h="277" extrusionOk="0">
                  <a:moveTo>
                    <a:pt x="1" y="111"/>
                  </a:moveTo>
                  <a:lnTo>
                    <a:pt x="154" y="0"/>
                  </a:lnTo>
                  <a:lnTo>
                    <a:pt x="326" y="78"/>
                  </a:lnTo>
                  <a:lnTo>
                    <a:pt x="234" y="276"/>
                  </a:lnTo>
                  <a:lnTo>
                    <a:pt x="3" y="25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8"/>
            <p:cNvSpPr/>
            <p:nvPr/>
          </p:nvSpPr>
          <p:spPr>
            <a:xfrm>
              <a:off x="7486136" y="1429859"/>
              <a:ext cx="53707" cy="87308"/>
            </a:xfrm>
            <a:custGeom>
              <a:avLst/>
              <a:gdLst/>
              <a:ahLst/>
              <a:cxnLst/>
              <a:rect l="l" t="t" r="r" b="b"/>
              <a:pathLst>
                <a:path w="189" h="307" extrusionOk="0">
                  <a:moveTo>
                    <a:pt x="93" y="307"/>
                  </a:moveTo>
                  <a:lnTo>
                    <a:pt x="1" y="211"/>
                  </a:lnTo>
                  <a:lnTo>
                    <a:pt x="31" y="6"/>
                  </a:lnTo>
                  <a:lnTo>
                    <a:pt x="175" y="0"/>
                  </a:lnTo>
                  <a:lnTo>
                    <a:pt x="189" y="235"/>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8"/>
            <p:cNvSpPr/>
            <p:nvPr/>
          </p:nvSpPr>
          <p:spPr>
            <a:xfrm>
              <a:off x="7347748" y="1438960"/>
              <a:ext cx="88090" cy="81905"/>
            </a:xfrm>
            <a:custGeom>
              <a:avLst/>
              <a:gdLst/>
              <a:ahLst/>
              <a:cxnLst/>
              <a:rect l="l" t="t" r="r" b="b"/>
              <a:pathLst>
                <a:path w="310" h="288" extrusionOk="0">
                  <a:moveTo>
                    <a:pt x="148" y="287"/>
                  </a:moveTo>
                  <a:lnTo>
                    <a:pt x="310" y="181"/>
                  </a:lnTo>
                  <a:lnTo>
                    <a:pt x="271" y="1"/>
                  </a:lnTo>
                  <a:lnTo>
                    <a:pt x="42" y="19"/>
                  </a:lnTo>
                  <a:lnTo>
                    <a:pt x="1" y="238"/>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8"/>
            <p:cNvSpPr/>
            <p:nvPr/>
          </p:nvSpPr>
          <p:spPr>
            <a:xfrm>
              <a:off x="7492103" y="1297048"/>
              <a:ext cx="92637" cy="89868"/>
            </a:xfrm>
            <a:custGeom>
              <a:avLst/>
              <a:gdLst/>
              <a:ahLst/>
              <a:cxnLst/>
              <a:rect l="l" t="t" r="r" b="b"/>
              <a:pathLst>
                <a:path w="326" h="316" extrusionOk="0">
                  <a:moveTo>
                    <a:pt x="326" y="197"/>
                  </a:moveTo>
                  <a:lnTo>
                    <a:pt x="227" y="21"/>
                  </a:lnTo>
                  <a:lnTo>
                    <a:pt x="15" y="1"/>
                  </a:lnTo>
                  <a:lnTo>
                    <a:pt x="0" y="218"/>
                  </a:lnTo>
                  <a:lnTo>
                    <a:pt x="250" y="316"/>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8"/>
            <p:cNvSpPr/>
            <p:nvPr/>
          </p:nvSpPr>
          <p:spPr>
            <a:xfrm>
              <a:off x="7585025" y="1334872"/>
              <a:ext cx="101446" cy="95271"/>
            </a:xfrm>
            <a:custGeom>
              <a:avLst/>
              <a:gdLst/>
              <a:ahLst/>
              <a:cxnLst/>
              <a:rect l="l" t="t" r="r" b="b"/>
              <a:pathLst>
                <a:path w="357" h="335" extrusionOk="0">
                  <a:moveTo>
                    <a:pt x="357" y="195"/>
                  </a:moveTo>
                  <a:lnTo>
                    <a:pt x="258" y="21"/>
                  </a:lnTo>
                  <a:lnTo>
                    <a:pt x="46" y="1"/>
                  </a:lnTo>
                  <a:lnTo>
                    <a:pt x="1" y="334"/>
                  </a:lnTo>
                  <a:lnTo>
                    <a:pt x="281" y="31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8"/>
            <p:cNvSpPr/>
            <p:nvPr/>
          </p:nvSpPr>
          <p:spPr>
            <a:xfrm>
              <a:off x="7127522" y="1473940"/>
              <a:ext cx="85817" cy="110344"/>
            </a:xfrm>
            <a:custGeom>
              <a:avLst/>
              <a:gdLst/>
              <a:ahLst/>
              <a:cxnLst/>
              <a:rect l="l" t="t" r="r" b="b"/>
              <a:pathLst>
                <a:path w="302" h="388" extrusionOk="0">
                  <a:moveTo>
                    <a:pt x="301" y="76"/>
                  </a:moveTo>
                  <a:lnTo>
                    <a:pt x="291" y="277"/>
                  </a:lnTo>
                  <a:lnTo>
                    <a:pt x="105" y="387"/>
                  </a:lnTo>
                  <a:lnTo>
                    <a:pt x="0" y="197"/>
                  </a:lnTo>
                  <a:lnTo>
                    <a:pt x="180" y="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8"/>
            <p:cNvSpPr/>
            <p:nvPr/>
          </p:nvSpPr>
          <p:spPr>
            <a:xfrm>
              <a:off x="7278128" y="1324918"/>
              <a:ext cx="92069" cy="78208"/>
            </a:xfrm>
            <a:custGeom>
              <a:avLst/>
              <a:gdLst/>
              <a:ahLst/>
              <a:cxnLst/>
              <a:rect l="l" t="t" r="r" b="b"/>
              <a:pathLst>
                <a:path w="324" h="275" extrusionOk="0">
                  <a:moveTo>
                    <a:pt x="0" y="107"/>
                  </a:moveTo>
                  <a:lnTo>
                    <a:pt x="154" y="1"/>
                  </a:lnTo>
                  <a:lnTo>
                    <a:pt x="324" y="79"/>
                  </a:lnTo>
                  <a:lnTo>
                    <a:pt x="232" y="275"/>
                  </a:lnTo>
                  <a:lnTo>
                    <a:pt x="2" y="25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8"/>
            <p:cNvSpPr/>
            <p:nvPr/>
          </p:nvSpPr>
          <p:spPr>
            <a:xfrm>
              <a:off x="7251417" y="1457161"/>
              <a:ext cx="68767" cy="52613"/>
            </a:xfrm>
            <a:custGeom>
              <a:avLst/>
              <a:gdLst/>
              <a:ahLst/>
              <a:cxnLst/>
              <a:rect l="l" t="t" r="r" b="b"/>
              <a:pathLst>
                <a:path w="242" h="185" extrusionOk="0">
                  <a:moveTo>
                    <a:pt x="242" y="115"/>
                  </a:moveTo>
                  <a:lnTo>
                    <a:pt x="129" y="184"/>
                  </a:lnTo>
                  <a:lnTo>
                    <a:pt x="0" y="125"/>
                  </a:lnTo>
                  <a:lnTo>
                    <a:pt x="66" y="0"/>
                  </a:lnTo>
                  <a:lnTo>
                    <a:pt x="238" y="2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8"/>
            <p:cNvSpPr/>
            <p:nvPr/>
          </p:nvSpPr>
          <p:spPr>
            <a:xfrm>
              <a:off x="7088023" y="1621255"/>
              <a:ext cx="54275" cy="88730"/>
            </a:xfrm>
            <a:custGeom>
              <a:avLst/>
              <a:gdLst/>
              <a:ahLst/>
              <a:cxnLst/>
              <a:rect l="l" t="t" r="r" b="b"/>
              <a:pathLst>
                <a:path w="191" h="312" extrusionOk="0">
                  <a:moveTo>
                    <a:pt x="96" y="311"/>
                  </a:moveTo>
                  <a:lnTo>
                    <a:pt x="0" y="217"/>
                  </a:lnTo>
                  <a:lnTo>
                    <a:pt x="35" y="12"/>
                  </a:lnTo>
                  <a:lnTo>
                    <a:pt x="178" y="0"/>
                  </a:lnTo>
                  <a:lnTo>
                    <a:pt x="191" y="238"/>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8"/>
            <p:cNvSpPr/>
            <p:nvPr/>
          </p:nvSpPr>
          <p:spPr>
            <a:xfrm>
              <a:off x="7182649" y="1706573"/>
              <a:ext cx="101446" cy="94703"/>
            </a:xfrm>
            <a:custGeom>
              <a:avLst/>
              <a:gdLst/>
              <a:ahLst/>
              <a:cxnLst/>
              <a:rect l="l" t="t" r="r" b="b"/>
              <a:pathLst>
                <a:path w="357" h="333" extrusionOk="0">
                  <a:moveTo>
                    <a:pt x="357" y="197"/>
                  </a:moveTo>
                  <a:lnTo>
                    <a:pt x="259" y="21"/>
                  </a:lnTo>
                  <a:lnTo>
                    <a:pt x="44" y="1"/>
                  </a:lnTo>
                  <a:lnTo>
                    <a:pt x="1" y="332"/>
                  </a:lnTo>
                  <a:lnTo>
                    <a:pt x="277" y="314"/>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 name="Google Shape;354;p8"/>
          <p:cNvGrpSpPr/>
          <p:nvPr/>
        </p:nvGrpSpPr>
        <p:grpSpPr>
          <a:xfrm>
            <a:off x="-2" y="2880973"/>
            <a:ext cx="830894" cy="591536"/>
            <a:chOff x="7088023" y="1297048"/>
            <a:chExt cx="830894" cy="591536"/>
          </a:xfrm>
        </p:grpSpPr>
        <p:sp>
          <p:nvSpPr>
            <p:cNvPr id="355" name="Google Shape;355;p8"/>
            <p:cNvSpPr/>
            <p:nvPr/>
          </p:nvSpPr>
          <p:spPr>
            <a:xfrm>
              <a:off x="7101379" y="1303020"/>
              <a:ext cx="802475" cy="547740"/>
            </a:xfrm>
            <a:custGeom>
              <a:avLst/>
              <a:gdLst/>
              <a:ahLst/>
              <a:cxnLst/>
              <a:rect l="l" t="t" r="r" b="b"/>
              <a:pathLst>
                <a:path w="2824" h="1926" extrusionOk="0">
                  <a:moveTo>
                    <a:pt x="915" y="88"/>
                  </a:moveTo>
                  <a:cubicBezTo>
                    <a:pt x="694" y="176"/>
                    <a:pt x="749" y="282"/>
                    <a:pt x="545" y="397"/>
                  </a:cubicBezTo>
                  <a:cubicBezTo>
                    <a:pt x="318" y="528"/>
                    <a:pt x="272" y="733"/>
                    <a:pt x="195" y="931"/>
                  </a:cubicBezTo>
                  <a:cubicBezTo>
                    <a:pt x="158" y="1017"/>
                    <a:pt x="54" y="1146"/>
                    <a:pt x="0" y="1246"/>
                  </a:cubicBezTo>
                  <a:lnTo>
                    <a:pt x="1187" y="1925"/>
                  </a:lnTo>
                  <a:cubicBezTo>
                    <a:pt x="1234" y="1923"/>
                    <a:pt x="1279" y="1921"/>
                    <a:pt x="1314" y="1915"/>
                  </a:cubicBezTo>
                  <a:lnTo>
                    <a:pt x="1680" y="1858"/>
                  </a:lnTo>
                  <a:cubicBezTo>
                    <a:pt x="1723" y="1817"/>
                    <a:pt x="1866" y="1772"/>
                    <a:pt x="1926" y="1729"/>
                  </a:cubicBezTo>
                  <a:cubicBezTo>
                    <a:pt x="2036" y="1649"/>
                    <a:pt x="2177" y="1647"/>
                    <a:pt x="2341" y="1592"/>
                  </a:cubicBezTo>
                  <a:cubicBezTo>
                    <a:pt x="2388" y="1575"/>
                    <a:pt x="2433" y="1502"/>
                    <a:pt x="2472" y="1543"/>
                  </a:cubicBezTo>
                  <a:cubicBezTo>
                    <a:pt x="2644" y="1473"/>
                    <a:pt x="2818" y="1383"/>
                    <a:pt x="2818" y="1340"/>
                  </a:cubicBezTo>
                  <a:cubicBezTo>
                    <a:pt x="2824" y="886"/>
                    <a:pt x="2478" y="569"/>
                    <a:pt x="2181" y="293"/>
                  </a:cubicBezTo>
                  <a:cubicBezTo>
                    <a:pt x="2016" y="139"/>
                    <a:pt x="1717" y="80"/>
                    <a:pt x="1498" y="31"/>
                  </a:cubicBezTo>
                  <a:cubicBezTo>
                    <a:pt x="1343" y="0"/>
                    <a:pt x="987" y="59"/>
                    <a:pt x="915" y="8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8"/>
            <p:cNvSpPr/>
            <p:nvPr/>
          </p:nvSpPr>
          <p:spPr>
            <a:xfrm>
              <a:off x="7101379" y="1317524"/>
              <a:ext cx="449545" cy="533236"/>
            </a:xfrm>
            <a:custGeom>
              <a:avLst/>
              <a:gdLst/>
              <a:ahLst/>
              <a:cxnLst/>
              <a:rect l="l" t="t" r="r" b="b"/>
              <a:pathLst>
                <a:path w="1582" h="1875" extrusionOk="0">
                  <a:moveTo>
                    <a:pt x="915" y="37"/>
                  </a:moveTo>
                  <a:cubicBezTo>
                    <a:pt x="694" y="125"/>
                    <a:pt x="749" y="231"/>
                    <a:pt x="545" y="346"/>
                  </a:cubicBezTo>
                  <a:cubicBezTo>
                    <a:pt x="318" y="477"/>
                    <a:pt x="272" y="682"/>
                    <a:pt x="195" y="880"/>
                  </a:cubicBezTo>
                  <a:cubicBezTo>
                    <a:pt x="158" y="966"/>
                    <a:pt x="54" y="1095"/>
                    <a:pt x="0" y="1195"/>
                  </a:cubicBezTo>
                  <a:lnTo>
                    <a:pt x="1187" y="1874"/>
                  </a:lnTo>
                  <a:cubicBezTo>
                    <a:pt x="1234" y="1872"/>
                    <a:pt x="1279" y="1870"/>
                    <a:pt x="1314" y="1864"/>
                  </a:cubicBezTo>
                  <a:lnTo>
                    <a:pt x="1566" y="1823"/>
                  </a:lnTo>
                  <a:cubicBezTo>
                    <a:pt x="1582" y="1786"/>
                    <a:pt x="1580" y="1737"/>
                    <a:pt x="1551" y="1680"/>
                  </a:cubicBezTo>
                  <a:cubicBezTo>
                    <a:pt x="1508" y="1594"/>
                    <a:pt x="1478" y="1269"/>
                    <a:pt x="1365" y="1277"/>
                  </a:cubicBezTo>
                  <a:cubicBezTo>
                    <a:pt x="1345" y="1271"/>
                    <a:pt x="1351" y="1179"/>
                    <a:pt x="1351" y="1162"/>
                  </a:cubicBezTo>
                  <a:cubicBezTo>
                    <a:pt x="1351" y="1040"/>
                    <a:pt x="1259" y="1195"/>
                    <a:pt x="1146" y="1220"/>
                  </a:cubicBezTo>
                  <a:cubicBezTo>
                    <a:pt x="1079" y="1236"/>
                    <a:pt x="962" y="1244"/>
                    <a:pt x="921" y="1197"/>
                  </a:cubicBezTo>
                  <a:cubicBezTo>
                    <a:pt x="731" y="999"/>
                    <a:pt x="1445" y="990"/>
                    <a:pt x="1353" y="849"/>
                  </a:cubicBezTo>
                  <a:cubicBezTo>
                    <a:pt x="1306" y="780"/>
                    <a:pt x="1173" y="821"/>
                    <a:pt x="1095" y="815"/>
                  </a:cubicBezTo>
                  <a:cubicBezTo>
                    <a:pt x="1095" y="784"/>
                    <a:pt x="1117" y="663"/>
                    <a:pt x="1054" y="665"/>
                  </a:cubicBezTo>
                  <a:cubicBezTo>
                    <a:pt x="987" y="671"/>
                    <a:pt x="813" y="780"/>
                    <a:pt x="856" y="688"/>
                  </a:cubicBezTo>
                  <a:cubicBezTo>
                    <a:pt x="872" y="655"/>
                    <a:pt x="925" y="612"/>
                    <a:pt x="913" y="583"/>
                  </a:cubicBezTo>
                  <a:cubicBezTo>
                    <a:pt x="892" y="540"/>
                    <a:pt x="759" y="606"/>
                    <a:pt x="759" y="522"/>
                  </a:cubicBezTo>
                  <a:cubicBezTo>
                    <a:pt x="790" y="493"/>
                    <a:pt x="917" y="397"/>
                    <a:pt x="856" y="369"/>
                  </a:cubicBezTo>
                  <a:cubicBezTo>
                    <a:pt x="800" y="344"/>
                    <a:pt x="770" y="330"/>
                    <a:pt x="788" y="268"/>
                  </a:cubicBezTo>
                  <a:cubicBezTo>
                    <a:pt x="819" y="164"/>
                    <a:pt x="884" y="37"/>
                    <a:pt x="1050" y="0"/>
                  </a:cubicBezTo>
                  <a:cubicBezTo>
                    <a:pt x="984" y="17"/>
                    <a:pt x="935" y="29"/>
                    <a:pt x="915" y="37"/>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8"/>
            <p:cNvSpPr/>
            <p:nvPr/>
          </p:nvSpPr>
          <p:spPr>
            <a:xfrm>
              <a:off x="7096832" y="1490150"/>
              <a:ext cx="382767" cy="360041"/>
            </a:xfrm>
            <a:custGeom>
              <a:avLst/>
              <a:gdLst/>
              <a:ahLst/>
              <a:cxnLst/>
              <a:rect l="l" t="t" r="r" b="b"/>
              <a:pathLst>
                <a:path w="1347" h="1266" extrusionOk="0">
                  <a:moveTo>
                    <a:pt x="315" y="1"/>
                  </a:moveTo>
                  <a:cubicBezTo>
                    <a:pt x="272" y="87"/>
                    <a:pt x="243" y="181"/>
                    <a:pt x="209" y="271"/>
                  </a:cubicBezTo>
                  <a:cubicBezTo>
                    <a:pt x="172" y="357"/>
                    <a:pt x="68" y="486"/>
                    <a:pt x="12" y="586"/>
                  </a:cubicBezTo>
                  <a:cubicBezTo>
                    <a:pt x="0" y="969"/>
                    <a:pt x="728" y="1265"/>
                    <a:pt x="1199" y="1265"/>
                  </a:cubicBezTo>
                  <a:cubicBezTo>
                    <a:pt x="1240" y="1263"/>
                    <a:pt x="1279" y="1261"/>
                    <a:pt x="1311" y="1257"/>
                  </a:cubicBezTo>
                  <a:cubicBezTo>
                    <a:pt x="1268" y="1226"/>
                    <a:pt x="1238" y="1200"/>
                    <a:pt x="1256" y="1181"/>
                  </a:cubicBezTo>
                  <a:cubicBezTo>
                    <a:pt x="1346" y="1098"/>
                    <a:pt x="765" y="1214"/>
                    <a:pt x="1025" y="960"/>
                  </a:cubicBezTo>
                  <a:cubicBezTo>
                    <a:pt x="1074" y="915"/>
                    <a:pt x="1209" y="711"/>
                    <a:pt x="1003" y="836"/>
                  </a:cubicBezTo>
                  <a:cubicBezTo>
                    <a:pt x="829" y="940"/>
                    <a:pt x="704" y="868"/>
                    <a:pt x="704" y="729"/>
                  </a:cubicBezTo>
                  <a:cubicBezTo>
                    <a:pt x="704" y="580"/>
                    <a:pt x="516" y="895"/>
                    <a:pt x="516" y="600"/>
                  </a:cubicBezTo>
                  <a:cubicBezTo>
                    <a:pt x="516" y="496"/>
                    <a:pt x="4" y="725"/>
                    <a:pt x="254" y="324"/>
                  </a:cubicBezTo>
                  <a:cubicBezTo>
                    <a:pt x="352" y="167"/>
                    <a:pt x="364" y="240"/>
                    <a:pt x="321" y="107"/>
                  </a:cubicBezTo>
                  <a:cubicBezTo>
                    <a:pt x="311" y="75"/>
                    <a:pt x="311" y="38"/>
                    <a:pt x="3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8"/>
            <p:cNvSpPr/>
            <p:nvPr/>
          </p:nvSpPr>
          <p:spPr>
            <a:xfrm>
              <a:off x="7503754" y="1559542"/>
              <a:ext cx="141513" cy="108354"/>
            </a:xfrm>
            <a:custGeom>
              <a:avLst/>
              <a:gdLst/>
              <a:ahLst/>
              <a:cxnLst/>
              <a:rect l="l" t="t" r="r" b="b"/>
              <a:pathLst>
                <a:path w="498" h="381" extrusionOk="0">
                  <a:moveTo>
                    <a:pt x="260" y="0"/>
                  </a:moveTo>
                  <a:cubicBezTo>
                    <a:pt x="215" y="56"/>
                    <a:pt x="178" y="86"/>
                    <a:pt x="135" y="125"/>
                  </a:cubicBezTo>
                  <a:cubicBezTo>
                    <a:pt x="98" y="164"/>
                    <a:pt x="47" y="180"/>
                    <a:pt x="27" y="215"/>
                  </a:cubicBezTo>
                  <a:cubicBezTo>
                    <a:pt x="0" y="258"/>
                    <a:pt x="123" y="381"/>
                    <a:pt x="162" y="381"/>
                  </a:cubicBezTo>
                  <a:cubicBezTo>
                    <a:pt x="260" y="381"/>
                    <a:pt x="287" y="330"/>
                    <a:pt x="358" y="307"/>
                  </a:cubicBezTo>
                  <a:cubicBezTo>
                    <a:pt x="387" y="297"/>
                    <a:pt x="469" y="254"/>
                    <a:pt x="481" y="234"/>
                  </a:cubicBezTo>
                  <a:cubicBezTo>
                    <a:pt x="497" y="209"/>
                    <a:pt x="479" y="180"/>
                    <a:pt x="456" y="166"/>
                  </a:cubicBezTo>
                  <a:cubicBezTo>
                    <a:pt x="436" y="154"/>
                    <a:pt x="428" y="144"/>
                    <a:pt x="407" y="125"/>
                  </a:cubicBezTo>
                  <a:cubicBezTo>
                    <a:pt x="375" y="94"/>
                    <a:pt x="375" y="80"/>
                    <a:pt x="358" y="52"/>
                  </a:cubicBezTo>
                  <a:cubicBezTo>
                    <a:pt x="334" y="13"/>
                    <a:pt x="311" y="19"/>
                    <a:pt x="260" y="0"/>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8"/>
            <p:cNvSpPr/>
            <p:nvPr/>
          </p:nvSpPr>
          <p:spPr>
            <a:xfrm>
              <a:off x="7438681" y="1507214"/>
              <a:ext cx="47171" cy="21614"/>
            </a:xfrm>
            <a:custGeom>
              <a:avLst/>
              <a:gdLst/>
              <a:ahLst/>
              <a:cxnLst/>
              <a:rect l="l" t="t" r="r" b="b"/>
              <a:pathLst>
                <a:path w="166" h="76" extrusionOk="0">
                  <a:moveTo>
                    <a:pt x="61" y="15"/>
                  </a:moveTo>
                  <a:cubicBezTo>
                    <a:pt x="43" y="23"/>
                    <a:pt x="41" y="27"/>
                    <a:pt x="31" y="35"/>
                  </a:cubicBezTo>
                  <a:cubicBezTo>
                    <a:pt x="0" y="60"/>
                    <a:pt x="33" y="49"/>
                    <a:pt x="59" y="66"/>
                  </a:cubicBezTo>
                  <a:cubicBezTo>
                    <a:pt x="70" y="70"/>
                    <a:pt x="76" y="72"/>
                    <a:pt x="90" y="72"/>
                  </a:cubicBezTo>
                  <a:cubicBezTo>
                    <a:pt x="102" y="72"/>
                    <a:pt x="106" y="76"/>
                    <a:pt x="113" y="70"/>
                  </a:cubicBezTo>
                  <a:cubicBezTo>
                    <a:pt x="115" y="68"/>
                    <a:pt x="121" y="68"/>
                    <a:pt x="123" y="68"/>
                  </a:cubicBezTo>
                  <a:cubicBezTo>
                    <a:pt x="125" y="64"/>
                    <a:pt x="125" y="60"/>
                    <a:pt x="127" y="58"/>
                  </a:cubicBezTo>
                  <a:cubicBezTo>
                    <a:pt x="137" y="47"/>
                    <a:pt x="143" y="39"/>
                    <a:pt x="149" y="27"/>
                  </a:cubicBezTo>
                  <a:cubicBezTo>
                    <a:pt x="153" y="23"/>
                    <a:pt x="166" y="8"/>
                    <a:pt x="160" y="6"/>
                  </a:cubicBezTo>
                  <a:cubicBezTo>
                    <a:pt x="153" y="0"/>
                    <a:pt x="115" y="2"/>
                    <a:pt x="104" y="2"/>
                  </a:cubicBezTo>
                  <a:cubicBezTo>
                    <a:pt x="94" y="2"/>
                    <a:pt x="86" y="2"/>
                    <a:pt x="82" y="6"/>
                  </a:cubicBezTo>
                  <a:cubicBezTo>
                    <a:pt x="70" y="8"/>
                    <a:pt x="57" y="15"/>
                    <a:pt x="61" y="15"/>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8"/>
            <p:cNvSpPr/>
            <p:nvPr/>
          </p:nvSpPr>
          <p:spPr>
            <a:xfrm>
              <a:off x="7352011" y="1430997"/>
              <a:ext cx="66494" cy="32705"/>
            </a:xfrm>
            <a:custGeom>
              <a:avLst/>
              <a:gdLst/>
              <a:ahLst/>
              <a:cxnLst/>
              <a:rect l="l" t="t" r="r" b="b"/>
              <a:pathLst>
                <a:path w="234" h="115" extrusionOk="0">
                  <a:moveTo>
                    <a:pt x="53" y="0"/>
                  </a:moveTo>
                  <a:cubicBezTo>
                    <a:pt x="41" y="12"/>
                    <a:pt x="0" y="39"/>
                    <a:pt x="19" y="51"/>
                  </a:cubicBezTo>
                  <a:lnTo>
                    <a:pt x="60" y="80"/>
                  </a:lnTo>
                  <a:cubicBezTo>
                    <a:pt x="78" y="92"/>
                    <a:pt x="92" y="115"/>
                    <a:pt x="125" y="115"/>
                  </a:cubicBezTo>
                  <a:cubicBezTo>
                    <a:pt x="152" y="115"/>
                    <a:pt x="190" y="92"/>
                    <a:pt x="201" y="82"/>
                  </a:cubicBezTo>
                  <a:cubicBezTo>
                    <a:pt x="233" y="53"/>
                    <a:pt x="184" y="41"/>
                    <a:pt x="156" y="29"/>
                  </a:cubicBezTo>
                  <a:cubicBezTo>
                    <a:pt x="121" y="10"/>
                    <a:pt x="105" y="0"/>
                    <a:pt x="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8"/>
            <p:cNvSpPr/>
            <p:nvPr/>
          </p:nvSpPr>
          <p:spPr>
            <a:xfrm>
              <a:off x="7344907" y="1397723"/>
              <a:ext cx="24722" cy="27017"/>
            </a:xfrm>
            <a:custGeom>
              <a:avLst/>
              <a:gdLst/>
              <a:ahLst/>
              <a:cxnLst/>
              <a:rect l="l" t="t" r="r" b="b"/>
              <a:pathLst>
                <a:path w="87" h="95" extrusionOk="0">
                  <a:moveTo>
                    <a:pt x="76" y="3"/>
                  </a:moveTo>
                  <a:cubicBezTo>
                    <a:pt x="74" y="3"/>
                    <a:pt x="46" y="3"/>
                    <a:pt x="42" y="5"/>
                  </a:cubicBezTo>
                  <a:cubicBezTo>
                    <a:pt x="33" y="7"/>
                    <a:pt x="33" y="11"/>
                    <a:pt x="27" y="13"/>
                  </a:cubicBezTo>
                  <a:cubicBezTo>
                    <a:pt x="17" y="15"/>
                    <a:pt x="13" y="17"/>
                    <a:pt x="11" y="25"/>
                  </a:cubicBezTo>
                  <a:cubicBezTo>
                    <a:pt x="7" y="31"/>
                    <a:pt x="1" y="33"/>
                    <a:pt x="3" y="42"/>
                  </a:cubicBezTo>
                  <a:lnTo>
                    <a:pt x="5" y="62"/>
                  </a:lnTo>
                  <a:cubicBezTo>
                    <a:pt x="5" y="74"/>
                    <a:pt x="33" y="74"/>
                    <a:pt x="46" y="78"/>
                  </a:cubicBezTo>
                  <a:cubicBezTo>
                    <a:pt x="54" y="82"/>
                    <a:pt x="74" y="95"/>
                    <a:pt x="82" y="84"/>
                  </a:cubicBezTo>
                  <a:cubicBezTo>
                    <a:pt x="87" y="70"/>
                    <a:pt x="78" y="1"/>
                    <a:pt x="76" y="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8"/>
            <p:cNvSpPr/>
            <p:nvPr/>
          </p:nvSpPr>
          <p:spPr>
            <a:xfrm>
              <a:off x="7197142" y="1599642"/>
              <a:ext cx="93489" cy="39815"/>
            </a:xfrm>
            <a:custGeom>
              <a:avLst/>
              <a:gdLst/>
              <a:ahLst/>
              <a:cxnLst/>
              <a:rect l="l" t="t" r="r" b="b"/>
              <a:pathLst>
                <a:path w="329" h="140" extrusionOk="0">
                  <a:moveTo>
                    <a:pt x="5" y="11"/>
                  </a:moveTo>
                  <a:cubicBezTo>
                    <a:pt x="5" y="13"/>
                    <a:pt x="1" y="62"/>
                    <a:pt x="5" y="70"/>
                  </a:cubicBezTo>
                  <a:cubicBezTo>
                    <a:pt x="13" y="82"/>
                    <a:pt x="23" y="82"/>
                    <a:pt x="30" y="93"/>
                  </a:cubicBezTo>
                  <a:cubicBezTo>
                    <a:pt x="36" y="111"/>
                    <a:pt x="42" y="121"/>
                    <a:pt x="73" y="123"/>
                  </a:cubicBezTo>
                  <a:cubicBezTo>
                    <a:pt x="93" y="125"/>
                    <a:pt x="101" y="140"/>
                    <a:pt x="126" y="140"/>
                  </a:cubicBezTo>
                  <a:lnTo>
                    <a:pt x="204" y="140"/>
                  </a:lnTo>
                  <a:cubicBezTo>
                    <a:pt x="251" y="140"/>
                    <a:pt x="251" y="95"/>
                    <a:pt x="269" y="72"/>
                  </a:cubicBezTo>
                  <a:cubicBezTo>
                    <a:pt x="279" y="60"/>
                    <a:pt x="328" y="25"/>
                    <a:pt x="291" y="13"/>
                  </a:cubicBezTo>
                  <a:cubicBezTo>
                    <a:pt x="265" y="1"/>
                    <a:pt x="3" y="9"/>
                    <a:pt x="5" y="1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8"/>
            <p:cNvSpPr/>
            <p:nvPr/>
          </p:nvSpPr>
          <p:spPr>
            <a:xfrm>
              <a:off x="7338087" y="1686381"/>
              <a:ext cx="47739" cy="46072"/>
            </a:xfrm>
            <a:custGeom>
              <a:avLst/>
              <a:gdLst/>
              <a:ahLst/>
              <a:cxnLst/>
              <a:rect l="l" t="t" r="r" b="b"/>
              <a:pathLst>
                <a:path w="168" h="162" extrusionOk="0">
                  <a:moveTo>
                    <a:pt x="168" y="35"/>
                  </a:moveTo>
                  <a:cubicBezTo>
                    <a:pt x="149" y="25"/>
                    <a:pt x="109" y="0"/>
                    <a:pt x="92" y="13"/>
                  </a:cubicBezTo>
                  <a:lnTo>
                    <a:pt x="55" y="41"/>
                  </a:lnTo>
                  <a:cubicBezTo>
                    <a:pt x="37" y="54"/>
                    <a:pt x="0" y="64"/>
                    <a:pt x="4" y="86"/>
                  </a:cubicBezTo>
                  <a:cubicBezTo>
                    <a:pt x="4" y="105"/>
                    <a:pt x="39" y="131"/>
                    <a:pt x="51" y="137"/>
                  </a:cubicBezTo>
                  <a:cubicBezTo>
                    <a:pt x="92" y="162"/>
                    <a:pt x="113" y="127"/>
                    <a:pt x="131" y="107"/>
                  </a:cubicBezTo>
                  <a:cubicBezTo>
                    <a:pt x="149" y="82"/>
                    <a:pt x="168" y="72"/>
                    <a:pt x="168" y="3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8"/>
            <p:cNvSpPr/>
            <p:nvPr/>
          </p:nvSpPr>
          <p:spPr>
            <a:xfrm>
              <a:off x="7303703" y="1600210"/>
              <a:ext cx="24722" cy="40953"/>
            </a:xfrm>
            <a:custGeom>
              <a:avLst/>
              <a:gdLst/>
              <a:ahLst/>
              <a:cxnLst/>
              <a:rect l="l" t="t" r="r" b="b"/>
              <a:pathLst>
                <a:path w="87" h="144" extrusionOk="0">
                  <a:moveTo>
                    <a:pt x="86" y="7"/>
                  </a:moveTo>
                  <a:cubicBezTo>
                    <a:pt x="82" y="7"/>
                    <a:pt x="56" y="1"/>
                    <a:pt x="49" y="3"/>
                  </a:cubicBezTo>
                  <a:cubicBezTo>
                    <a:pt x="43" y="7"/>
                    <a:pt x="43" y="11"/>
                    <a:pt x="35" y="13"/>
                  </a:cubicBezTo>
                  <a:cubicBezTo>
                    <a:pt x="25" y="17"/>
                    <a:pt x="17" y="19"/>
                    <a:pt x="17" y="31"/>
                  </a:cubicBezTo>
                  <a:cubicBezTo>
                    <a:pt x="15" y="41"/>
                    <a:pt x="7" y="44"/>
                    <a:pt x="7" y="54"/>
                  </a:cubicBezTo>
                  <a:lnTo>
                    <a:pt x="4" y="89"/>
                  </a:lnTo>
                  <a:cubicBezTo>
                    <a:pt x="0" y="109"/>
                    <a:pt x="29" y="111"/>
                    <a:pt x="43" y="119"/>
                  </a:cubicBezTo>
                  <a:cubicBezTo>
                    <a:pt x="49" y="123"/>
                    <a:pt x="68" y="144"/>
                    <a:pt x="78" y="132"/>
                  </a:cubicBezTo>
                  <a:cubicBezTo>
                    <a:pt x="86" y="119"/>
                    <a:pt x="86" y="7"/>
                    <a:pt x="86" y="7"/>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8"/>
            <p:cNvSpPr/>
            <p:nvPr/>
          </p:nvSpPr>
          <p:spPr>
            <a:xfrm>
              <a:off x="7825711" y="1518305"/>
              <a:ext cx="93205" cy="90437"/>
            </a:xfrm>
            <a:custGeom>
              <a:avLst/>
              <a:gdLst/>
              <a:ahLst/>
              <a:cxnLst/>
              <a:rect l="l" t="t" r="r" b="b"/>
              <a:pathLst>
                <a:path w="328" h="318" extrusionOk="0">
                  <a:moveTo>
                    <a:pt x="328" y="133"/>
                  </a:moveTo>
                  <a:lnTo>
                    <a:pt x="177" y="0"/>
                  </a:lnTo>
                  <a:lnTo>
                    <a:pt x="1" y="88"/>
                  </a:lnTo>
                  <a:lnTo>
                    <a:pt x="84" y="317"/>
                  </a:lnTo>
                  <a:lnTo>
                    <a:pt x="320" y="299"/>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8"/>
            <p:cNvSpPr/>
            <p:nvPr/>
          </p:nvSpPr>
          <p:spPr>
            <a:xfrm>
              <a:off x="7794453" y="1662492"/>
              <a:ext cx="105993" cy="84749"/>
            </a:xfrm>
            <a:custGeom>
              <a:avLst/>
              <a:gdLst/>
              <a:ahLst/>
              <a:cxnLst/>
              <a:rect l="l" t="t" r="r" b="b"/>
              <a:pathLst>
                <a:path w="373" h="298" extrusionOk="0">
                  <a:moveTo>
                    <a:pt x="372" y="154"/>
                  </a:moveTo>
                  <a:lnTo>
                    <a:pt x="225" y="0"/>
                  </a:lnTo>
                  <a:lnTo>
                    <a:pt x="0" y="41"/>
                  </a:lnTo>
                  <a:lnTo>
                    <a:pt x="49" y="262"/>
                  </a:lnTo>
                  <a:lnTo>
                    <a:pt x="327" y="29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8"/>
            <p:cNvSpPr/>
            <p:nvPr/>
          </p:nvSpPr>
          <p:spPr>
            <a:xfrm>
              <a:off x="7731085" y="1480481"/>
              <a:ext cx="118212" cy="90437"/>
            </a:xfrm>
            <a:custGeom>
              <a:avLst/>
              <a:gdLst/>
              <a:ahLst/>
              <a:cxnLst/>
              <a:rect l="l" t="t" r="r" b="b"/>
              <a:pathLst>
                <a:path w="416" h="318" extrusionOk="0">
                  <a:moveTo>
                    <a:pt x="45" y="41"/>
                  </a:moveTo>
                  <a:lnTo>
                    <a:pt x="252" y="0"/>
                  </a:lnTo>
                  <a:lnTo>
                    <a:pt x="415" y="160"/>
                  </a:lnTo>
                  <a:lnTo>
                    <a:pt x="252" y="317"/>
                  </a:lnTo>
                  <a:lnTo>
                    <a:pt x="0" y="18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8"/>
            <p:cNvSpPr/>
            <p:nvPr/>
          </p:nvSpPr>
          <p:spPr>
            <a:xfrm>
              <a:off x="7681072" y="1661355"/>
              <a:ext cx="107129" cy="133949"/>
            </a:xfrm>
            <a:custGeom>
              <a:avLst/>
              <a:gdLst/>
              <a:ahLst/>
              <a:cxnLst/>
              <a:rect l="l" t="t" r="r" b="b"/>
              <a:pathLst>
                <a:path w="377" h="471" extrusionOk="0">
                  <a:moveTo>
                    <a:pt x="192" y="0"/>
                  </a:moveTo>
                  <a:lnTo>
                    <a:pt x="0" y="185"/>
                  </a:lnTo>
                  <a:lnTo>
                    <a:pt x="47" y="471"/>
                  </a:lnTo>
                  <a:lnTo>
                    <a:pt x="330" y="414"/>
                  </a:lnTo>
                  <a:lnTo>
                    <a:pt x="377" y="6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8"/>
            <p:cNvSpPr/>
            <p:nvPr/>
          </p:nvSpPr>
          <p:spPr>
            <a:xfrm>
              <a:off x="7750124" y="1662492"/>
              <a:ext cx="102583" cy="86455"/>
            </a:xfrm>
            <a:custGeom>
              <a:avLst/>
              <a:gdLst/>
              <a:ahLst/>
              <a:cxnLst/>
              <a:rect l="l" t="t" r="r" b="b"/>
              <a:pathLst>
                <a:path w="361" h="304" extrusionOk="0">
                  <a:moveTo>
                    <a:pt x="213" y="303"/>
                  </a:moveTo>
                  <a:lnTo>
                    <a:pt x="9" y="213"/>
                  </a:lnTo>
                  <a:lnTo>
                    <a:pt x="1" y="13"/>
                  </a:lnTo>
                  <a:lnTo>
                    <a:pt x="258" y="0"/>
                  </a:lnTo>
                  <a:lnTo>
                    <a:pt x="361" y="23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8"/>
            <p:cNvSpPr/>
            <p:nvPr/>
          </p:nvSpPr>
          <p:spPr>
            <a:xfrm>
              <a:off x="7497218" y="1795019"/>
              <a:ext cx="96899" cy="93565"/>
            </a:xfrm>
            <a:custGeom>
              <a:avLst/>
              <a:gdLst/>
              <a:ahLst/>
              <a:cxnLst/>
              <a:rect l="l" t="t" r="r" b="b"/>
              <a:pathLst>
                <a:path w="341" h="329" extrusionOk="0">
                  <a:moveTo>
                    <a:pt x="142" y="1"/>
                  </a:moveTo>
                  <a:lnTo>
                    <a:pt x="334" y="99"/>
                  </a:lnTo>
                  <a:lnTo>
                    <a:pt x="340" y="316"/>
                  </a:lnTo>
                  <a:lnTo>
                    <a:pt x="99" y="328"/>
                  </a:lnTo>
                  <a:lnTo>
                    <a:pt x="1" y="8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8"/>
            <p:cNvSpPr/>
            <p:nvPr/>
          </p:nvSpPr>
          <p:spPr>
            <a:xfrm>
              <a:off x="7414811" y="1776534"/>
              <a:ext cx="116507" cy="104372"/>
            </a:xfrm>
            <a:custGeom>
              <a:avLst/>
              <a:gdLst/>
              <a:ahLst/>
              <a:cxnLst/>
              <a:rect l="l" t="t" r="r" b="b"/>
              <a:pathLst>
                <a:path w="410" h="367" extrusionOk="0">
                  <a:moveTo>
                    <a:pt x="25" y="91"/>
                  </a:moveTo>
                  <a:lnTo>
                    <a:pt x="240" y="0"/>
                  </a:lnTo>
                  <a:lnTo>
                    <a:pt x="409" y="170"/>
                  </a:lnTo>
                  <a:lnTo>
                    <a:pt x="266" y="367"/>
                  </a:lnTo>
                  <a:lnTo>
                    <a:pt x="0" y="215"/>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8"/>
            <p:cNvSpPr/>
            <p:nvPr/>
          </p:nvSpPr>
          <p:spPr>
            <a:xfrm>
              <a:off x="7361104" y="1732168"/>
              <a:ext cx="97468" cy="92428"/>
            </a:xfrm>
            <a:custGeom>
              <a:avLst/>
              <a:gdLst/>
              <a:ahLst/>
              <a:cxnLst/>
              <a:rect l="l" t="t" r="r" b="b"/>
              <a:pathLst>
                <a:path w="343" h="325" extrusionOk="0">
                  <a:moveTo>
                    <a:pt x="142" y="1"/>
                  </a:moveTo>
                  <a:lnTo>
                    <a:pt x="334" y="97"/>
                  </a:lnTo>
                  <a:lnTo>
                    <a:pt x="343" y="314"/>
                  </a:lnTo>
                  <a:lnTo>
                    <a:pt x="111" y="324"/>
                  </a:lnTo>
                  <a:lnTo>
                    <a:pt x="93" y="318"/>
                  </a:lnTo>
                  <a:lnTo>
                    <a:pt x="1" y="79"/>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8"/>
            <p:cNvSpPr/>
            <p:nvPr/>
          </p:nvSpPr>
          <p:spPr>
            <a:xfrm>
              <a:off x="7322742" y="1759755"/>
              <a:ext cx="87522" cy="68823"/>
            </a:xfrm>
            <a:custGeom>
              <a:avLst/>
              <a:gdLst/>
              <a:ahLst/>
              <a:cxnLst/>
              <a:rect l="l" t="t" r="r" b="b"/>
              <a:pathLst>
                <a:path w="308" h="242" extrusionOk="0">
                  <a:moveTo>
                    <a:pt x="1" y="90"/>
                  </a:moveTo>
                  <a:lnTo>
                    <a:pt x="85" y="0"/>
                  </a:lnTo>
                  <a:lnTo>
                    <a:pt x="308" y="39"/>
                  </a:lnTo>
                  <a:lnTo>
                    <a:pt x="267" y="242"/>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8"/>
            <p:cNvSpPr/>
            <p:nvPr/>
          </p:nvSpPr>
          <p:spPr>
            <a:xfrm>
              <a:off x="7431008" y="1799854"/>
              <a:ext cx="57685" cy="47494"/>
            </a:xfrm>
            <a:custGeom>
              <a:avLst/>
              <a:gdLst/>
              <a:ahLst/>
              <a:cxnLst/>
              <a:rect l="l" t="t" r="r" b="b"/>
              <a:pathLst>
                <a:path w="203" h="167" extrusionOk="0">
                  <a:moveTo>
                    <a:pt x="84" y="166"/>
                  </a:moveTo>
                  <a:lnTo>
                    <a:pt x="199" y="117"/>
                  </a:lnTo>
                  <a:lnTo>
                    <a:pt x="203" y="9"/>
                  </a:lnTo>
                  <a:lnTo>
                    <a:pt x="60" y="0"/>
                  </a:lnTo>
                  <a:lnTo>
                    <a:pt x="0" y="12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8"/>
            <p:cNvSpPr/>
            <p:nvPr/>
          </p:nvSpPr>
          <p:spPr>
            <a:xfrm>
              <a:off x="7242040" y="1442657"/>
              <a:ext cx="86385" cy="86740"/>
            </a:xfrm>
            <a:custGeom>
              <a:avLst/>
              <a:gdLst/>
              <a:ahLst/>
              <a:cxnLst/>
              <a:rect l="l" t="t" r="r" b="b"/>
              <a:pathLst>
                <a:path w="304" h="305" extrusionOk="0">
                  <a:moveTo>
                    <a:pt x="303" y="145"/>
                  </a:moveTo>
                  <a:lnTo>
                    <a:pt x="178" y="305"/>
                  </a:lnTo>
                  <a:lnTo>
                    <a:pt x="1" y="266"/>
                  </a:lnTo>
                  <a:lnTo>
                    <a:pt x="50" y="37"/>
                  </a:lnTo>
                  <a:lnTo>
                    <a:pt x="275" y="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8"/>
            <p:cNvSpPr/>
            <p:nvPr/>
          </p:nvSpPr>
          <p:spPr>
            <a:xfrm>
              <a:off x="7269319" y="1451757"/>
              <a:ext cx="96331" cy="86455"/>
            </a:xfrm>
            <a:custGeom>
              <a:avLst/>
              <a:gdLst/>
              <a:ahLst/>
              <a:cxnLst/>
              <a:rect l="l" t="t" r="r" b="b"/>
              <a:pathLst>
                <a:path w="339" h="304" extrusionOk="0">
                  <a:moveTo>
                    <a:pt x="338" y="152"/>
                  </a:moveTo>
                  <a:lnTo>
                    <a:pt x="201" y="304"/>
                  </a:lnTo>
                  <a:lnTo>
                    <a:pt x="1" y="257"/>
                  </a:lnTo>
                  <a:lnTo>
                    <a:pt x="46" y="30"/>
                  </a:lnTo>
                  <a:lnTo>
                    <a:pt x="3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8"/>
            <p:cNvSpPr/>
            <p:nvPr/>
          </p:nvSpPr>
          <p:spPr>
            <a:xfrm>
              <a:off x="7269888" y="1427868"/>
              <a:ext cx="78145" cy="95840"/>
            </a:xfrm>
            <a:custGeom>
              <a:avLst/>
              <a:gdLst/>
              <a:ahLst/>
              <a:cxnLst/>
              <a:rect l="l" t="t" r="r" b="b"/>
              <a:pathLst>
                <a:path w="275" h="337" extrusionOk="0">
                  <a:moveTo>
                    <a:pt x="70" y="308"/>
                  </a:moveTo>
                  <a:lnTo>
                    <a:pt x="1" y="142"/>
                  </a:lnTo>
                  <a:lnTo>
                    <a:pt x="111" y="1"/>
                  </a:lnTo>
                  <a:lnTo>
                    <a:pt x="275" y="126"/>
                  </a:lnTo>
                  <a:lnTo>
                    <a:pt x="203" y="33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8"/>
            <p:cNvSpPr/>
            <p:nvPr/>
          </p:nvSpPr>
          <p:spPr>
            <a:xfrm>
              <a:off x="7315636" y="1371845"/>
              <a:ext cx="92637" cy="78777"/>
            </a:xfrm>
            <a:custGeom>
              <a:avLst/>
              <a:gdLst/>
              <a:ahLst/>
              <a:cxnLst/>
              <a:rect l="l" t="t" r="r" b="b"/>
              <a:pathLst>
                <a:path w="326" h="277" extrusionOk="0">
                  <a:moveTo>
                    <a:pt x="1" y="111"/>
                  </a:moveTo>
                  <a:lnTo>
                    <a:pt x="154" y="0"/>
                  </a:lnTo>
                  <a:lnTo>
                    <a:pt x="326" y="78"/>
                  </a:lnTo>
                  <a:lnTo>
                    <a:pt x="234" y="276"/>
                  </a:lnTo>
                  <a:lnTo>
                    <a:pt x="3" y="25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8"/>
            <p:cNvSpPr/>
            <p:nvPr/>
          </p:nvSpPr>
          <p:spPr>
            <a:xfrm>
              <a:off x="7486136" y="1429859"/>
              <a:ext cx="53707" cy="87308"/>
            </a:xfrm>
            <a:custGeom>
              <a:avLst/>
              <a:gdLst/>
              <a:ahLst/>
              <a:cxnLst/>
              <a:rect l="l" t="t" r="r" b="b"/>
              <a:pathLst>
                <a:path w="189" h="307" extrusionOk="0">
                  <a:moveTo>
                    <a:pt x="93" y="307"/>
                  </a:moveTo>
                  <a:lnTo>
                    <a:pt x="1" y="211"/>
                  </a:lnTo>
                  <a:lnTo>
                    <a:pt x="31" y="6"/>
                  </a:lnTo>
                  <a:lnTo>
                    <a:pt x="175" y="0"/>
                  </a:lnTo>
                  <a:lnTo>
                    <a:pt x="189" y="235"/>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8"/>
            <p:cNvSpPr/>
            <p:nvPr/>
          </p:nvSpPr>
          <p:spPr>
            <a:xfrm>
              <a:off x="7347748" y="1438960"/>
              <a:ext cx="88090" cy="81905"/>
            </a:xfrm>
            <a:custGeom>
              <a:avLst/>
              <a:gdLst/>
              <a:ahLst/>
              <a:cxnLst/>
              <a:rect l="l" t="t" r="r" b="b"/>
              <a:pathLst>
                <a:path w="310" h="288" extrusionOk="0">
                  <a:moveTo>
                    <a:pt x="148" y="287"/>
                  </a:moveTo>
                  <a:lnTo>
                    <a:pt x="310" y="181"/>
                  </a:lnTo>
                  <a:lnTo>
                    <a:pt x="271" y="1"/>
                  </a:lnTo>
                  <a:lnTo>
                    <a:pt x="42" y="19"/>
                  </a:lnTo>
                  <a:lnTo>
                    <a:pt x="1" y="238"/>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8"/>
            <p:cNvSpPr/>
            <p:nvPr/>
          </p:nvSpPr>
          <p:spPr>
            <a:xfrm>
              <a:off x="7492103" y="1297048"/>
              <a:ext cx="92637" cy="89868"/>
            </a:xfrm>
            <a:custGeom>
              <a:avLst/>
              <a:gdLst/>
              <a:ahLst/>
              <a:cxnLst/>
              <a:rect l="l" t="t" r="r" b="b"/>
              <a:pathLst>
                <a:path w="326" h="316" extrusionOk="0">
                  <a:moveTo>
                    <a:pt x="326" y="197"/>
                  </a:moveTo>
                  <a:lnTo>
                    <a:pt x="227" y="21"/>
                  </a:lnTo>
                  <a:lnTo>
                    <a:pt x="15" y="1"/>
                  </a:lnTo>
                  <a:lnTo>
                    <a:pt x="0" y="218"/>
                  </a:lnTo>
                  <a:lnTo>
                    <a:pt x="250" y="316"/>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8"/>
            <p:cNvSpPr/>
            <p:nvPr/>
          </p:nvSpPr>
          <p:spPr>
            <a:xfrm>
              <a:off x="7585025" y="1334872"/>
              <a:ext cx="101446" cy="95271"/>
            </a:xfrm>
            <a:custGeom>
              <a:avLst/>
              <a:gdLst/>
              <a:ahLst/>
              <a:cxnLst/>
              <a:rect l="l" t="t" r="r" b="b"/>
              <a:pathLst>
                <a:path w="357" h="335" extrusionOk="0">
                  <a:moveTo>
                    <a:pt x="357" y="195"/>
                  </a:moveTo>
                  <a:lnTo>
                    <a:pt x="258" y="21"/>
                  </a:lnTo>
                  <a:lnTo>
                    <a:pt x="46" y="1"/>
                  </a:lnTo>
                  <a:lnTo>
                    <a:pt x="1" y="334"/>
                  </a:lnTo>
                  <a:lnTo>
                    <a:pt x="281" y="31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8"/>
            <p:cNvSpPr/>
            <p:nvPr/>
          </p:nvSpPr>
          <p:spPr>
            <a:xfrm>
              <a:off x="7127522" y="1473940"/>
              <a:ext cx="85817" cy="110344"/>
            </a:xfrm>
            <a:custGeom>
              <a:avLst/>
              <a:gdLst/>
              <a:ahLst/>
              <a:cxnLst/>
              <a:rect l="l" t="t" r="r" b="b"/>
              <a:pathLst>
                <a:path w="302" h="388" extrusionOk="0">
                  <a:moveTo>
                    <a:pt x="301" y="76"/>
                  </a:moveTo>
                  <a:lnTo>
                    <a:pt x="291" y="277"/>
                  </a:lnTo>
                  <a:lnTo>
                    <a:pt x="105" y="387"/>
                  </a:lnTo>
                  <a:lnTo>
                    <a:pt x="0" y="197"/>
                  </a:lnTo>
                  <a:lnTo>
                    <a:pt x="180" y="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8"/>
            <p:cNvSpPr/>
            <p:nvPr/>
          </p:nvSpPr>
          <p:spPr>
            <a:xfrm>
              <a:off x="7278128" y="1324918"/>
              <a:ext cx="92069" cy="78208"/>
            </a:xfrm>
            <a:custGeom>
              <a:avLst/>
              <a:gdLst/>
              <a:ahLst/>
              <a:cxnLst/>
              <a:rect l="l" t="t" r="r" b="b"/>
              <a:pathLst>
                <a:path w="324" h="275" extrusionOk="0">
                  <a:moveTo>
                    <a:pt x="0" y="107"/>
                  </a:moveTo>
                  <a:lnTo>
                    <a:pt x="154" y="1"/>
                  </a:lnTo>
                  <a:lnTo>
                    <a:pt x="324" y="79"/>
                  </a:lnTo>
                  <a:lnTo>
                    <a:pt x="232" y="275"/>
                  </a:lnTo>
                  <a:lnTo>
                    <a:pt x="2" y="25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8"/>
            <p:cNvSpPr/>
            <p:nvPr/>
          </p:nvSpPr>
          <p:spPr>
            <a:xfrm>
              <a:off x="7251417" y="1457161"/>
              <a:ext cx="68767" cy="52613"/>
            </a:xfrm>
            <a:custGeom>
              <a:avLst/>
              <a:gdLst/>
              <a:ahLst/>
              <a:cxnLst/>
              <a:rect l="l" t="t" r="r" b="b"/>
              <a:pathLst>
                <a:path w="242" h="185" extrusionOk="0">
                  <a:moveTo>
                    <a:pt x="242" y="115"/>
                  </a:moveTo>
                  <a:lnTo>
                    <a:pt x="129" y="184"/>
                  </a:lnTo>
                  <a:lnTo>
                    <a:pt x="0" y="125"/>
                  </a:lnTo>
                  <a:lnTo>
                    <a:pt x="66" y="0"/>
                  </a:lnTo>
                  <a:lnTo>
                    <a:pt x="238" y="2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8"/>
            <p:cNvSpPr/>
            <p:nvPr/>
          </p:nvSpPr>
          <p:spPr>
            <a:xfrm>
              <a:off x="7088023" y="1621255"/>
              <a:ext cx="54275" cy="88730"/>
            </a:xfrm>
            <a:custGeom>
              <a:avLst/>
              <a:gdLst/>
              <a:ahLst/>
              <a:cxnLst/>
              <a:rect l="l" t="t" r="r" b="b"/>
              <a:pathLst>
                <a:path w="191" h="312" extrusionOk="0">
                  <a:moveTo>
                    <a:pt x="96" y="311"/>
                  </a:moveTo>
                  <a:lnTo>
                    <a:pt x="0" y="217"/>
                  </a:lnTo>
                  <a:lnTo>
                    <a:pt x="35" y="12"/>
                  </a:lnTo>
                  <a:lnTo>
                    <a:pt x="178" y="0"/>
                  </a:lnTo>
                  <a:lnTo>
                    <a:pt x="191" y="238"/>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8"/>
            <p:cNvSpPr/>
            <p:nvPr/>
          </p:nvSpPr>
          <p:spPr>
            <a:xfrm>
              <a:off x="7182649" y="1706573"/>
              <a:ext cx="101446" cy="94703"/>
            </a:xfrm>
            <a:custGeom>
              <a:avLst/>
              <a:gdLst/>
              <a:ahLst/>
              <a:cxnLst/>
              <a:rect l="l" t="t" r="r" b="b"/>
              <a:pathLst>
                <a:path w="357" h="333" extrusionOk="0">
                  <a:moveTo>
                    <a:pt x="357" y="197"/>
                  </a:moveTo>
                  <a:lnTo>
                    <a:pt x="259" y="21"/>
                  </a:lnTo>
                  <a:lnTo>
                    <a:pt x="44" y="1"/>
                  </a:lnTo>
                  <a:lnTo>
                    <a:pt x="1" y="332"/>
                  </a:lnTo>
                  <a:lnTo>
                    <a:pt x="277" y="314"/>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88"/>
        <p:cNvGrpSpPr/>
        <p:nvPr/>
      </p:nvGrpSpPr>
      <p:grpSpPr>
        <a:xfrm>
          <a:off x="0" y="0"/>
          <a:ext cx="0" cy="0"/>
          <a:chOff x="0" y="0"/>
          <a:chExt cx="0" cy="0"/>
        </a:xfrm>
      </p:grpSpPr>
      <p:grpSp>
        <p:nvGrpSpPr>
          <p:cNvPr id="389" name="Google Shape;389;p9"/>
          <p:cNvGrpSpPr/>
          <p:nvPr/>
        </p:nvGrpSpPr>
        <p:grpSpPr>
          <a:xfrm>
            <a:off x="-1" y="0"/>
            <a:ext cx="9144003" cy="5143501"/>
            <a:chOff x="-1" y="0"/>
            <a:chExt cx="9144003" cy="5143501"/>
          </a:xfrm>
        </p:grpSpPr>
        <p:pic>
          <p:nvPicPr>
            <p:cNvPr id="390" name="Google Shape;390;p9"/>
            <p:cNvPicPr preferRelativeResize="0"/>
            <p:nvPr/>
          </p:nvPicPr>
          <p:blipFill>
            <a:blip r:embed="rId2">
              <a:alphaModFix amt="23000"/>
            </a:blip>
            <a:stretch>
              <a:fillRect/>
            </a:stretch>
          </p:blipFill>
          <p:spPr>
            <a:xfrm>
              <a:off x="-1" y="0"/>
              <a:ext cx="9144003" cy="5143501"/>
            </a:xfrm>
            <a:prstGeom prst="rect">
              <a:avLst/>
            </a:prstGeom>
            <a:noFill/>
            <a:ln>
              <a:noFill/>
            </a:ln>
          </p:spPr>
        </p:pic>
        <p:sp>
          <p:nvSpPr>
            <p:cNvPr id="391" name="Google Shape;391;p9"/>
            <p:cNvSpPr/>
            <p:nvPr/>
          </p:nvSpPr>
          <p:spPr>
            <a:xfrm>
              <a:off x="256150" y="265200"/>
              <a:ext cx="8622600" cy="4613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 name="Google Shape;392;p9"/>
          <p:cNvGrpSpPr/>
          <p:nvPr/>
        </p:nvGrpSpPr>
        <p:grpSpPr>
          <a:xfrm>
            <a:off x="8074710" y="4151225"/>
            <a:ext cx="830805" cy="753025"/>
            <a:chOff x="5255839" y="-1347627"/>
            <a:chExt cx="1366681" cy="1238732"/>
          </a:xfrm>
        </p:grpSpPr>
        <p:sp>
          <p:nvSpPr>
            <p:cNvPr id="393" name="Google Shape;393;p9"/>
            <p:cNvSpPr/>
            <p:nvPr/>
          </p:nvSpPr>
          <p:spPr>
            <a:xfrm>
              <a:off x="5507227" y="-413232"/>
              <a:ext cx="1115293" cy="304338"/>
            </a:xfrm>
            <a:custGeom>
              <a:avLst/>
              <a:gdLst/>
              <a:ahLst/>
              <a:cxnLst/>
              <a:rect l="l" t="t" r="r" b="b"/>
              <a:pathLst>
                <a:path w="6677" h="1822" extrusionOk="0">
                  <a:moveTo>
                    <a:pt x="2446" y="0"/>
                  </a:moveTo>
                  <a:lnTo>
                    <a:pt x="1216" y="714"/>
                  </a:lnTo>
                  <a:lnTo>
                    <a:pt x="1" y="714"/>
                  </a:lnTo>
                  <a:lnTo>
                    <a:pt x="1" y="1109"/>
                  </a:lnTo>
                  <a:lnTo>
                    <a:pt x="1163" y="1109"/>
                  </a:lnTo>
                  <a:lnTo>
                    <a:pt x="2401" y="1821"/>
                  </a:lnTo>
                  <a:lnTo>
                    <a:pt x="5122" y="1821"/>
                  </a:lnTo>
                  <a:lnTo>
                    <a:pt x="6677" y="921"/>
                  </a:lnTo>
                  <a:lnTo>
                    <a:pt x="5171" y="0"/>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9"/>
            <p:cNvSpPr/>
            <p:nvPr/>
          </p:nvSpPr>
          <p:spPr>
            <a:xfrm>
              <a:off x="5507227" y="-831655"/>
              <a:ext cx="49776" cy="603832"/>
            </a:xfrm>
            <a:custGeom>
              <a:avLst/>
              <a:gdLst/>
              <a:ahLst/>
              <a:cxnLst/>
              <a:rect l="l" t="t" r="r" b="b"/>
              <a:pathLst>
                <a:path w="298" h="3615" extrusionOk="0">
                  <a:moveTo>
                    <a:pt x="297" y="1"/>
                  </a:moveTo>
                  <a:lnTo>
                    <a:pt x="1" y="173"/>
                  </a:lnTo>
                  <a:lnTo>
                    <a:pt x="1" y="3614"/>
                  </a:lnTo>
                  <a:lnTo>
                    <a:pt x="297" y="3440"/>
                  </a:lnTo>
                  <a:lnTo>
                    <a:pt x="2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9"/>
            <p:cNvSpPr/>
            <p:nvPr/>
          </p:nvSpPr>
          <p:spPr>
            <a:xfrm>
              <a:off x="5457785" y="-860553"/>
              <a:ext cx="99219" cy="57794"/>
            </a:xfrm>
            <a:custGeom>
              <a:avLst/>
              <a:gdLst/>
              <a:ahLst/>
              <a:cxnLst/>
              <a:rect l="l" t="t" r="r" b="b"/>
              <a:pathLst>
                <a:path w="594" h="346" extrusionOk="0">
                  <a:moveTo>
                    <a:pt x="297" y="0"/>
                  </a:moveTo>
                  <a:lnTo>
                    <a:pt x="0" y="174"/>
                  </a:lnTo>
                  <a:lnTo>
                    <a:pt x="297" y="346"/>
                  </a:lnTo>
                  <a:lnTo>
                    <a:pt x="593" y="174"/>
                  </a:lnTo>
                  <a:lnTo>
                    <a:pt x="297" y="0"/>
                  </a:lnTo>
                  <a:close/>
                </a:path>
              </a:pathLst>
            </a:custGeom>
            <a:solidFill>
              <a:srgbClr val="4E40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9"/>
            <p:cNvSpPr/>
            <p:nvPr/>
          </p:nvSpPr>
          <p:spPr>
            <a:xfrm>
              <a:off x="5457785" y="-831655"/>
              <a:ext cx="49609" cy="603832"/>
            </a:xfrm>
            <a:custGeom>
              <a:avLst/>
              <a:gdLst/>
              <a:ahLst/>
              <a:cxnLst/>
              <a:rect l="l" t="t" r="r" b="b"/>
              <a:pathLst>
                <a:path w="297" h="3615" extrusionOk="0">
                  <a:moveTo>
                    <a:pt x="0" y="1"/>
                  </a:moveTo>
                  <a:lnTo>
                    <a:pt x="0" y="3440"/>
                  </a:lnTo>
                  <a:lnTo>
                    <a:pt x="297" y="3614"/>
                  </a:lnTo>
                  <a:lnTo>
                    <a:pt x="297" y="173"/>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9"/>
            <p:cNvSpPr/>
            <p:nvPr/>
          </p:nvSpPr>
          <p:spPr>
            <a:xfrm>
              <a:off x="5515078" y="-1137163"/>
              <a:ext cx="259572" cy="757170"/>
            </a:xfrm>
            <a:custGeom>
              <a:avLst/>
              <a:gdLst/>
              <a:ahLst/>
              <a:cxnLst/>
              <a:rect l="l" t="t" r="r" b="b"/>
              <a:pathLst>
                <a:path w="1554" h="4533" extrusionOk="0">
                  <a:moveTo>
                    <a:pt x="1554" y="1"/>
                  </a:moveTo>
                  <a:lnTo>
                    <a:pt x="347" y="701"/>
                  </a:lnTo>
                  <a:lnTo>
                    <a:pt x="1" y="901"/>
                  </a:lnTo>
                  <a:lnTo>
                    <a:pt x="1" y="1003"/>
                  </a:lnTo>
                  <a:lnTo>
                    <a:pt x="1" y="4533"/>
                  </a:lnTo>
                  <a:lnTo>
                    <a:pt x="1554" y="3632"/>
                  </a:lnTo>
                  <a:lnTo>
                    <a:pt x="155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9"/>
            <p:cNvSpPr/>
            <p:nvPr/>
          </p:nvSpPr>
          <p:spPr>
            <a:xfrm>
              <a:off x="5255839" y="-1253586"/>
              <a:ext cx="518811" cy="267089"/>
            </a:xfrm>
            <a:custGeom>
              <a:avLst/>
              <a:gdLst/>
              <a:ahLst/>
              <a:cxnLst/>
              <a:rect l="l" t="t" r="r" b="b"/>
              <a:pathLst>
                <a:path w="3106" h="1599" extrusionOk="0">
                  <a:moveTo>
                    <a:pt x="1899" y="0"/>
                  </a:moveTo>
                  <a:lnTo>
                    <a:pt x="1899" y="645"/>
                  </a:lnTo>
                  <a:lnTo>
                    <a:pt x="1148" y="1040"/>
                  </a:lnTo>
                  <a:lnTo>
                    <a:pt x="262" y="544"/>
                  </a:lnTo>
                  <a:lnTo>
                    <a:pt x="0" y="698"/>
                  </a:lnTo>
                  <a:lnTo>
                    <a:pt x="262" y="851"/>
                  </a:lnTo>
                  <a:lnTo>
                    <a:pt x="1148" y="1367"/>
                  </a:lnTo>
                  <a:lnTo>
                    <a:pt x="1553" y="1598"/>
                  </a:lnTo>
                  <a:lnTo>
                    <a:pt x="1899" y="1398"/>
                  </a:lnTo>
                  <a:lnTo>
                    <a:pt x="3106" y="698"/>
                  </a:lnTo>
                  <a:lnTo>
                    <a:pt x="18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9"/>
            <p:cNvSpPr/>
            <p:nvPr/>
          </p:nvSpPr>
          <p:spPr>
            <a:xfrm>
              <a:off x="5450268" y="-1253586"/>
              <a:ext cx="229673" cy="172380"/>
            </a:xfrm>
            <a:custGeom>
              <a:avLst/>
              <a:gdLst/>
              <a:ahLst/>
              <a:cxnLst/>
              <a:rect l="l" t="t" r="r" b="b"/>
              <a:pathLst>
                <a:path w="1375" h="1032" extrusionOk="0">
                  <a:moveTo>
                    <a:pt x="413" y="0"/>
                  </a:moveTo>
                  <a:lnTo>
                    <a:pt x="0" y="1031"/>
                  </a:lnTo>
                  <a:lnTo>
                    <a:pt x="638" y="1031"/>
                  </a:lnTo>
                  <a:lnTo>
                    <a:pt x="1375" y="594"/>
                  </a:lnTo>
                  <a:lnTo>
                    <a:pt x="413" y="0"/>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9"/>
            <p:cNvSpPr/>
            <p:nvPr/>
          </p:nvSpPr>
          <p:spPr>
            <a:xfrm>
              <a:off x="5447429" y="-1262105"/>
              <a:ext cx="125610" cy="182235"/>
            </a:xfrm>
            <a:custGeom>
              <a:avLst/>
              <a:gdLst/>
              <a:ahLst/>
              <a:cxnLst/>
              <a:rect l="l" t="t" r="r" b="b"/>
              <a:pathLst>
                <a:path w="752" h="1091" extrusionOk="0">
                  <a:moveTo>
                    <a:pt x="752" y="0"/>
                  </a:moveTo>
                  <a:lnTo>
                    <a:pt x="1" y="438"/>
                  </a:lnTo>
                  <a:lnTo>
                    <a:pt x="1" y="1091"/>
                  </a:lnTo>
                  <a:lnTo>
                    <a:pt x="752" y="696"/>
                  </a:lnTo>
                  <a:lnTo>
                    <a:pt x="752" y="51"/>
                  </a:lnTo>
                  <a:lnTo>
                    <a:pt x="75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9"/>
            <p:cNvSpPr/>
            <p:nvPr/>
          </p:nvSpPr>
          <p:spPr>
            <a:xfrm>
              <a:off x="5255839" y="-1137163"/>
              <a:ext cx="259405" cy="757170"/>
            </a:xfrm>
            <a:custGeom>
              <a:avLst/>
              <a:gdLst/>
              <a:ahLst/>
              <a:cxnLst/>
              <a:rect l="l" t="t" r="r" b="b"/>
              <a:pathLst>
                <a:path w="1553" h="4533" extrusionOk="0">
                  <a:moveTo>
                    <a:pt x="0" y="1"/>
                  </a:moveTo>
                  <a:lnTo>
                    <a:pt x="0" y="3632"/>
                  </a:lnTo>
                  <a:lnTo>
                    <a:pt x="1553" y="4533"/>
                  </a:lnTo>
                  <a:lnTo>
                    <a:pt x="1553" y="1003"/>
                  </a:lnTo>
                  <a:lnTo>
                    <a:pt x="1553" y="901"/>
                  </a:lnTo>
                  <a:lnTo>
                    <a:pt x="1148" y="670"/>
                  </a:lnTo>
                  <a:lnTo>
                    <a:pt x="262" y="154"/>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9"/>
            <p:cNvSpPr/>
            <p:nvPr/>
          </p:nvSpPr>
          <p:spPr>
            <a:xfrm>
              <a:off x="5299435" y="-1274800"/>
              <a:ext cx="148160" cy="194930"/>
            </a:xfrm>
            <a:custGeom>
              <a:avLst/>
              <a:gdLst/>
              <a:ahLst/>
              <a:cxnLst/>
              <a:rect l="l" t="t" r="r" b="b"/>
              <a:pathLst>
                <a:path w="887" h="1167" extrusionOk="0">
                  <a:moveTo>
                    <a:pt x="1" y="0"/>
                  </a:moveTo>
                  <a:lnTo>
                    <a:pt x="1" y="671"/>
                  </a:lnTo>
                  <a:lnTo>
                    <a:pt x="887" y="1167"/>
                  </a:lnTo>
                  <a:lnTo>
                    <a:pt x="887" y="514"/>
                  </a:lnTo>
                  <a:lnTo>
                    <a:pt x="584" y="334"/>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9"/>
            <p:cNvSpPr/>
            <p:nvPr/>
          </p:nvSpPr>
          <p:spPr>
            <a:xfrm>
              <a:off x="5299435" y="-1347627"/>
              <a:ext cx="273603" cy="158683"/>
            </a:xfrm>
            <a:custGeom>
              <a:avLst/>
              <a:gdLst/>
              <a:ahLst/>
              <a:cxnLst/>
              <a:rect l="l" t="t" r="r" b="b"/>
              <a:pathLst>
                <a:path w="1638" h="950" extrusionOk="0">
                  <a:moveTo>
                    <a:pt x="752" y="1"/>
                  </a:moveTo>
                  <a:lnTo>
                    <a:pt x="1" y="436"/>
                  </a:lnTo>
                  <a:lnTo>
                    <a:pt x="584" y="770"/>
                  </a:lnTo>
                  <a:lnTo>
                    <a:pt x="887" y="950"/>
                  </a:lnTo>
                  <a:lnTo>
                    <a:pt x="1599" y="539"/>
                  </a:lnTo>
                  <a:lnTo>
                    <a:pt x="1638" y="512"/>
                  </a:lnTo>
                  <a:lnTo>
                    <a:pt x="75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9"/>
            <p:cNvSpPr/>
            <p:nvPr/>
          </p:nvSpPr>
          <p:spPr>
            <a:xfrm>
              <a:off x="5645031" y="-939226"/>
              <a:ext cx="54787" cy="257568"/>
            </a:xfrm>
            <a:custGeom>
              <a:avLst/>
              <a:gdLst/>
              <a:ahLst/>
              <a:cxnLst/>
              <a:rect l="l" t="t" r="r" b="b"/>
              <a:pathLst>
                <a:path w="328" h="1542" extrusionOk="0">
                  <a:moveTo>
                    <a:pt x="0" y="0"/>
                  </a:moveTo>
                  <a:lnTo>
                    <a:pt x="0" y="1351"/>
                  </a:lnTo>
                  <a:lnTo>
                    <a:pt x="328" y="1541"/>
                  </a:lnTo>
                  <a:lnTo>
                    <a:pt x="328" y="191"/>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9"/>
            <p:cNvSpPr/>
            <p:nvPr/>
          </p:nvSpPr>
          <p:spPr>
            <a:xfrm>
              <a:off x="5645031" y="-1014392"/>
              <a:ext cx="186077" cy="107069"/>
            </a:xfrm>
            <a:custGeom>
              <a:avLst/>
              <a:gdLst/>
              <a:ahLst/>
              <a:cxnLst/>
              <a:rect l="l" t="t" r="r" b="b"/>
              <a:pathLst>
                <a:path w="1114" h="641" extrusionOk="0">
                  <a:moveTo>
                    <a:pt x="776" y="0"/>
                  </a:moveTo>
                  <a:cubicBezTo>
                    <a:pt x="776" y="0"/>
                    <a:pt x="776" y="0"/>
                    <a:pt x="776" y="0"/>
                  </a:cubicBezTo>
                  <a:lnTo>
                    <a:pt x="0" y="450"/>
                  </a:lnTo>
                  <a:lnTo>
                    <a:pt x="328" y="641"/>
                  </a:lnTo>
                  <a:lnTo>
                    <a:pt x="1113" y="191"/>
                  </a:lnTo>
                  <a:cubicBezTo>
                    <a:pt x="1113" y="191"/>
                    <a:pt x="779" y="0"/>
                    <a:pt x="7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9"/>
            <p:cNvSpPr/>
            <p:nvPr/>
          </p:nvSpPr>
          <p:spPr>
            <a:xfrm>
              <a:off x="5699652" y="-982655"/>
              <a:ext cx="131457" cy="300997"/>
            </a:xfrm>
            <a:custGeom>
              <a:avLst/>
              <a:gdLst/>
              <a:ahLst/>
              <a:cxnLst/>
              <a:rect l="l" t="t" r="r" b="b"/>
              <a:pathLst>
                <a:path w="787" h="1802" extrusionOk="0">
                  <a:moveTo>
                    <a:pt x="786" y="1"/>
                  </a:moveTo>
                  <a:lnTo>
                    <a:pt x="1" y="451"/>
                  </a:lnTo>
                  <a:lnTo>
                    <a:pt x="1" y="1801"/>
                  </a:lnTo>
                  <a:lnTo>
                    <a:pt x="786" y="1351"/>
                  </a:lnTo>
                  <a:lnTo>
                    <a:pt x="78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7" name="Google Shape;407;p9"/>
          <p:cNvSpPr txBox="1">
            <a:spLocks noGrp="1"/>
          </p:cNvSpPr>
          <p:nvPr>
            <p:ph type="title"/>
          </p:nvPr>
        </p:nvSpPr>
        <p:spPr>
          <a:xfrm>
            <a:off x="2175915" y="1291375"/>
            <a:ext cx="4792200" cy="1540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500"/>
              <a:buNone/>
              <a:defRPr sz="96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408" name="Google Shape;408;p9"/>
          <p:cNvSpPr txBox="1">
            <a:spLocks noGrp="1"/>
          </p:cNvSpPr>
          <p:nvPr>
            <p:ph type="subTitle" idx="1"/>
          </p:nvPr>
        </p:nvSpPr>
        <p:spPr>
          <a:xfrm>
            <a:off x="2175885" y="2832025"/>
            <a:ext cx="4792200" cy="671100"/>
          </a:xfrm>
          <a:prstGeom prst="rect">
            <a:avLst/>
          </a:pr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409" name="Google Shape;409;p9"/>
          <p:cNvGrpSpPr/>
          <p:nvPr/>
        </p:nvGrpSpPr>
        <p:grpSpPr>
          <a:xfrm>
            <a:off x="92791" y="3550714"/>
            <a:ext cx="830805" cy="753025"/>
            <a:chOff x="5255839" y="-1347627"/>
            <a:chExt cx="1366681" cy="1238732"/>
          </a:xfrm>
        </p:grpSpPr>
        <p:sp>
          <p:nvSpPr>
            <p:cNvPr id="410" name="Google Shape;410;p9"/>
            <p:cNvSpPr/>
            <p:nvPr/>
          </p:nvSpPr>
          <p:spPr>
            <a:xfrm>
              <a:off x="5507227" y="-413232"/>
              <a:ext cx="1115293" cy="304338"/>
            </a:xfrm>
            <a:custGeom>
              <a:avLst/>
              <a:gdLst/>
              <a:ahLst/>
              <a:cxnLst/>
              <a:rect l="l" t="t" r="r" b="b"/>
              <a:pathLst>
                <a:path w="6677" h="1822" extrusionOk="0">
                  <a:moveTo>
                    <a:pt x="2446" y="0"/>
                  </a:moveTo>
                  <a:lnTo>
                    <a:pt x="1216" y="714"/>
                  </a:lnTo>
                  <a:lnTo>
                    <a:pt x="1" y="714"/>
                  </a:lnTo>
                  <a:lnTo>
                    <a:pt x="1" y="1109"/>
                  </a:lnTo>
                  <a:lnTo>
                    <a:pt x="1163" y="1109"/>
                  </a:lnTo>
                  <a:lnTo>
                    <a:pt x="2401" y="1821"/>
                  </a:lnTo>
                  <a:lnTo>
                    <a:pt x="5122" y="1821"/>
                  </a:lnTo>
                  <a:lnTo>
                    <a:pt x="6677" y="921"/>
                  </a:lnTo>
                  <a:lnTo>
                    <a:pt x="5171" y="0"/>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9"/>
            <p:cNvSpPr/>
            <p:nvPr/>
          </p:nvSpPr>
          <p:spPr>
            <a:xfrm>
              <a:off x="5507227" y="-831655"/>
              <a:ext cx="49776" cy="603832"/>
            </a:xfrm>
            <a:custGeom>
              <a:avLst/>
              <a:gdLst/>
              <a:ahLst/>
              <a:cxnLst/>
              <a:rect l="l" t="t" r="r" b="b"/>
              <a:pathLst>
                <a:path w="298" h="3615" extrusionOk="0">
                  <a:moveTo>
                    <a:pt x="297" y="1"/>
                  </a:moveTo>
                  <a:lnTo>
                    <a:pt x="1" y="173"/>
                  </a:lnTo>
                  <a:lnTo>
                    <a:pt x="1" y="3614"/>
                  </a:lnTo>
                  <a:lnTo>
                    <a:pt x="297" y="3440"/>
                  </a:lnTo>
                  <a:lnTo>
                    <a:pt x="2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9"/>
            <p:cNvSpPr/>
            <p:nvPr/>
          </p:nvSpPr>
          <p:spPr>
            <a:xfrm>
              <a:off x="5457785" y="-860553"/>
              <a:ext cx="99219" cy="57794"/>
            </a:xfrm>
            <a:custGeom>
              <a:avLst/>
              <a:gdLst/>
              <a:ahLst/>
              <a:cxnLst/>
              <a:rect l="l" t="t" r="r" b="b"/>
              <a:pathLst>
                <a:path w="594" h="346" extrusionOk="0">
                  <a:moveTo>
                    <a:pt x="297" y="0"/>
                  </a:moveTo>
                  <a:lnTo>
                    <a:pt x="0" y="174"/>
                  </a:lnTo>
                  <a:lnTo>
                    <a:pt x="297" y="346"/>
                  </a:lnTo>
                  <a:lnTo>
                    <a:pt x="593" y="174"/>
                  </a:lnTo>
                  <a:lnTo>
                    <a:pt x="297" y="0"/>
                  </a:lnTo>
                  <a:close/>
                </a:path>
              </a:pathLst>
            </a:custGeom>
            <a:solidFill>
              <a:srgbClr val="4E40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9"/>
            <p:cNvSpPr/>
            <p:nvPr/>
          </p:nvSpPr>
          <p:spPr>
            <a:xfrm>
              <a:off x="5457785" y="-831655"/>
              <a:ext cx="49609" cy="603832"/>
            </a:xfrm>
            <a:custGeom>
              <a:avLst/>
              <a:gdLst/>
              <a:ahLst/>
              <a:cxnLst/>
              <a:rect l="l" t="t" r="r" b="b"/>
              <a:pathLst>
                <a:path w="297" h="3615" extrusionOk="0">
                  <a:moveTo>
                    <a:pt x="0" y="1"/>
                  </a:moveTo>
                  <a:lnTo>
                    <a:pt x="0" y="3440"/>
                  </a:lnTo>
                  <a:lnTo>
                    <a:pt x="297" y="3614"/>
                  </a:lnTo>
                  <a:lnTo>
                    <a:pt x="297" y="173"/>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9"/>
            <p:cNvSpPr/>
            <p:nvPr/>
          </p:nvSpPr>
          <p:spPr>
            <a:xfrm>
              <a:off x="5515078" y="-1137163"/>
              <a:ext cx="259572" cy="757170"/>
            </a:xfrm>
            <a:custGeom>
              <a:avLst/>
              <a:gdLst/>
              <a:ahLst/>
              <a:cxnLst/>
              <a:rect l="l" t="t" r="r" b="b"/>
              <a:pathLst>
                <a:path w="1554" h="4533" extrusionOk="0">
                  <a:moveTo>
                    <a:pt x="1554" y="1"/>
                  </a:moveTo>
                  <a:lnTo>
                    <a:pt x="347" y="701"/>
                  </a:lnTo>
                  <a:lnTo>
                    <a:pt x="1" y="901"/>
                  </a:lnTo>
                  <a:lnTo>
                    <a:pt x="1" y="1003"/>
                  </a:lnTo>
                  <a:lnTo>
                    <a:pt x="1" y="4533"/>
                  </a:lnTo>
                  <a:lnTo>
                    <a:pt x="1554" y="3632"/>
                  </a:lnTo>
                  <a:lnTo>
                    <a:pt x="155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9"/>
            <p:cNvSpPr/>
            <p:nvPr/>
          </p:nvSpPr>
          <p:spPr>
            <a:xfrm>
              <a:off x="5255839" y="-1253586"/>
              <a:ext cx="518811" cy="267089"/>
            </a:xfrm>
            <a:custGeom>
              <a:avLst/>
              <a:gdLst/>
              <a:ahLst/>
              <a:cxnLst/>
              <a:rect l="l" t="t" r="r" b="b"/>
              <a:pathLst>
                <a:path w="3106" h="1599" extrusionOk="0">
                  <a:moveTo>
                    <a:pt x="1899" y="0"/>
                  </a:moveTo>
                  <a:lnTo>
                    <a:pt x="1899" y="645"/>
                  </a:lnTo>
                  <a:lnTo>
                    <a:pt x="1148" y="1040"/>
                  </a:lnTo>
                  <a:lnTo>
                    <a:pt x="262" y="544"/>
                  </a:lnTo>
                  <a:lnTo>
                    <a:pt x="0" y="698"/>
                  </a:lnTo>
                  <a:lnTo>
                    <a:pt x="262" y="851"/>
                  </a:lnTo>
                  <a:lnTo>
                    <a:pt x="1148" y="1367"/>
                  </a:lnTo>
                  <a:lnTo>
                    <a:pt x="1553" y="1598"/>
                  </a:lnTo>
                  <a:lnTo>
                    <a:pt x="1899" y="1398"/>
                  </a:lnTo>
                  <a:lnTo>
                    <a:pt x="3106" y="698"/>
                  </a:lnTo>
                  <a:lnTo>
                    <a:pt x="18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9"/>
            <p:cNvSpPr/>
            <p:nvPr/>
          </p:nvSpPr>
          <p:spPr>
            <a:xfrm>
              <a:off x="5450268" y="-1253586"/>
              <a:ext cx="229673" cy="172380"/>
            </a:xfrm>
            <a:custGeom>
              <a:avLst/>
              <a:gdLst/>
              <a:ahLst/>
              <a:cxnLst/>
              <a:rect l="l" t="t" r="r" b="b"/>
              <a:pathLst>
                <a:path w="1375" h="1032" extrusionOk="0">
                  <a:moveTo>
                    <a:pt x="413" y="0"/>
                  </a:moveTo>
                  <a:lnTo>
                    <a:pt x="0" y="1031"/>
                  </a:lnTo>
                  <a:lnTo>
                    <a:pt x="638" y="1031"/>
                  </a:lnTo>
                  <a:lnTo>
                    <a:pt x="1375" y="594"/>
                  </a:lnTo>
                  <a:lnTo>
                    <a:pt x="413" y="0"/>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9"/>
            <p:cNvSpPr/>
            <p:nvPr/>
          </p:nvSpPr>
          <p:spPr>
            <a:xfrm>
              <a:off x="5447429" y="-1262105"/>
              <a:ext cx="125610" cy="182235"/>
            </a:xfrm>
            <a:custGeom>
              <a:avLst/>
              <a:gdLst/>
              <a:ahLst/>
              <a:cxnLst/>
              <a:rect l="l" t="t" r="r" b="b"/>
              <a:pathLst>
                <a:path w="752" h="1091" extrusionOk="0">
                  <a:moveTo>
                    <a:pt x="752" y="0"/>
                  </a:moveTo>
                  <a:lnTo>
                    <a:pt x="1" y="438"/>
                  </a:lnTo>
                  <a:lnTo>
                    <a:pt x="1" y="1091"/>
                  </a:lnTo>
                  <a:lnTo>
                    <a:pt x="752" y="696"/>
                  </a:lnTo>
                  <a:lnTo>
                    <a:pt x="752" y="51"/>
                  </a:lnTo>
                  <a:lnTo>
                    <a:pt x="75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9"/>
            <p:cNvSpPr/>
            <p:nvPr/>
          </p:nvSpPr>
          <p:spPr>
            <a:xfrm>
              <a:off x="5255839" y="-1137163"/>
              <a:ext cx="259405" cy="757170"/>
            </a:xfrm>
            <a:custGeom>
              <a:avLst/>
              <a:gdLst/>
              <a:ahLst/>
              <a:cxnLst/>
              <a:rect l="l" t="t" r="r" b="b"/>
              <a:pathLst>
                <a:path w="1553" h="4533" extrusionOk="0">
                  <a:moveTo>
                    <a:pt x="0" y="1"/>
                  </a:moveTo>
                  <a:lnTo>
                    <a:pt x="0" y="3632"/>
                  </a:lnTo>
                  <a:lnTo>
                    <a:pt x="1553" y="4533"/>
                  </a:lnTo>
                  <a:lnTo>
                    <a:pt x="1553" y="1003"/>
                  </a:lnTo>
                  <a:lnTo>
                    <a:pt x="1553" y="901"/>
                  </a:lnTo>
                  <a:lnTo>
                    <a:pt x="1148" y="670"/>
                  </a:lnTo>
                  <a:lnTo>
                    <a:pt x="262" y="154"/>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9"/>
            <p:cNvSpPr/>
            <p:nvPr/>
          </p:nvSpPr>
          <p:spPr>
            <a:xfrm>
              <a:off x="5299435" y="-1274800"/>
              <a:ext cx="148160" cy="194930"/>
            </a:xfrm>
            <a:custGeom>
              <a:avLst/>
              <a:gdLst/>
              <a:ahLst/>
              <a:cxnLst/>
              <a:rect l="l" t="t" r="r" b="b"/>
              <a:pathLst>
                <a:path w="887" h="1167" extrusionOk="0">
                  <a:moveTo>
                    <a:pt x="1" y="0"/>
                  </a:moveTo>
                  <a:lnTo>
                    <a:pt x="1" y="671"/>
                  </a:lnTo>
                  <a:lnTo>
                    <a:pt x="887" y="1167"/>
                  </a:lnTo>
                  <a:lnTo>
                    <a:pt x="887" y="514"/>
                  </a:lnTo>
                  <a:lnTo>
                    <a:pt x="584" y="334"/>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9"/>
            <p:cNvSpPr/>
            <p:nvPr/>
          </p:nvSpPr>
          <p:spPr>
            <a:xfrm>
              <a:off x="5299435" y="-1347627"/>
              <a:ext cx="273603" cy="158683"/>
            </a:xfrm>
            <a:custGeom>
              <a:avLst/>
              <a:gdLst/>
              <a:ahLst/>
              <a:cxnLst/>
              <a:rect l="l" t="t" r="r" b="b"/>
              <a:pathLst>
                <a:path w="1638" h="950" extrusionOk="0">
                  <a:moveTo>
                    <a:pt x="752" y="1"/>
                  </a:moveTo>
                  <a:lnTo>
                    <a:pt x="1" y="436"/>
                  </a:lnTo>
                  <a:lnTo>
                    <a:pt x="584" y="770"/>
                  </a:lnTo>
                  <a:lnTo>
                    <a:pt x="887" y="950"/>
                  </a:lnTo>
                  <a:lnTo>
                    <a:pt x="1599" y="539"/>
                  </a:lnTo>
                  <a:lnTo>
                    <a:pt x="1638" y="512"/>
                  </a:lnTo>
                  <a:lnTo>
                    <a:pt x="75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9"/>
            <p:cNvSpPr/>
            <p:nvPr/>
          </p:nvSpPr>
          <p:spPr>
            <a:xfrm>
              <a:off x="5645031" y="-939226"/>
              <a:ext cx="54787" cy="257568"/>
            </a:xfrm>
            <a:custGeom>
              <a:avLst/>
              <a:gdLst/>
              <a:ahLst/>
              <a:cxnLst/>
              <a:rect l="l" t="t" r="r" b="b"/>
              <a:pathLst>
                <a:path w="328" h="1542" extrusionOk="0">
                  <a:moveTo>
                    <a:pt x="0" y="0"/>
                  </a:moveTo>
                  <a:lnTo>
                    <a:pt x="0" y="1351"/>
                  </a:lnTo>
                  <a:lnTo>
                    <a:pt x="328" y="1541"/>
                  </a:lnTo>
                  <a:lnTo>
                    <a:pt x="328" y="191"/>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9"/>
            <p:cNvSpPr/>
            <p:nvPr/>
          </p:nvSpPr>
          <p:spPr>
            <a:xfrm>
              <a:off x="5645031" y="-1014392"/>
              <a:ext cx="186077" cy="107069"/>
            </a:xfrm>
            <a:custGeom>
              <a:avLst/>
              <a:gdLst/>
              <a:ahLst/>
              <a:cxnLst/>
              <a:rect l="l" t="t" r="r" b="b"/>
              <a:pathLst>
                <a:path w="1114" h="641" extrusionOk="0">
                  <a:moveTo>
                    <a:pt x="776" y="0"/>
                  </a:moveTo>
                  <a:cubicBezTo>
                    <a:pt x="776" y="0"/>
                    <a:pt x="776" y="0"/>
                    <a:pt x="776" y="0"/>
                  </a:cubicBezTo>
                  <a:lnTo>
                    <a:pt x="0" y="450"/>
                  </a:lnTo>
                  <a:lnTo>
                    <a:pt x="328" y="641"/>
                  </a:lnTo>
                  <a:lnTo>
                    <a:pt x="1113" y="191"/>
                  </a:lnTo>
                  <a:cubicBezTo>
                    <a:pt x="1113" y="191"/>
                    <a:pt x="779" y="0"/>
                    <a:pt x="7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9"/>
            <p:cNvSpPr/>
            <p:nvPr/>
          </p:nvSpPr>
          <p:spPr>
            <a:xfrm>
              <a:off x="5699652" y="-982655"/>
              <a:ext cx="131457" cy="300997"/>
            </a:xfrm>
            <a:custGeom>
              <a:avLst/>
              <a:gdLst/>
              <a:ahLst/>
              <a:cxnLst/>
              <a:rect l="l" t="t" r="r" b="b"/>
              <a:pathLst>
                <a:path w="787" h="1802" extrusionOk="0">
                  <a:moveTo>
                    <a:pt x="786" y="1"/>
                  </a:moveTo>
                  <a:lnTo>
                    <a:pt x="1" y="451"/>
                  </a:lnTo>
                  <a:lnTo>
                    <a:pt x="1" y="1801"/>
                  </a:lnTo>
                  <a:lnTo>
                    <a:pt x="786" y="1351"/>
                  </a:lnTo>
                  <a:lnTo>
                    <a:pt x="78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 name="Google Shape;424;p9"/>
          <p:cNvGrpSpPr/>
          <p:nvPr/>
        </p:nvGrpSpPr>
        <p:grpSpPr>
          <a:xfrm>
            <a:off x="8222385" y="4303750"/>
            <a:ext cx="830805" cy="753025"/>
            <a:chOff x="5255839" y="-1347627"/>
            <a:chExt cx="1366681" cy="1238732"/>
          </a:xfrm>
        </p:grpSpPr>
        <p:sp>
          <p:nvSpPr>
            <p:cNvPr id="425" name="Google Shape;425;p9"/>
            <p:cNvSpPr/>
            <p:nvPr/>
          </p:nvSpPr>
          <p:spPr>
            <a:xfrm>
              <a:off x="5507227" y="-413232"/>
              <a:ext cx="1115293" cy="304338"/>
            </a:xfrm>
            <a:custGeom>
              <a:avLst/>
              <a:gdLst/>
              <a:ahLst/>
              <a:cxnLst/>
              <a:rect l="l" t="t" r="r" b="b"/>
              <a:pathLst>
                <a:path w="6677" h="1822" extrusionOk="0">
                  <a:moveTo>
                    <a:pt x="2446" y="0"/>
                  </a:moveTo>
                  <a:lnTo>
                    <a:pt x="1216" y="714"/>
                  </a:lnTo>
                  <a:lnTo>
                    <a:pt x="1" y="714"/>
                  </a:lnTo>
                  <a:lnTo>
                    <a:pt x="1" y="1109"/>
                  </a:lnTo>
                  <a:lnTo>
                    <a:pt x="1163" y="1109"/>
                  </a:lnTo>
                  <a:lnTo>
                    <a:pt x="2401" y="1821"/>
                  </a:lnTo>
                  <a:lnTo>
                    <a:pt x="5122" y="1821"/>
                  </a:lnTo>
                  <a:lnTo>
                    <a:pt x="6677" y="921"/>
                  </a:lnTo>
                  <a:lnTo>
                    <a:pt x="5171" y="0"/>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9"/>
            <p:cNvSpPr/>
            <p:nvPr/>
          </p:nvSpPr>
          <p:spPr>
            <a:xfrm>
              <a:off x="5507227" y="-831655"/>
              <a:ext cx="49776" cy="603832"/>
            </a:xfrm>
            <a:custGeom>
              <a:avLst/>
              <a:gdLst/>
              <a:ahLst/>
              <a:cxnLst/>
              <a:rect l="l" t="t" r="r" b="b"/>
              <a:pathLst>
                <a:path w="298" h="3615" extrusionOk="0">
                  <a:moveTo>
                    <a:pt x="297" y="1"/>
                  </a:moveTo>
                  <a:lnTo>
                    <a:pt x="1" y="173"/>
                  </a:lnTo>
                  <a:lnTo>
                    <a:pt x="1" y="3614"/>
                  </a:lnTo>
                  <a:lnTo>
                    <a:pt x="297" y="3440"/>
                  </a:lnTo>
                  <a:lnTo>
                    <a:pt x="2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9"/>
            <p:cNvSpPr/>
            <p:nvPr/>
          </p:nvSpPr>
          <p:spPr>
            <a:xfrm>
              <a:off x="5457785" y="-860553"/>
              <a:ext cx="99219" cy="57794"/>
            </a:xfrm>
            <a:custGeom>
              <a:avLst/>
              <a:gdLst/>
              <a:ahLst/>
              <a:cxnLst/>
              <a:rect l="l" t="t" r="r" b="b"/>
              <a:pathLst>
                <a:path w="594" h="346" extrusionOk="0">
                  <a:moveTo>
                    <a:pt x="297" y="0"/>
                  </a:moveTo>
                  <a:lnTo>
                    <a:pt x="0" y="174"/>
                  </a:lnTo>
                  <a:lnTo>
                    <a:pt x="297" y="346"/>
                  </a:lnTo>
                  <a:lnTo>
                    <a:pt x="593" y="174"/>
                  </a:lnTo>
                  <a:lnTo>
                    <a:pt x="297" y="0"/>
                  </a:lnTo>
                  <a:close/>
                </a:path>
              </a:pathLst>
            </a:custGeom>
            <a:solidFill>
              <a:srgbClr val="4E40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9"/>
            <p:cNvSpPr/>
            <p:nvPr/>
          </p:nvSpPr>
          <p:spPr>
            <a:xfrm>
              <a:off x="5457785" y="-831655"/>
              <a:ext cx="49609" cy="603832"/>
            </a:xfrm>
            <a:custGeom>
              <a:avLst/>
              <a:gdLst/>
              <a:ahLst/>
              <a:cxnLst/>
              <a:rect l="l" t="t" r="r" b="b"/>
              <a:pathLst>
                <a:path w="297" h="3615" extrusionOk="0">
                  <a:moveTo>
                    <a:pt x="0" y="1"/>
                  </a:moveTo>
                  <a:lnTo>
                    <a:pt x="0" y="3440"/>
                  </a:lnTo>
                  <a:lnTo>
                    <a:pt x="297" y="3614"/>
                  </a:lnTo>
                  <a:lnTo>
                    <a:pt x="297" y="173"/>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9"/>
            <p:cNvSpPr/>
            <p:nvPr/>
          </p:nvSpPr>
          <p:spPr>
            <a:xfrm>
              <a:off x="5515078" y="-1137163"/>
              <a:ext cx="259572" cy="757170"/>
            </a:xfrm>
            <a:custGeom>
              <a:avLst/>
              <a:gdLst/>
              <a:ahLst/>
              <a:cxnLst/>
              <a:rect l="l" t="t" r="r" b="b"/>
              <a:pathLst>
                <a:path w="1554" h="4533" extrusionOk="0">
                  <a:moveTo>
                    <a:pt x="1554" y="1"/>
                  </a:moveTo>
                  <a:lnTo>
                    <a:pt x="347" y="701"/>
                  </a:lnTo>
                  <a:lnTo>
                    <a:pt x="1" y="901"/>
                  </a:lnTo>
                  <a:lnTo>
                    <a:pt x="1" y="1003"/>
                  </a:lnTo>
                  <a:lnTo>
                    <a:pt x="1" y="4533"/>
                  </a:lnTo>
                  <a:lnTo>
                    <a:pt x="1554" y="3632"/>
                  </a:lnTo>
                  <a:lnTo>
                    <a:pt x="155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9"/>
            <p:cNvSpPr/>
            <p:nvPr/>
          </p:nvSpPr>
          <p:spPr>
            <a:xfrm>
              <a:off x="5255839" y="-1253586"/>
              <a:ext cx="518811" cy="267089"/>
            </a:xfrm>
            <a:custGeom>
              <a:avLst/>
              <a:gdLst/>
              <a:ahLst/>
              <a:cxnLst/>
              <a:rect l="l" t="t" r="r" b="b"/>
              <a:pathLst>
                <a:path w="3106" h="1599" extrusionOk="0">
                  <a:moveTo>
                    <a:pt x="1899" y="0"/>
                  </a:moveTo>
                  <a:lnTo>
                    <a:pt x="1899" y="645"/>
                  </a:lnTo>
                  <a:lnTo>
                    <a:pt x="1148" y="1040"/>
                  </a:lnTo>
                  <a:lnTo>
                    <a:pt x="262" y="544"/>
                  </a:lnTo>
                  <a:lnTo>
                    <a:pt x="0" y="698"/>
                  </a:lnTo>
                  <a:lnTo>
                    <a:pt x="262" y="851"/>
                  </a:lnTo>
                  <a:lnTo>
                    <a:pt x="1148" y="1367"/>
                  </a:lnTo>
                  <a:lnTo>
                    <a:pt x="1553" y="1598"/>
                  </a:lnTo>
                  <a:lnTo>
                    <a:pt x="1899" y="1398"/>
                  </a:lnTo>
                  <a:lnTo>
                    <a:pt x="3106" y="698"/>
                  </a:lnTo>
                  <a:lnTo>
                    <a:pt x="18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9"/>
            <p:cNvSpPr/>
            <p:nvPr/>
          </p:nvSpPr>
          <p:spPr>
            <a:xfrm>
              <a:off x="5450268" y="-1253586"/>
              <a:ext cx="229673" cy="172380"/>
            </a:xfrm>
            <a:custGeom>
              <a:avLst/>
              <a:gdLst/>
              <a:ahLst/>
              <a:cxnLst/>
              <a:rect l="l" t="t" r="r" b="b"/>
              <a:pathLst>
                <a:path w="1375" h="1032" extrusionOk="0">
                  <a:moveTo>
                    <a:pt x="413" y="0"/>
                  </a:moveTo>
                  <a:lnTo>
                    <a:pt x="0" y="1031"/>
                  </a:lnTo>
                  <a:lnTo>
                    <a:pt x="638" y="1031"/>
                  </a:lnTo>
                  <a:lnTo>
                    <a:pt x="1375" y="594"/>
                  </a:lnTo>
                  <a:lnTo>
                    <a:pt x="413" y="0"/>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9"/>
            <p:cNvSpPr/>
            <p:nvPr/>
          </p:nvSpPr>
          <p:spPr>
            <a:xfrm>
              <a:off x="5447429" y="-1262105"/>
              <a:ext cx="125610" cy="182235"/>
            </a:xfrm>
            <a:custGeom>
              <a:avLst/>
              <a:gdLst/>
              <a:ahLst/>
              <a:cxnLst/>
              <a:rect l="l" t="t" r="r" b="b"/>
              <a:pathLst>
                <a:path w="752" h="1091" extrusionOk="0">
                  <a:moveTo>
                    <a:pt x="752" y="0"/>
                  </a:moveTo>
                  <a:lnTo>
                    <a:pt x="1" y="438"/>
                  </a:lnTo>
                  <a:lnTo>
                    <a:pt x="1" y="1091"/>
                  </a:lnTo>
                  <a:lnTo>
                    <a:pt x="752" y="696"/>
                  </a:lnTo>
                  <a:lnTo>
                    <a:pt x="752" y="51"/>
                  </a:lnTo>
                  <a:lnTo>
                    <a:pt x="75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9"/>
            <p:cNvSpPr/>
            <p:nvPr/>
          </p:nvSpPr>
          <p:spPr>
            <a:xfrm>
              <a:off x="5255839" y="-1137163"/>
              <a:ext cx="259405" cy="757170"/>
            </a:xfrm>
            <a:custGeom>
              <a:avLst/>
              <a:gdLst/>
              <a:ahLst/>
              <a:cxnLst/>
              <a:rect l="l" t="t" r="r" b="b"/>
              <a:pathLst>
                <a:path w="1553" h="4533" extrusionOk="0">
                  <a:moveTo>
                    <a:pt x="0" y="1"/>
                  </a:moveTo>
                  <a:lnTo>
                    <a:pt x="0" y="3632"/>
                  </a:lnTo>
                  <a:lnTo>
                    <a:pt x="1553" y="4533"/>
                  </a:lnTo>
                  <a:lnTo>
                    <a:pt x="1553" y="1003"/>
                  </a:lnTo>
                  <a:lnTo>
                    <a:pt x="1553" y="901"/>
                  </a:lnTo>
                  <a:lnTo>
                    <a:pt x="1148" y="670"/>
                  </a:lnTo>
                  <a:lnTo>
                    <a:pt x="262" y="154"/>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9"/>
            <p:cNvSpPr/>
            <p:nvPr/>
          </p:nvSpPr>
          <p:spPr>
            <a:xfrm>
              <a:off x="5299435" y="-1274800"/>
              <a:ext cx="148160" cy="194930"/>
            </a:xfrm>
            <a:custGeom>
              <a:avLst/>
              <a:gdLst/>
              <a:ahLst/>
              <a:cxnLst/>
              <a:rect l="l" t="t" r="r" b="b"/>
              <a:pathLst>
                <a:path w="887" h="1167" extrusionOk="0">
                  <a:moveTo>
                    <a:pt x="1" y="0"/>
                  </a:moveTo>
                  <a:lnTo>
                    <a:pt x="1" y="671"/>
                  </a:lnTo>
                  <a:lnTo>
                    <a:pt x="887" y="1167"/>
                  </a:lnTo>
                  <a:lnTo>
                    <a:pt x="887" y="514"/>
                  </a:lnTo>
                  <a:lnTo>
                    <a:pt x="584" y="334"/>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9"/>
            <p:cNvSpPr/>
            <p:nvPr/>
          </p:nvSpPr>
          <p:spPr>
            <a:xfrm>
              <a:off x="5299435" y="-1347627"/>
              <a:ext cx="273603" cy="158683"/>
            </a:xfrm>
            <a:custGeom>
              <a:avLst/>
              <a:gdLst/>
              <a:ahLst/>
              <a:cxnLst/>
              <a:rect l="l" t="t" r="r" b="b"/>
              <a:pathLst>
                <a:path w="1638" h="950" extrusionOk="0">
                  <a:moveTo>
                    <a:pt x="752" y="1"/>
                  </a:moveTo>
                  <a:lnTo>
                    <a:pt x="1" y="436"/>
                  </a:lnTo>
                  <a:lnTo>
                    <a:pt x="584" y="770"/>
                  </a:lnTo>
                  <a:lnTo>
                    <a:pt x="887" y="950"/>
                  </a:lnTo>
                  <a:lnTo>
                    <a:pt x="1599" y="539"/>
                  </a:lnTo>
                  <a:lnTo>
                    <a:pt x="1638" y="512"/>
                  </a:lnTo>
                  <a:lnTo>
                    <a:pt x="75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9"/>
            <p:cNvSpPr/>
            <p:nvPr/>
          </p:nvSpPr>
          <p:spPr>
            <a:xfrm>
              <a:off x="5645031" y="-939226"/>
              <a:ext cx="54787" cy="257568"/>
            </a:xfrm>
            <a:custGeom>
              <a:avLst/>
              <a:gdLst/>
              <a:ahLst/>
              <a:cxnLst/>
              <a:rect l="l" t="t" r="r" b="b"/>
              <a:pathLst>
                <a:path w="328" h="1542" extrusionOk="0">
                  <a:moveTo>
                    <a:pt x="0" y="0"/>
                  </a:moveTo>
                  <a:lnTo>
                    <a:pt x="0" y="1351"/>
                  </a:lnTo>
                  <a:lnTo>
                    <a:pt x="328" y="1541"/>
                  </a:lnTo>
                  <a:lnTo>
                    <a:pt x="328" y="191"/>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9"/>
            <p:cNvSpPr/>
            <p:nvPr/>
          </p:nvSpPr>
          <p:spPr>
            <a:xfrm>
              <a:off x="5645031" y="-1014392"/>
              <a:ext cx="186077" cy="107069"/>
            </a:xfrm>
            <a:custGeom>
              <a:avLst/>
              <a:gdLst/>
              <a:ahLst/>
              <a:cxnLst/>
              <a:rect l="l" t="t" r="r" b="b"/>
              <a:pathLst>
                <a:path w="1114" h="641" extrusionOk="0">
                  <a:moveTo>
                    <a:pt x="776" y="0"/>
                  </a:moveTo>
                  <a:cubicBezTo>
                    <a:pt x="776" y="0"/>
                    <a:pt x="776" y="0"/>
                    <a:pt x="776" y="0"/>
                  </a:cubicBezTo>
                  <a:lnTo>
                    <a:pt x="0" y="450"/>
                  </a:lnTo>
                  <a:lnTo>
                    <a:pt x="328" y="641"/>
                  </a:lnTo>
                  <a:lnTo>
                    <a:pt x="1113" y="191"/>
                  </a:lnTo>
                  <a:cubicBezTo>
                    <a:pt x="1113" y="191"/>
                    <a:pt x="779" y="0"/>
                    <a:pt x="7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9"/>
            <p:cNvSpPr/>
            <p:nvPr/>
          </p:nvSpPr>
          <p:spPr>
            <a:xfrm>
              <a:off x="5699652" y="-982655"/>
              <a:ext cx="131457" cy="300997"/>
            </a:xfrm>
            <a:custGeom>
              <a:avLst/>
              <a:gdLst/>
              <a:ahLst/>
              <a:cxnLst/>
              <a:rect l="l" t="t" r="r" b="b"/>
              <a:pathLst>
                <a:path w="787" h="1802" extrusionOk="0">
                  <a:moveTo>
                    <a:pt x="786" y="1"/>
                  </a:moveTo>
                  <a:lnTo>
                    <a:pt x="1" y="451"/>
                  </a:lnTo>
                  <a:lnTo>
                    <a:pt x="1" y="1801"/>
                  </a:lnTo>
                  <a:lnTo>
                    <a:pt x="786" y="1351"/>
                  </a:lnTo>
                  <a:lnTo>
                    <a:pt x="78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 name="Google Shape;439;p9"/>
          <p:cNvGrpSpPr/>
          <p:nvPr/>
        </p:nvGrpSpPr>
        <p:grpSpPr>
          <a:xfrm>
            <a:off x="-291502" y="191648"/>
            <a:ext cx="830894" cy="591536"/>
            <a:chOff x="7088023" y="1297048"/>
            <a:chExt cx="830894" cy="591536"/>
          </a:xfrm>
        </p:grpSpPr>
        <p:sp>
          <p:nvSpPr>
            <p:cNvPr id="440" name="Google Shape;440;p9"/>
            <p:cNvSpPr/>
            <p:nvPr/>
          </p:nvSpPr>
          <p:spPr>
            <a:xfrm>
              <a:off x="7101379" y="1303020"/>
              <a:ext cx="802475" cy="547740"/>
            </a:xfrm>
            <a:custGeom>
              <a:avLst/>
              <a:gdLst/>
              <a:ahLst/>
              <a:cxnLst/>
              <a:rect l="l" t="t" r="r" b="b"/>
              <a:pathLst>
                <a:path w="2824" h="1926" extrusionOk="0">
                  <a:moveTo>
                    <a:pt x="915" y="88"/>
                  </a:moveTo>
                  <a:cubicBezTo>
                    <a:pt x="694" y="176"/>
                    <a:pt x="749" y="282"/>
                    <a:pt x="545" y="397"/>
                  </a:cubicBezTo>
                  <a:cubicBezTo>
                    <a:pt x="318" y="528"/>
                    <a:pt x="272" y="733"/>
                    <a:pt x="195" y="931"/>
                  </a:cubicBezTo>
                  <a:cubicBezTo>
                    <a:pt x="158" y="1017"/>
                    <a:pt x="54" y="1146"/>
                    <a:pt x="0" y="1246"/>
                  </a:cubicBezTo>
                  <a:lnTo>
                    <a:pt x="1187" y="1925"/>
                  </a:lnTo>
                  <a:cubicBezTo>
                    <a:pt x="1234" y="1923"/>
                    <a:pt x="1279" y="1921"/>
                    <a:pt x="1314" y="1915"/>
                  </a:cubicBezTo>
                  <a:lnTo>
                    <a:pt x="1680" y="1858"/>
                  </a:lnTo>
                  <a:cubicBezTo>
                    <a:pt x="1723" y="1817"/>
                    <a:pt x="1866" y="1772"/>
                    <a:pt x="1926" y="1729"/>
                  </a:cubicBezTo>
                  <a:cubicBezTo>
                    <a:pt x="2036" y="1649"/>
                    <a:pt x="2177" y="1647"/>
                    <a:pt x="2341" y="1592"/>
                  </a:cubicBezTo>
                  <a:cubicBezTo>
                    <a:pt x="2388" y="1575"/>
                    <a:pt x="2433" y="1502"/>
                    <a:pt x="2472" y="1543"/>
                  </a:cubicBezTo>
                  <a:cubicBezTo>
                    <a:pt x="2644" y="1473"/>
                    <a:pt x="2818" y="1383"/>
                    <a:pt x="2818" y="1340"/>
                  </a:cubicBezTo>
                  <a:cubicBezTo>
                    <a:pt x="2824" y="886"/>
                    <a:pt x="2478" y="569"/>
                    <a:pt x="2181" y="293"/>
                  </a:cubicBezTo>
                  <a:cubicBezTo>
                    <a:pt x="2016" y="139"/>
                    <a:pt x="1717" y="80"/>
                    <a:pt x="1498" y="31"/>
                  </a:cubicBezTo>
                  <a:cubicBezTo>
                    <a:pt x="1343" y="0"/>
                    <a:pt x="987" y="59"/>
                    <a:pt x="915" y="8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9"/>
            <p:cNvSpPr/>
            <p:nvPr/>
          </p:nvSpPr>
          <p:spPr>
            <a:xfrm>
              <a:off x="7101379" y="1317524"/>
              <a:ext cx="449545" cy="533236"/>
            </a:xfrm>
            <a:custGeom>
              <a:avLst/>
              <a:gdLst/>
              <a:ahLst/>
              <a:cxnLst/>
              <a:rect l="l" t="t" r="r" b="b"/>
              <a:pathLst>
                <a:path w="1582" h="1875" extrusionOk="0">
                  <a:moveTo>
                    <a:pt x="915" y="37"/>
                  </a:moveTo>
                  <a:cubicBezTo>
                    <a:pt x="694" y="125"/>
                    <a:pt x="749" y="231"/>
                    <a:pt x="545" y="346"/>
                  </a:cubicBezTo>
                  <a:cubicBezTo>
                    <a:pt x="318" y="477"/>
                    <a:pt x="272" y="682"/>
                    <a:pt x="195" y="880"/>
                  </a:cubicBezTo>
                  <a:cubicBezTo>
                    <a:pt x="158" y="966"/>
                    <a:pt x="54" y="1095"/>
                    <a:pt x="0" y="1195"/>
                  </a:cubicBezTo>
                  <a:lnTo>
                    <a:pt x="1187" y="1874"/>
                  </a:lnTo>
                  <a:cubicBezTo>
                    <a:pt x="1234" y="1872"/>
                    <a:pt x="1279" y="1870"/>
                    <a:pt x="1314" y="1864"/>
                  </a:cubicBezTo>
                  <a:lnTo>
                    <a:pt x="1566" y="1823"/>
                  </a:lnTo>
                  <a:cubicBezTo>
                    <a:pt x="1582" y="1786"/>
                    <a:pt x="1580" y="1737"/>
                    <a:pt x="1551" y="1680"/>
                  </a:cubicBezTo>
                  <a:cubicBezTo>
                    <a:pt x="1508" y="1594"/>
                    <a:pt x="1478" y="1269"/>
                    <a:pt x="1365" y="1277"/>
                  </a:cubicBezTo>
                  <a:cubicBezTo>
                    <a:pt x="1345" y="1271"/>
                    <a:pt x="1351" y="1179"/>
                    <a:pt x="1351" y="1162"/>
                  </a:cubicBezTo>
                  <a:cubicBezTo>
                    <a:pt x="1351" y="1040"/>
                    <a:pt x="1259" y="1195"/>
                    <a:pt x="1146" y="1220"/>
                  </a:cubicBezTo>
                  <a:cubicBezTo>
                    <a:pt x="1079" y="1236"/>
                    <a:pt x="962" y="1244"/>
                    <a:pt x="921" y="1197"/>
                  </a:cubicBezTo>
                  <a:cubicBezTo>
                    <a:pt x="731" y="999"/>
                    <a:pt x="1445" y="990"/>
                    <a:pt x="1353" y="849"/>
                  </a:cubicBezTo>
                  <a:cubicBezTo>
                    <a:pt x="1306" y="780"/>
                    <a:pt x="1173" y="821"/>
                    <a:pt x="1095" y="815"/>
                  </a:cubicBezTo>
                  <a:cubicBezTo>
                    <a:pt x="1095" y="784"/>
                    <a:pt x="1117" y="663"/>
                    <a:pt x="1054" y="665"/>
                  </a:cubicBezTo>
                  <a:cubicBezTo>
                    <a:pt x="987" y="671"/>
                    <a:pt x="813" y="780"/>
                    <a:pt x="856" y="688"/>
                  </a:cubicBezTo>
                  <a:cubicBezTo>
                    <a:pt x="872" y="655"/>
                    <a:pt x="925" y="612"/>
                    <a:pt x="913" y="583"/>
                  </a:cubicBezTo>
                  <a:cubicBezTo>
                    <a:pt x="892" y="540"/>
                    <a:pt x="759" y="606"/>
                    <a:pt x="759" y="522"/>
                  </a:cubicBezTo>
                  <a:cubicBezTo>
                    <a:pt x="790" y="493"/>
                    <a:pt x="917" y="397"/>
                    <a:pt x="856" y="369"/>
                  </a:cubicBezTo>
                  <a:cubicBezTo>
                    <a:pt x="800" y="344"/>
                    <a:pt x="770" y="330"/>
                    <a:pt x="788" y="268"/>
                  </a:cubicBezTo>
                  <a:cubicBezTo>
                    <a:pt x="819" y="164"/>
                    <a:pt x="884" y="37"/>
                    <a:pt x="1050" y="0"/>
                  </a:cubicBezTo>
                  <a:cubicBezTo>
                    <a:pt x="984" y="17"/>
                    <a:pt x="935" y="29"/>
                    <a:pt x="915" y="37"/>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9"/>
            <p:cNvSpPr/>
            <p:nvPr/>
          </p:nvSpPr>
          <p:spPr>
            <a:xfrm>
              <a:off x="7096832" y="1490150"/>
              <a:ext cx="382767" cy="360041"/>
            </a:xfrm>
            <a:custGeom>
              <a:avLst/>
              <a:gdLst/>
              <a:ahLst/>
              <a:cxnLst/>
              <a:rect l="l" t="t" r="r" b="b"/>
              <a:pathLst>
                <a:path w="1347" h="1266" extrusionOk="0">
                  <a:moveTo>
                    <a:pt x="315" y="1"/>
                  </a:moveTo>
                  <a:cubicBezTo>
                    <a:pt x="272" y="87"/>
                    <a:pt x="243" y="181"/>
                    <a:pt x="209" y="271"/>
                  </a:cubicBezTo>
                  <a:cubicBezTo>
                    <a:pt x="172" y="357"/>
                    <a:pt x="68" y="486"/>
                    <a:pt x="12" y="586"/>
                  </a:cubicBezTo>
                  <a:cubicBezTo>
                    <a:pt x="0" y="969"/>
                    <a:pt x="728" y="1265"/>
                    <a:pt x="1199" y="1265"/>
                  </a:cubicBezTo>
                  <a:cubicBezTo>
                    <a:pt x="1240" y="1263"/>
                    <a:pt x="1279" y="1261"/>
                    <a:pt x="1311" y="1257"/>
                  </a:cubicBezTo>
                  <a:cubicBezTo>
                    <a:pt x="1268" y="1226"/>
                    <a:pt x="1238" y="1200"/>
                    <a:pt x="1256" y="1181"/>
                  </a:cubicBezTo>
                  <a:cubicBezTo>
                    <a:pt x="1346" y="1098"/>
                    <a:pt x="765" y="1214"/>
                    <a:pt x="1025" y="960"/>
                  </a:cubicBezTo>
                  <a:cubicBezTo>
                    <a:pt x="1074" y="915"/>
                    <a:pt x="1209" y="711"/>
                    <a:pt x="1003" y="836"/>
                  </a:cubicBezTo>
                  <a:cubicBezTo>
                    <a:pt x="829" y="940"/>
                    <a:pt x="704" y="868"/>
                    <a:pt x="704" y="729"/>
                  </a:cubicBezTo>
                  <a:cubicBezTo>
                    <a:pt x="704" y="580"/>
                    <a:pt x="516" y="895"/>
                    <a:pt x="516" y="600"/>
                  </a:cubicBezTo>
                  <a:cubicBezTo>
                    <a:pt x="516" y="496"/>
                    <a:pt x="4" y="725"/>
                    <a:pt x="254" y="324"/>
                  </a:cubicBezTo>
                  <a:cubicBezTo>
                    <a:pt x="352" y="167"/>
                    <a:pt x="364" y="240"/>
                    <a:pt x="321" y="107"/>
                  </a:cubicBezTo>
                  <a:cubicBezTo>
                    <a:pt x="311" y="75"/>
                    <a:pt x="311" y="38"/>
                    <a:pt x="3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9"/>
            <p:cNvSpPr/>
            <p:nvPr/>
          </p:nvSpPr>
          <p:spPr>
            <a:xfrm>
              <a:off x="7503754" y="1559542"/>
              <a:ext cx="141513" cy="108354"/>
            </a:xfrm>
            <a:custGeom>
              <a:avLst/>
              <a:gdLst/>
              <a:ahLst/>
              <a:cxnLst/>
              <a:rect l="l" t="t" r="r" b="b"/>
              <a:pathLst>
                <a:path w="498" h="381" extrusionOk="0">
                  <a:moveTo>
                    <a:pt x="260" y="0"/>
                  </a:moveTo>
                  <a:cubicBezTo>
                    <a:pt x="215" y="56"/>
                    <a:pt x="178" y="86"/>
                    <a:pt x="135" y="125"/>
                  </a:cubicBezTo>
                  <a:cubicBezTo>
                    <a:pt x="98" y="164"/>
                    <a:pt x="47" y="180"/>
                    <a:pt x="27" y="215"/>
                  </a:cubicBezTo>
                  <a:cubicBezTo>
                    <a:pt x="0" y="258"/>
                    <a:pt x="123" y="381"/>
                    <a:pt x="162" y="381"/>
                  </a:cubicBezTo>
                  <a:cubicBezTo>
                    <a:pt x="260" y="381"/>
                    <a:pt x="287" y="330"/>
                    <a:pt x="358" y="307"/>
                  </a:cubicBezTo>
                  <a:cubicBezTo>
                    <a:pt x="387" y="297"/>
                    <a:pt x="469" y="254"/>
                    <a:pt x="481" y="234"/>
                  </a:cubicBezTo>
                  <a:cubicBezTo>
                    <a:pt x="497" y="209"/>
                    <a:pt x="479" y="180"/>
                    <a:pt x="456" y="166"/>
                  </a:cubicBezTo>
                  <a:cubicBezTo>
                    <a:pt x="436" y="154"/>
                    <a:pt x="428" y="144"/>
                    <a:pt x="407" y="125"/>
                  </a:cubicBezTo>
                  <a:cubicBezTo>
                    <a:pt x="375" y="94"/>
                    <a:pt x="375" y="80"/>
                    <a:pt x="358" y="52"/>
                  </a:cubicBezTo>
                  <a:cubicBezTo>
                    <a:pt x="334" y="13"/>
                    <a:pt x="311" y="19"/>
                    <a:pt x="260" y="0"/>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9"/>
            <p:cNvSpPr/>
            <p:nvPr/>
          </p:nvSpPr>
          <p:spPr>
            <a:xfrm>
              <a:off x="7438681" y="1507214"/>
              <a:ext cx="47171" cy="21614"/>
            </a:xfrm>
            <a:custGeom>
              <a:avLst/>
              <a:gdLst/>
              <a:ahLst/>
              <a:cxnLst/>
              <a:rect l="l" t="t" r="r" b="b"/>
              <a:pathLst>
                <a:path w="166" h="76" extrusionOk="0">
                  <a:moveTo>
                    <a:pt x="61" y="15"/>
                  </a:moveTo>
                  <a:cubicBezTo>
                    <a:pt x="43" y="23"/>
                    <a:pt x="41" y="27"/>
                    <a:pt x="31" y="35"/>
                  </a:cubicBezTo>
                  <a:cubicBezTo>
                    <a:pt x="0" y="60"/>
                    <a:pt x="33" y="49"/>
                    <a:pt x="59" y="66"/>
                  </a:cubicBezTo>
                  <a:cubicBezTo>
                    <a:pt x="70" y="70"/>
                    <a:pt x="76" y="72"/>
                    <a:pt x="90" y="72"/>
                  </a:cubicBezTo>
                  <a:cubicBezTo>
                    <a:pt x="102" y="72"/>
                    <a:pt x="106" y="76"/>
                    <a:pt x="113" y="70"/>
                  </a:cubicBezTo>
                  <a:cubicBezTo>
                    <a:pt x="115" y="68"/>
                    <a:pt x="121" y="68"/>
                    <a:pt x="123" y="68"/>
                  </a:cubicBezTo>
                  <a:cubicBezTo>
                    <a:pt x="125" y="64"/>
                    <a:pt x="125" y="60"/>
                    <a:pt x="127" y="58"/>
                  </a:cubicBezTo>
                  <a:cubicBezTo>
                    <a:pt x="137" y="47"/>
                    <a:pt x="143" y="39"/>
                    <a:pt x="149" y="27"/>
                  </a:cubicBezTo>
                  <a:cubicBezTo>
                    <a:pt x="153" y="23"/>
                    <a:pt x="166" y="8"/>
                    <a:pt x="160" y="6"/>
                  </a:cubicBezTo>
                  <a:cubicBezTo>
                    <a:pt x="153" y="0"/>
                    <a:pt x="115" y="2"/>
                    <a:pt x="104" y="2"/>
                  </a:cubicBezTo>
                  <a:cubicBezTo>
                    <a:pt x="94" y="2"/>
                    <a:pt x="86" y="2"/>
                    <a:pt x="82" y="6"/>
                  </a:cubicBezTo>
                  <a:cubicBezTo>
                    <a:pt x="70" y="8"/>
                    <a:pt x="57" y="15"/>
                    <a:pt x="61" y="15"/>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9"/>
            <p:cNvSpPr/>
            <p:nvPr/>
          </p:nvSpPr>
          <p:spPr>
            <a:xfrm>
              <a:off x="7352011" y="1430997"/>
              <a:ext cx="66494" cy="32705"/>
            </a:xfrm>
            <a:custGeom>
              <a:avLst/>
              <a:gdLst/>
              <a:ahLst/>
              <a:cxnLst/>
              <a:rect l="l" t="t" r="r" b="b"/>
              <a:pathLst>
                <a:path w="234" h="115" extrusionOk="0">
                  <a:moveTo>
                    <a:pt x="53" y="0"/>
                  </a:moveTo>
                  <a:cubicBezTo>
                    <a:pt x="41" y="12"/>
                    <a:pt x="0" y="39"/>
                    <a:pt x="19" y="51"/>
                  </a:cubicBezTo>
                  <a:lnTo>
                    <a:pt x="60" y="80"/>
                  </a:lnTo>
                  <a:cubicBezTo>
                    <a:pt x="78" y="92"/>
                    <a:pt x="92" y="115"/>
                    <a:pt x="125" y="115"/>
                  </a:cubicBezTo>
                  <a:cubicBezTo>
                    <a:pt x="152" y="115"/>
                    <a:pt x="190" y="92"/>
                    <a:pt x="201" y="82"/>
                  </a:cubicBezTo>
                  <a:cubicBezTo>
                    <a:pt x="233" y="53"/>
                    <a:pt x="184" y="41"/>
                    <a:pt x="156" y="29"/>
                  </a:cubicBezTo>
                  <a:cubicBezTo>
                    <a:pt x="121" y="10"/>
                    <a:pt x="105" y="0"/>
                    <a:pt x="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9"/>
            <p:cNvSpPr/>
            <p:nvPr/>
          </p:nvSpPr>
          <p:spPr>
            <a:xfrm>
              <a:off x="7344907" y="1397723"/>
              <a:ext cx="24722" cy="27017"/>
            </a:xfrm>
            <a:custGeom>
              <a:avLst/>
              <a:gdLst/>
              <a:ahLst/>
              <a:cxnLst/>
              <a:rect l="l" t="t" r="r" b="b"/>
              <a:pathLst>
                <a:path w="87" h="95" extrusionOk="0">
                  <a:moveTo>
                    <a:pt x="76" y="3"/>
                  </a:moveTo>
                  <a:cubicBezTo>
                    <a:pt x="74" y="3"/>
                    <a:pt x="46" y="3"/>
                    <a:pt x="42" y="5"/>
                  </a:cubicBezTo>
                  <a:cubicBezTo>
                    <a:pt x="33" y="7"/>
                    <a:pt x="33" y="11"/>
                    <a:pt x="27" y="13"/>
                  </a:cubicBezTo>
                  <a:cubicBezTo>
                    <a:pt x="17" y="15"/>
                    <a:pt x="13" y="17"/>
                    <a:pt x="11" y="25"/>
                  </a:cubicBezTo>
                  <a:cubicBezTo>
                    <a:pt x="7" y="31"/>
                    <a:pt x="1" y="33"/>
                    <a:pt x="3" y="42"/>
                  </a:cubicBezTo>
                  <a:lnTo>
                    <a:pt x="5" y="62"/>
                  </a:lnTo>
                  <a:cubicBezTo>
                    <a:pt x="5" y="74"/>
                    <a:pt x="33" y="74"/>
                    <a:pt x="46" y="78"/>
                  </a:cubicBezTo>
                  <a:cubicBezTo>
                    <a:pt x="54" y="82"/>
                    <a:pt x="74" y="95"/>
                    <a:pt x="82" y="84"/>
                  </a:cubicBezTo>
                  <a:cubicBezTo>
                    <a:pt x="87" y="70"/>
                    <a:pt x="78" y="1"/>
                    <a:pt x="76" y="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9"/>
            <p:cNvSpPr/>
            <p:nvPr/>
          </p:nvSpPr>
          <p:spPr>
            <a:xfrm>
              <a:off x="7197142" y="1599642"/>
              <a:ext cx="93489" cy="39815"/>
            </a:xfrm>
            <a:custGeom>
              <a:avLst/>
              <a:gdLst/>
              <a:ahLst/>
              <a:cxnLst/>
              <a:rect l="l" t="t" r="r" b="b"/>
              <a:pathLst>
                <a:path w="329" h="140" extrusionOk="0">
                  <a:moveTo>
                    <a:pt x="5" y="11"/>
                  </a:moveTo>
                  <a:cubicBezTo>
                    <a:pt x="5" y="13"/>
                    <a:pt x="1" y="62"/>
                    <a:pt x="5" y="70"/>
                  </a:cubicBezTo>
                  <a:cubicBezTo>
                    <a:pt x="13" y="82"/>
                    <a:pt x="23" y="82"/>
                    <a:pt x="30" y="93"/>
                  </a:cubicBezTo>
                  <a:cubicBezTo>
                    <a:pt x="36" y="111"/>
                    <a:pt x="42" y="121"/>
                    <a:pt x="73" y="123"/>
                  </a:cubicBezTo>
                  <a:cubicBezTo>
                    <a:pt x="93" y="125"/>
                    <a:pt x="101" y="140"/>
                    <a:pt x="126" y="140"/>
                  </a:cubicBezTo>
                  <a:lnTo>
                    <a:pt x="204" y="140"/>
                  </a:lnTo>
                  <a:cubicBezTo>
                    <a:pt x="251" y="140"/>
                    <a:pt x="251" y="95"/>
                    <a:pt x="269" y="72"/>
                  </a:cubicBezTo>
                  <a:cubicBezTo>
                    <a:pt x="279" y="60"/>
                    <a:pt x="328" y="25"/>
                    <a:pt x="291" y="13"/>
                  </a:cubicBezTo>
                  <a:cubicBezTo>
                    <a:pt x="265" y="1"/>
                    <a:pt x="3" y="9"/>
                    <a:pt x="5" y="1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9"/>
            <p:cNvSpPr/>
            <p:nvPr/>
          </p:nvSpPr>
          <p:spPr>
            <a:xfrm>
              <a:off x="7338087" y="1686381"/>
              <a:ext cx="47739" cy="46072"/>
            </a:xfrm>
            <a:custGeom>
              <a:avLst/>
              <a:gdLst/>
              <a:ahLst/>
              <a:cxnLst/>
              <a:rect l="l" t="t" r="r" b="b"/>
              <a:pathLst>
                <a:path w="168" h="162" extrusionOk="0">
                  <a:moveTo>
                    <a:pt x="168" y="35"/>
                  </a:moveTo>
                  <a:cubicBezTo>
                    <a:pt x="149" y="25"/>
                    <a:pt x="109" y="0"/>
                    <a:pt x="92" y="13"/>
                  </a:cubicBezTo>
                  <a:lnTo>
                    <a:pt x="55" y="41"/>
                  </a:lnTo>
                  <a:cubicBezTo>
                    <a:pt x="37" y="54"/>
                    <a:pt x="0" y="64"/>
                    <a:pt x="4" y="86"/>
                  </a:cubicBezTo>
                  <a:cubicBezTo>
                    <a:pt x="4" y="105"/>
                    <a:pt x="39" y="131"/>
                    <a:pt x="51" y="137"/>
                  </a:cubicBezTo>
                  <a:cubicBezTo>
                    <a:pt x="92" y="162"/>
                    <a:pt x="113" y="127"/>
                    <a:pt x="131" y="107"/>
                  </a:cubicBezTo>
                  <a:cubicBezTo>
                    <a:pt x="149" y="82"/>
                    <a:pt x="168" y="72"/>
                    <a:pt x="168" y="3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9"/>
            <p:cNvSpPr/>
            <p:nvPr/>
          </p:nvSpPr>
          <p:spPr>
            <a:xfrm>
              <a:off x="7303703" y="1600210"/>
              <a:ext cx="24722" cy="40953"/>
            </a:xfrm>
            <a:custGeom>
              <a:avLst/>
              <a:gdLst/>
              <a:ahLst/>
              <a:cxnLst/>
              <a:rect l="l" t="t" r="r" b="b"/>
              <a:pathLst>
                <a:path w="87" h="144" extrusionOk="0">
                  <a:moveTo>
                    <a:pt x="86" y="7"/>
                  </a:moveTo>
                  <a:cubicBezTo>
                    <a:pt x="82" y="7"/>
                    <a:pt x="56" y="1"/>
                    <a:pt x="49" y="3"/>
                  </a:cubicBezTo>
                  <a:cubicBezTo>
                    <a:pt x="43" y="7"/>
                    <a:pt x="43" y="11"/>
                    <a:pt x="35" y="13"/>
                  </a:cubicBezTo>
                  <a:cubicBezTo>
                    <a:pt x="25" y="17"/>
                    <a:pt x="17" y="19"/>
                    <a:pt x="17" y="31"/>
                  </a:cubicBezTo>
                  <a:cubicBezTo>
                    <a:pt x="15" y="41"/>
                    <a:pt x="7" y="44"/>
                    <a:pt x="7" y="54"/>
                  </a:cubicBezTo>
                  <a:lnTo>
                    <a:pt x="4" y="89"/>
                  </a:lnTo>
                  <a:cubicBezTo>
                    <a:pt x="0" y="109"/>
                    <a:pt x="29" y="111"/>
                    <a:pt x="43" y="119"/>
                  </a:cubicBezTo>
                  <a:cubicBezTo>
                    <a:pt x="49" y="123"/>
                    <a:pt x="68" y="144"/>
                    <a:pt x="78" y="132"/>
                  </a:cubicBezTo>
                  <a:cubicBezTo>
                    <a:pt x="86" y="119"/>
                    <a:pt x="86" y="7"/>
                    <a:pt x="86" y="7"/>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9"/>
            <p:cNvSpPr/>
            <p:nvPr/>
          </p:nvSpPr>
          <p:spPr>
            <a:xfrm>
              <a:off x="7825711" y="1518305"/>
              <a:ext cx="93205" cy="90437"/>
            </a:xfrm>
            <a:custGeom>
              <a:avLst/>
              <a:gdLst/>
              <a:ahLst/>
              <a:cxnLst/>
              <a:rect l="l" t="t" r="r" b="b"/>
              <a:pathLst>
                <a:path w="328" h="318" extrusionOk="0">
                  <a:moveTo>
                    <a:pt x="328" y="133"/>
                  </a:moveTo>
                  <a:lnTo>
                    <a:pt x="177" y="0"/>
                  </a:lnTo>
                  <a:lnTo>
                    <a:pt x="1" y="88"/>
                  </a:lnTo>
                  <a:lnTo>
                    <a:pt x="84" y="317"/>
                  </a:lnTo>
                  <a:lnTo>
                    <a:pt x="320" y="299"/>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9"/>
            <p:cNvSpPr/>
            <p:nvPr/>
          </p:nvSpPr>
          <p:spPr>
            <a:xfrm>
              <a:off x="7794453" y="1662492"/>
              <a:ext cx="105993" cy="84749"/>
            </a:xfrm>
            <a:custGeom>
              <a:avLst/>
              <a:gdLst/>
              <a:ahLst/>
              <a:cxnLst/>
              <a:rect l="l" t="t" r="r" b="b"/>
              <a:pathLst>
                <a:path w="373" h="298" extrusionOk="0">
                  <a:moveTo>
                    <a:pt x="372" y="154"/>
                  </a:moveTo>
                  <a:lnTo>
                    <a:pt x="225" y="0"/>
                  </a:lnTo>
                  <a:lnTo>
                    <a:pt x="0" y="41"/>
                  </a:lnTo>
                  <a:lnTo>
                    <a:pt x="49" y="262"/>
                  </a:lnTo>
                  <a:lnTo>
                    <a:pt x="327" y="29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9"/>
            <p:cNvSpPr/>
            <p:nvPr/>
          </p:nvSpPr>
          <p:spPr>
            <a:xfrm>
              <a:off x="7731085" y="1480481"/>
              <a:ext cx="118212" cy="90437"/>
            </a:xfrm>
            <a:custGeom>
              <a:avLst/>
              <a:gdLst/>
              <a:ahLst/>
              <a:cxnLst/>
              <a:rect l="l" t="t" r="r" b="b"/>
              <a:pathLst>
                <a:path w="416" h="318" extrusionOk="0">
                  <a:moveTo>
                    <a:pt x="45" y="41"/>
                  </a:moveTo>
                  <a:lnTo>
                    <a:pt x="252" y="0"/>
                  </a:lnTo>
                  <a:lnTo>
                    <a:pt x="415" y="160"/>
                  </a:lnTo>
                  <a:lnTo>
                    <a:pt x="252" y="317"/>
                  </a:lnTo>
                  <a:lnTo>
                    <a:pt x="0" y="18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9"/>
            <p:cNvSpPr/>
            <p:nvPr/>
          </p:nvSpPr>
          <p:spPr>
            <a:xfrm>
              <a:off x="7681072" y="1661355"/>
              <a:ext cx="107129" cy="133949"/>
            </a:xfrm>
            <a:custGeom>
              <a:avLst/>
              <a:gdLst/>
              <a:ahLst/>
              <a:cxnLst/>
              <a:rect l="l" t="t" r="r" b="b"/>
              <a:pathLst>
                <a:path w="377" h="471" extrusionOk="0">
                  <a:moveTo>
                    <a:pt x="192" y="0"/>
                  </a:moveTo>
                  <a:lnTo>
                    <a:pt x="0" y="185"/>
                  </a:lnTo>
                  <a:lnTo>
                    <a:pt x="47" y="471"/>
                  </a:lnTo>
                  <a:lnTo>
                    <a:pt x="330" y="414"/>
                  </a:lnTo>
                  <a:lnTo>
                    <a:pt x="377" y="6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9"/>
            <p:cNvSpPr/>
            <p:nvPr/>
          </p:nvSpPr>
          <p:spPr>
            <a:xfrm>
              <a:off x="7750124" y="1662492"/>
              <a:ext cx="102583" cy="86455"/>
            </a:xfrm>
            <a:custGeom>
              <a:avLst/>
              <a:gdLst/>
              <a:ahLst/>
              <a:cxnLst/>
              <a:rect l="l" t="t" r="r" b="b"/>
              <a:pathLst>
                <a:path w="361" h="304" extrusionOk="0">
                  <a:moveTo>
                    <a:pt x="213" y="303"/>
                  </a:moveTo>
                  <a:lnTo>
                    <a:pt x="9" y="213"/>
                  </a:lnTo>
                  <a:lnTo>
                    <a:pt x="1" y="13"/>
                  </a:lnTo>
                  <a:lnTo>
                    <a:pt x="258" y="0"/>
                  </a:lnTo>
                  <a:lnTo>
                    <a:pt x="361" y="23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9"/>
            <p:cNvSpPr/>
            <p:nvPr/>
          </p:nvSpPr>
          <p:spPr>
            <a:xfrm>
              <a:off x="7497218" y="1795019"/>
              <a:ext cx="96899" cy="93565"/>
            </a:xfrm>
            <a:custGeom>
              <a:avLst/>
              <a:gdLst/>
              <a:ahLst/>
              <a:cxnLst/>
              <a:rect l="l" t="t" r="r" b="b"/>
              <a:pathLst>
                <a:path w="341" h="329" extrusionOk="0">
                  <a:moveTo>
                    <a:pt x="142" y="1"/>
                  </a:moveTo>
                  <a:lnTo>
                    <a:pt x="334" y="99"/>
                  </a:lnTo>
                  <a:lnTo>
                    <a:pt x="340" y="316"/>
                  </a:lnTo>
                  <a:lnTo>
                    <a:pt x="99" y="328"/>
                  </a:lnTo>
                  <a:lnTo>
                    <a:pt x="1" y="8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9"/>
            <p:cNvSpPr/>
            <p:nvPr/>
          </p:nvSpPr>
          <p:spPr>
            <a:xfrm>
              <a:off x="7414811" y="1776534"/>
              <a:ext cx="116507" cy="104372"/>
            </a:xfrm>
            <a:custGeom>
              <a:avLst/>
              <a:gdLst/>
              <a:ahLst/>
              <a:cxnLst/>
              <a:rect l="l" t="t" r="r" b="b"/>
              <a:pathLst>
                <a:path w="410" h="367" extrusionOk="0">
                  <a:moveTo>
                    <a:pt x="25" y="91"/>
                  </a:moveTo>
                  <a:lnTo>
                    <a:pt x="240" y="0"/>
                  </a:lnTo>
                  <a:lnTo>
                    <a:pt x="409" y="170"/>
                  </a:lnTo>
                  <a:lnTo>
                    <a:pt x="266" y="367"/>
                  </a:lnTo>
                  <a:lnTo>
                    <a:pt x="0" y="215"/>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9"/>
            <p:cNvSpPr/>
            <p:nvPr/>
          </p:nvSpPr>
          <p:spPr>
            <a:xfrm>
              <a:off x="7361104" y="1732168"/>
              <a:ext cx="97468" cy="92428"/>
            </a:xfrm>
            <a:custGeom>
              <a:avLst/>
              <a:gdLst/>
              <a:ahLst/>
              <a:cxnLst/>
              <a:rect l="l" t="t" r="r" b="b"/>
              <a:pathLst>
                <a:path w="343" h="325" extrusionOk="0">
                  <a:moveTo>
                    <a:pt x="142" y="1"/>
                  </a:moveTo>
                  <a:lnTo>
                    <a:pt x="334" y="97"/>
                  </a:lnTo>
                  <a:lnTo>
                    <a:pt x="343" y="314"/>
                  </a:lnTo>
                  <a:lnTo>
                    <a:pt x="111" y="324"/>
                  </a:lnTo>
                  <a:lnTo>
                    <a:pt x="93" y="318"/>
                  </a:lnTo>
                  <a:lnTo>
                    <a:pt x="1" y="79"/>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9"/>
            <p:cNvSpPr/>
            <p:nvPr/>
          </p:nvSpPr>
          <p:spPr>
            <a:xfrm>
              <a:off x="7322742" y="1759755"/>
              <a:ext cx="87522" cy="68823"/>
            </a:xfrm>
            <a:custGeom>
              <a:avLst/>
              <a:gdLst/>
              <a:ahLst/>
              <a:cxnLst/>
              <a:rect l="l" t="t" r="r" b="b"/>
              <a:pathLst>
                <a:path w="308" h="242" extrusionOk="0">
                  <a:moveTo>
                    <a:pt x="1" y="90"/>
                  </a:moveTo>
                  <a:lnTo>
                    <a:pt x="85" y="0"/>
                  </a:lnTo>
                  <a:lnTo>
                    <a:pt x="308" y="39"/>
                  </a:lnTo>
                  <a:lnTo>
                    <a:pt x="267" y="242"/>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9"/>
            <p:cNvSpPr/>
            <p:nvPr/>
          </p:nvSpPr>
          <p:spPr>
            <a:xfrm>
              <a:off x="7431008" y="1799854"/>
              <a:ext cx="57685" cy="47494"/>
            </a:xfrm>
            <a:custGeom>
              <a:avLst/>
              <a:gdLst/>
              <a:ahLst/>
              <a:cxnLst/>
              <a:rect l="l" t="t" r="r" b="b"/>
              <a:pathLst>
                <a:path w="203" h="167" extrusionOk="0">
                  <a:moveTo>
                    <a:pt x="84" y="166"/>
                  </a:moveTo>
                  <a:lnTo>
                    <a:pt x="199" y="117"/>
                  </a:lnTo>
                  <a:lnTo>
                    <a:pt x="203" y="9"/>
                  </a:lnTo>
                  <a:lnTo>
                    <a:pt x="60" y="0"/>
                  </a:lnTo>
                  <a:lnTo>
                    <a:pt x="0" y="12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9"/>
            <p:cNvSpPr/>
            <p:nvPr/>
          </p:nvSpPr>
          <p:spPr>
            <a:xfrm>
              <a:off x="7242040" y="1442657"/>
              <a:ext cx="86385" cy="86740"/>
            </a:xfrm>
            <a:custGeom>
              <a:avLst/>
              <a:gdLst/>
              <a:ahLst/>
              <a:cxnLst/>
              <a:rect l="l" t="t" r="r" b="b"/>
              <a:pathLst>
                <a:path w="304" h="305" extrusionOk="0">
                  <a:moveTo>
                    <a:pt x="303" y="145"/>
                  </a:moveTo>
                  <a:lnTo>
                    <a:pt x="178" y="305"/>
                  </a:lnTo>
                  <a:lnTo>
                    <a:pt x="1" y="266"/>
                  </a:lnTo>
                  <a:lnTo>
                    <a:pt x="50" y="37"/>
                  </a:lnTo>
                  <a:lnTo>
                    <a:pt x="275" y="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9"/>
            <p:cNvSpPr/>
            <p:nvPr/>
          </p:nvSpPr>
          <p:spPr>
            <a:xfrm>
              <a:off x="7269319" y="1451757"/>
              <a:ext cx="96331" cy="86455"/>
            </a:xfrm>
            <a:custGeom>
              <a:avLst/>
              <a:gdLst/>
              <a:ahLst/>
              <a:cxnLst/>
              <a:rect l="l" t="t" r="r" b="b"/>
              <a:pathLst>
                <a:path w="339" h="304" extrusionOk="0">
                  <a:moveTo>
                    <a:pt x="338" y="152"/>
                  </a:moveTo>
                  <a:lnTo>
                    <a:pt x="201" y="304"/>
                  </a:lnTo>
                  <a:lnTo>
                    <a:pt x="1" y="257"/>
                  </a:lnTo>
                  <a:lnTo>
                    <a:pt x="46" y="30"/>
                  </a:lnTo>
                  <a:lnTo>
                    <a:pt x="3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9"/>
            <p:cNvSpPr/>
            <p:nvPr/>
          </p:nvSpPr>
          <p:spPr>
            <a:xfrm>
              <a:off x="7269888" y="1427868"/>
              <a:ext cx="78145" cy="95840"/>
            </a:xfrm>
            <a:custGeom>
              <a:avLst/>
              <a:gdLst/>
              <a:ahLst/>
              <a:cxnLst/>
              <a:rect l="l" t="t" r="r" b="b"/>
              <a:pathLst>
                <a:path w="275" h="337" extrusionOk="0">
                  <a:moveTo>
                    <a:pt x="70" y="308"/>
                  </a:moveTo>
                  <a:lnTo>
                    <a:pt x="1" y="142"/>
                  </a:lnTo>
                  <a:lnTo>
                    <a:pt x="111" y="1"/>
                  </a:lnTo>
                  <a:lnTo>
                    <a:pt x="275" y="126"/>
                  </a:lnTo>
                  <a:lnTo>
                    <a:pt x="203" y="33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9"/>
            <p:cNvSpPr/>
            <p:nvPr/>
          </p:nvSpPr>
          <p:spPr>
            <a:xfrm>
              <a:off x="7315636" y="1371845"/>
              <a:ext cx="92637" cy="78777"/>
            </a:xfrm>
            <a:custGeom>
              <a:avLst/>
              <a:gdLst/>
              <a:ahLst/>
              <a:cxnLst/>
              <a:rect l="l" t="t" r="r" b="b"/>
              <a:pathLst>
                <a:path w="326" h="277" extrusionOk="0">
                  <a:moveTo>
                    <a:pt x="1" y="111"/>
                  </a:moveTo>
                  <a:lnTo>
                    <a:pt x="154" y="0"/>
                  </a:lnTo>
                  <a:lnTo>
                    <a:pt x="326" y="78"/>
                  </a:lnTo>
                  <a:lnTo>
                    <a:pt x="234" y="276"/>
                  </a:lnTo>
                  <a:lnTo>
                    <a:pt x="3" y="25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9"/>
            <p:cNvSpPr/>
            <p:nvPr/>
          </p:nvSpPr>
          <p:spPr>
            <a:xfrm>
              <a:off x="7486136" y="1429859"/>
              <a:ext cx="53707" cy="87308"/>
            </a:xfrm>
            <a:custGeom>
              <a:avLst/>
              <a:gdLst/>
              <a:ahLst/>
              <a:cxnLst/>
              <a:rect l="l" t="t" r="r" b="b"/>
              <a:pathLst>
                <a:path w="189" h="307" extrusionOk="0">
                  <a:moveTo>
                    <a:pt x="93" y="307"/>
                  </a:moveTo>
                  <a:lnTo>
                    <a:pt x="1" y="211"/>
                  </a:lnTo>
                  <a:lnTo>
                    <a:pt x="31" y="6"/>
                  </a:lnTo>
                  <a:lnTo>
                    <a:pt x="175" y="0"/>
                  </a:lnTo>
                  <a:lnTo>
                    <a:pt x="189" y="235"/>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9"/>
            <p:cNvSpPr/>
            <p:nvPr/>
          </p:nvSpPr>
          <p:spPr>
            <a:xfrm>
              <a:off x="7347748" y="1438960"/>
              <a:ext cx="88090" cy="81905"/>
            </a:xfrm>
            <a:custGeom>
              <a:avLst/>
              <a:gdLst/>
              <a:ahLst/>
              <a:cxnLst/>
              <a:rect l="l" t="t" r="r" b="b"/>
              <a:pathLst>
                <a:path w="310" h="288" extrusionOk="0">
                  <a:moveTo>
                    <a:pt x="148" y="287"/>
                  </a:moveTo>
                  <a:lnTo>
                    <a:pt x="310" y="181"/>
                  </a:lnTo>
                  <a:lnTo>
                    <a:pt x="271" y="1"/>
                  </a:lnTo>
                  <a:lnTo>
                    <a:pt x="42" y="19"/>
                  </a:lnTo>
                  <a:lnTo>
                    <a:pt x="1" y="238"/>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9"/>
            <p:cNvSpPr/>
            <p:nvPr/>
          </p:nvSpPr>
          <p:spPr>
            <a:xfrm>
              <a:off x="7492103" y="1297048"/>
              <a:ext cx="92637" cy="89868"/>
            </a:xfrm>
            <a:custGeom>
              <a:avLst/>
              <a:gdLst/>
              <a:ahLst/>
              <a:cxnLst/>
              <a:rect l="l" t="t" r="r" b="b"/>
              <a:pathLst>
                <a:path w="326" h="316" extrusionOk="0">
                  <a:moveTo>
                    <a:pt x="326" y="197"/>
                  </a:moveTo>
                  <a:lnTo>
                    <a:pt x="227" y="21"/>
                  </a:lnTo>
                  <a:lnTo>
                    <a:pt x="15" y="1"/>
                  </a:lnTo>
                  <a:lnTo>
                    <a:pt x="0" y="218"/>
                  </a:lnTo>
                  <a:lnTo>
                    <a:pt x="250" y="316"/>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9"/>
            <p:cNvSpPr/>
            <p:nvPr/>
          </p:nvSpPr>
          <p:spPr>
            <a:xfrm>
              <a:off x="7585025" y="1334872"/>
              <a:ext cx="101446" cy="95271"/>
            </a:xfrm>
            <a:custGeom>
              <a:avLst/>
              <a:gdLst/>
              <a:ahLst/>
              <a:cxnLst/>
              <a:rect l="l" t="t" r="r" b="b"/>
              <a:pathLst>
                <a:path w="357" h="335" extrusionOk="0">
                  <a:moveTo>
                    <a:pt x="357" y="195"/>
                  </a:moveTo>
                  <a:lnTo>
                    <a:pt x="258" y="21"/>
                  </a:lnTo>
                  <a:lnTo>
                    <a:pt x="46" y="1"/>
                  </a:lnTo>
                  <a:lnTo>
                    <a:pt x="1" y="334"/>
                  </a:lnTo>
                  <a:lnTo>
                    <a:pt x="281" y="31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9"/>
            <p:cNvSpPr/>
            <p:nvPr/>
          </p:nvSpPr>
          <p:spPr>
            <a:xfrm>
              <a:off x="7127522" y="1473940"/>
              <a:ext cx="85817" cy="110344"/>
            </a:xfrm>
            <a:custGeom>
              <a:avLst/>
              <a:gdLst/>
              <a:ahLst/>
              <a:cxnLst/>
              <a:rect l="l" t="t" r="r" b="b"/>
              <a:pathLst>
                <a:path w="302" h="388" extrusionOk="0">
                  <a:moveTo>
                    <a:pt x="301" y="76"/>
                  </a:moveTo>
                  <a:lnTo>
                    <a:pt x="291" y="277"/>
                  </a:lnTo>
                  <a:lnTo>
                    <a:pt x="105" y="387"/>
                  </a:lnTo>
                  <a:lnTo>
                    <a:pt x="0" y="197"/>
                  </a:lnTo>
                  <a:lnTo>
                    <a:pt x="180" y="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9"/>
            <p:cNvSpPr/>
            <p:nvPr/>
          </p:nvSpPr>
          <p:spPr>
            <a:xfrm>
              <a:off x="7278128" y="1324918"/>
              <a:ext cx="92069" cy="78208"/>
            </a:xfrm>
            <a:custGeom>
              <a:avLst/>
              <a:gdLst/>
              <a:ahLst/>
              <a:cxnLst/>
              <a:rect l="l" t="t" r="r" b="b"/>
              <a:pathLst>
                <a:path w="324" h="275" extrusionOk="0">
                  <a:moveTo>
                    <a:pt x="0" y="107"/>
                  </a:moveTo>
                  <a:lnTo>
                    <a:pt x="154" y="1"/>
                  </a:lnTo>
                  <a:lnTo>
                    <a:pt x="324" y="79"/>
                  </a:lnTo>
                  <a:lnTo>
                    <a:pt x="232" y="275"/>
                  </a:lnTo>
                  <a:lnTo>
                    <a:pt x="2" y="25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9"/>
            <p:cNvSpPr/>
            <p:nvPr/>
          </p:nvSpPr>
          <p:spPr>
            <a:xfrm>
              <a:off x="7251417" y="1457161"/>
              <a:ext cx="68767" cy="52613"/>
            </a:xfrm>
            <a:custGeom>
              <a:avLst/>
              <a:gdLst/>
              <a:ahLst/>
              <a:cxnLst/>
              <a:rect l="l" t="t" r="r" b="b"/>
              <a:pathLst>
                <a:path w="242" h="185" extrusionOk="0">
                  <a:moveTo>
                    <a:pt x="242" y="115"/>
                  </a:moveTo>
                  <a:lnTo>
                    <a:pt x="129" y="184"/>
                  </a:lnTo>
                  <a:lnTo>
                    <a:pt x="0" y="125"/>
                  </a:lnTo>
                  <a:lnTo>
                    <a:pt x="66" y="0"/>
                  </a:lnTo>
                  <a:lnTo>
                    <a:pt x="238" y="2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9"/>
            <p:cNvSpPr/>
            <p:nvPr/>
          </p:nvSpPr>
          <p:spPr>
            <a:xfrm>
              <a:off x="7088023" y="1621255"/>
              <a:ext cx="54275" cy="88730"/>
            </a:xfrm>
            <a:custGeom>
              <a:avLst/>
              <a:gdLst/>
              <a:ahLst/>
              <a:cxnLst/>
              <a:rect l="l" t="t" r="r" b="b"/>
              <a:pathLst>
                <a:path w="191" h="312" extrusionOk="0">
                  <a:moveTo>
                    <a:pt x="96" y="311"/>
                  </a:moveTo>
                  <a:lnTo>
                    <a:pt x="0" y="217"/>
                  </a:lnTo>
                  <a:lnTo>
                    <a:pt x="35" y="12"/>
                  </a:lnTo>
                  <a:lnTo>
                    <a:pt x="178" y="0"/>
                  </a:lnTo>
                  <a:lnTo>
                    <a:pt x="191" y="238"/>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9"/>
            <p:cNvSpPr/>
            <p:nvPr/>
          </p:nvSpPr>
          <p:spPr>
            <a:xfrm>
              <a:off x="7182649" y="1706573"/>
              <a:ext cx="101446" cy="94703"/>
            </a:xfrm>
            <a:custGeom>
              <a:avLst/>
              <a:gdLst/>
              <a:ahLst/>
              <a:cxnLst/>
              <a:rect l="l" t="t" r="r" b="b"/>
              <a:pathLst>
                <a:path w="357" h="333" extrusionOk="0">
                  <a:moveTo>
                    <a:pt x="357" y="197"/>
                  </a:moveTo>
                  <a:lnTo>
                    <a:pt x="259" y="21"/>
                  </a:lnTo>
                  <a:lnTo>
                    <a:pt x="44" y="1"/>
                  </a:lnTo>
                  <a:lnTo>
                    <a:pt x="1" y="332"/>
                  </a:lnTo>
                  <a:lnTo>
                    <a:pt x="277" y="314"/>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 name="Google Shape;473;p9"/>
          <p:cNvGrpSpPr/>
          <p:nvPr/>
        </p:nvGrpSpPr>
        <p:grpSpPr>
          <a:xfrm>
            <a:off x="1724348" y="4603998"/>
            <a:ext cx="830894" cy="591536"/>
            <a:chOff x="7088023" y="1297048"/>
            <a:chExt cx="830894" cy="591536"/>
          </a:xfrm>
        </p:grpSpPr>
        <p:sp>
          <p:nvSpPr>
            <p:cNvPr id="474" name="Google Shape;474;p9"/>
            <p:cNvSpPr/>
            <p:nvPr/>
          </p:nvSpPr>
          <p:spPr>
            <a:xfrm>
              <a:off x="7101379" y="1303020"/>
              <a:ext cx="802475" cy="547740"/>
            </a:xfrm>
            <a:custGeom>
              <a:avLst/>
              <a:gdLst/>
              <a:ahLst/>
              <a:cxnLst/>
              <a:rect l="l" t="t" r="r" b="b"/>
              <a:pathLst>
                <a:path w="2824" h="1926" extrusionOk="0">
                  <a:moveTo>
                    <a:pt x="915" y="88"/>
                  </a:moveTo>
                  <a:cubicBezTo>
                    <a:pt x="694" y="176"/>
                    <a:pt x="749" y="282"/>
                    <a:pt x="545" y="397"/>
                  </a:cubicBezTo>
                  <a:cubicBezTo>
                    <a:pt x="318" y="528"/>
                    <a:pt x="272" y="733"/>
                    <a:pt x="195" y="931"/>
                  </a:cubicBezTo>
                  <a:cubicBezTo>
                    <a:pt x="158" y="1017"/>
                    <a:pt x="54" y="1146"/>
                    <a:pt x="0" y="1246"/>
                  </a:cubicBezTo>
                  <a:lnTo>
                    <a:pt x="1187" y="1925"/>
                  </a:lnTo>
                  <a:cubicBezTo>
                    <a:pt x="1234" y="1923"/>
                    <a:pt x="1279" y="1921"/>
                    <a:pt x="1314" y="1915"/>
                  </a:cubicBezTo>
                  <a:lnTo>
                    <a:pt x="1680" y="1858"/>
                  </a:lnTo>
                  <a:cubicBezTo>
                    <a:pt x="1723" y="1817"/>
                    <a:pt x="1866" y="1772"/>
                    <a:pt x="1926" y="1729"/>
                  </a:cubicBezTo>
                  <a:cubicBezTo>
                    <a:pt x="2036" y="1649"/>
                    <a:pt x="2177" y="1647"/>
                    <a:pt x="2341" y="1592"/>
                  </a:cubicBezTo>
                  <a:cubicBezTo>
                    <a:pt x="2388" y="1575"/>
                    <a:pt x="2433" y="1502"/>
                    <a:pt x="2472" y="1543"/>
                  </a:cubicBezTo>
                  <a:cubicBezTo>
                    <a:pt x="2644" y="1473"/>
                    <a:pt x="2818" y="1383"/>
                    <a:pt x="2818" y="1340"/>
                  </a:cubicBezTo>
                  <a:cubicBezTo>
                    <a:pt x="2824" y="886"/>
                    <a:pt x="2478" y="569"/>
                    <a:pt x="2181" y="293"/>
                  </a:cubicBezTo>
                  <a:cubicBezTo>
                    <a:pt x="2016" y="139"/>
                    <a:pt x="1717" y="80"/>
                    <a:pt x="1498" y="31"/>
                  </a:cubicBezTo>
                  <a:cubicBezTo>
                    <a:pt x="1343" y="0"/>
                    <a:pt x="987" y="59"/>
                    <a:pt x="915" y="8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9"/>
            <p:cNvSpPr/>
            <p:nvPr/>
          </p:nvSpPr>
          <p:spPr>
            <a:xfrm>
              <a:off x="7101379" y="1317524"/>
              <a:ext cx="449545" cy="533236"/>
            </a:xfrm>
            <a:custGeom>
              <a:avLst/>
              <a:gdLst/>
              <a:ahLst/>
              <a:cxnLst/>
              <a:rect l="l" t="t" r="r" b="b"/>
              <a:pathLst>
                <a:path w="1582" h="1875" extrusionOk="0">
                  <a:moveTo>
                    <a:pt x="915" y="37"/>
                  </a:moveTo>
                  <a:cubicBezTo>
                    <a:pt x="694" y="125"/>
                    <a:pt x="749" y="231"/>
                    <a:pt x="545" y="346"/>
                  </a:cubicBezTo>
                  <a:cubicBezTo>
                    <a:pt x="318" y="477"/>
                    <a:pt x="272" y="682"/>
                    <a:pt x="195" y="880"/>
                  </a:cubicBezTo>
                  <a:cubicBezTo>
                    <a:pt x="158" y="966"/>
                    <a:pt x="54" y="1095"/>
                    <a:pt x="0" y="1195"/>
                  </a:cubicBezTo>
                  <a:lnTo>
                    <a:pt x="1187" y="1874"/>
                  </a:lnTo>
                  <a:cubicBezTo>
                    <a:pt x="1234" y="1872"/>
                    <a:pt x="1279" y="1870"/>
                    <a:pt x="1314" y="1864"/>
                  </a:cubicBezTo>
                  <a:lnTo>
                    <a:pt x="1566" y="1823"/>
                  </a:lnTo>
                  <a:cubicBezTo>
                    <a:pt x="1582" y="1786"/>
                    <a:pt x="1580" y="1737"/>
                    <a:pt x="1551" y="1680"/>
                  </a:cubicBezTo>
                  <a:cubicBezTo>
                    <a:pt x="1508" y="1594"/>
                    <a:pt x="1478" y="1269"/>
                    <a:pt x="1365" y="1277"/>
                  </a:cubicBezTo>
                  <a:cubicBezTo>
                    <a:pt x="1345" y="1271"/>
                    <a:pt x="1351" y="1179"/>
                    <a:pt x="1351" y="1162"/>
                  </a:cubicBezTo>
                  <a:cubicBezTo>
                    <a:pt x="1351" y="1040"/>
                    <a:pt x="1259" y="1195"/>
                    <a:pt x="1146" y="1220"/>
                  </a:cubicBezTo>
                  <a:cubicBezTo>
                    <a:pt x="1079" y="1236"/>
                    <a:pt x="962" y="1244"/>
                    <a:pt x="921" y="1197"/>
                  </a:cubicBezTo>
                  <a:cubicBezTo>
                    <a:pt x="731" y="999"/>
                    <a:pt x="1445" y="990"/>
                    <a:pt x="1353" y="849"/>
                  </a:cubicBezTo>
                  <a:cubicBezTo>
                    <a:pt x="1306" y="780"/>
                    <a:pt x="1173" y="821"/>
                    <a:pt x="1095" y="815"/>
                  </a:cubicBezTo>
                  <a:cubicBezTo>
                    <a:pt x="1095" y="784"/>
                    <a:pt x="1117" y="663"/>
                    <a:pt x="1054" y="665"/>
                  </a:cubicBezTo>
                  <a:cubicBezTo>
                    <a:pt x="987" y="671"/>
                    <a:pt x="813" y="780"/>
                    <a:pt x="856" y="688"/>
                  </a:cubicBezTo>
                  <a:cubicBezTo>
                    <a:pt x="872" y="655"/>
                    <a:pt x="925" y="612"/>
                    <a:pt x="913" y="583"/>
                  </a:cubicBezTo>
                  <a:cubicBezTo>
                    <a:pt x="892" y="540"/>
                    <a:pt x="759" y="606"/>
                    <a:pt x="759" y="522"/>
                  </a:cubicBezTo>
                  <a:cubicBezTo>
                    <a:pt x="790" y="493"/>
                    <a:pt x="917" y="397"/>
                    <a:pt x="856" y="369"/>
                  </a:cubicBezTo>
                  <a:cubicBezTo>
                    <a:pt x="800" y="344"/>
                    <a:pt x="770" y="330"/>
                    <a:pt x="788" y="268"/>
                  </a:cubicBezTo>
                  <a:cubicBezTo>
                    <a:pt x="819" y="164"/>
                    <a:pt x="884" y="37"/>
                    <a:pt x="1050" y="0"/>
                  </a:cubicBezTo>
                  <a:cubicBezTo>
                    <a:pt x="984" y="17"/>
                    <a:pt x="935" y="29"/>
                    <a:pt x="915" y="37"/>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9"/>
            <p:cNvSpPr/>
            <p:nvPr/>
          </p:nvSpPr>
          <p:spPr>
            <a:xfrm>
              <a:off x="7096832" y="1490150"/>
              <a:ext cx="382767" cy="360041"/>
            </a:xfrm>
            <a:custGeom>
              <a:avLst/>
              <a:gdLst/>
              <a:ahLst/>
              <a:cxnLst/>
              <a:rect l="l" t="t" r="r" b="b"/>
              <a:pathLst>
                <a:path w="1347" h="1266" extrusionOk="0">
                  <a:moveTo>
                    <a:pt x="315" y="1"/>
                  </a:moveTo>
                  <a:cubicBezTo>
                    <a:pt x="272" y="87"/>
                    <a:pt x="243" y="181"/>
                    <a:pt x="209" y="271"/>
                  </a:cubicBezTo>
                  <a:cubicBezTo>
                    <a:pt x="172" y="357"/>
                    <a:pt x="68" y="486"/>
                    <a:pt x="12" y="586"/>
                  </a:cubicBezTo>
                  <a:cubicBezTo>
                    <a:pt x="0" y="969"/>
                    <a:pt x="728" y="1265"/>
                    <a:pt x="1199" y="1265"/>
                  </a:cubicBezTo>
                  <a:cubicBezTo>
                    <a:pt x="1240" y="1263"/>
                    <a:pt x="1279" y="1261"/>
                    <a:pt x="1311" y="1257"/>
                  </a:cubicBezTo>
                  <a:cubicBezTo>
                    <a:pt x="1268" y="1226"/>
                    <a:pt x="1238" y="1200"/>
                    <a:pt x="1256" y="1181"/>
                  </a:cubicBezTo>
                  <a:cubicBezTo>
                    <a:pt x="1346" y="1098"/>
                    <a:pt x="765" y="1214"/>
                    <a:pt x="1025" y="960"/>
                  </a:cubicBezTo>
                  <a:cubicBezTo>
                    <a:pt x="1074" y="915"/>
                    <a:pt x="1209" y="711"/>
                    <a:pt x="1003" y="836"/>
                  </a:cubicBezTo>
                  <a:cubicBezTo>
                    <a:pt x="829" y="940"/>
                    <a:pt x="704" y="868"/>
                    <a:pt x="704" y="729"/>
                  </a:cubicBezTo>
                  <a:cubicBezTo>
                    <a:pt x="704" y="580"/>
                    <a:pt x="516" y="895"/>
                    <a:pt x="516" y="600"/>
                  </a:cubicBezTo>
                  <a:cubicBezTo>
                    <a:pt x="516" y="496"/>
                    <a:pt x="4" y="725"/>
                    <a:pt x="254" y="324"/>
                  </a:cubicBezTo>
                  <a:cubicBezTo>
                    <a:pt x="352" y="167"/>
                    <a:pt x="364" y="240"/>
                    <a:pt x="321" y="107"/>
                  </a:cubicBezTo>
                  <a:cubicBezTo>
                    <a:pt x="311" y="75"/>
                    <a:pt x="311" y="38"/>
                    <a:pt x="3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9"/>
            <p:cNvSpPr/>
            <p:nvPr/>
          </p:nvSpPr>
          <p:spPr>
            <a:xfrm>
              <a:off x="7503754" y="1559542"/>
              <a:ext cx="141513" cy="108354"/>
            </a:xfrm>
            <a:custGeom>
              <a:avLst/>
              <a:gdLst/>
              <a:ahLst/>
              <a:cxnLst/>
              <a:rect l="l" t="t" r="r" b="b"/>
              <a:pathLst>
                <a:path w="498" h="381" extrusionOk="0">
                  <a:moveTo>
                    <a:pt x="260" y="0"/>
                  </a:moveTo>
                  <a:cubicBezTo>
                    <a:pt x="215" y="56"/>
                    <a:pt x="178" y="86"/>
                    <a:pt x="135" y="125"/>
                  </a:cubicBezTo>
                  <a:cubicBezTo>
                    <a:pt x="98" y="164"/>
                    <a:pt x="47" y="180"/>
                    <a:pt x="27" y="215"/>
                  </a:cubicBezTo>
                  <a:cubicBezTo>
                    <a:pt x="0" y="258"/>
                    <a:pt x="123" y="381"/>
                    <a:pt x="162" y="381"/>
                  </a:cubicBezTo>
                  <a:cubicBezTo>
                    <a:pt x="260" y="381"/>
                    <a:pt x="287" y="330"/>
                    <a:pt x="358" y="307"/>
                  </a:cubicBezTo>
                  <a:cubicBezTo>
                    <a:pt x="387" y="297"/>
                    <a:pt x="469" y="254"/>
                    <a:pt x="481" y="234"/>
                  </a:cubicBezTo>
                  <a:cubicBezTo>
                    <a:pt x="497" y="209"/>
                    <a:pt x="479" y="180"/>
                    <a:pt x="456" y="166"/>
                  </a:cubicBezTo>
                  <a:cubicBezTo>
                    <a:pt x="436" y="154"/>
                    <a:pt x="428" y="144"/>
                    <a:pt x="407" y="125"/>
                  </a:cubicBezTo>
                  <a:cubicBezTo>
                    <a:pt x="375" y="94"/>
                    <a:pt x="375" y="80"/>
                    <a:pt x="358" y="52"/>
                  </a:cubicBezTo>
                  <a:cubicBezTo>
                    <a:pt x="334" y="13"/>
                    <a:pt x="311" y="19"/>
                    <a:pt x="260" y="0"/>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9"/>
            <p:cNvSpPr/>
            <p:nvPr/>
          </p:nvSpPr>
          <p:spPr>
            <a:xfrm>
              <a:off x="7438681" y="1507214"/>
              <a:ext cx="47171" cy="21614"/>
            </a:xfrm>
            <a:custGeom>
              <a:avLst/>
              <a:gdLst/>
              <a:ahLst/>
              <a:cxnLst/>
              <a:rect l="l" t="t" r="r" b="b"/>
              <a:pathLst>
                <a:path w="166" h="76" extrusionOk="0">
                  <a:moveTo>
                    <a:pt x="61" y="15"/>
                  </a:moveTo>
                  <a:cubicBezTo>
                    <a:pt x="43" y="23"/>
                    <a:pt x="41" y="27"/>
                    <a:pt x="31" y="35"/>
                  </a:cubicBezTo>
                  <a:cubicBezTo>
                    <a:pt x="0" y="60"/>
                    <a:pt x="33" y="49"/>
                    <a:pt x="59" y="66"/>
                  </a:cubicBezTo>
                  <a:cubicBezTo>
                    <a:pt x="70" y="70"/>
                    <a:pt x="76" y="72"/>
                    <a:pt x="90" y="72"/>
                  </a:cubicBezTo>
                  <a:cubicBezTo>
                    <a:pt x="102" y="72"/>
                    <a:pt x="106" y="76"/>
                    <a:pt x="113" y="70"/>
                  </a:cubicBezTo>
                  <a:cubicBezTo>
                    <a:pt x="115" y="68"/>
                    <a:pt x="121" y="68"/>
                    <a:pt x="123" y="68"/>
                  </a:cubicBezTo>
                  <a:cubicBezTo>
                    <a:pt x="125" y="64"/>
                    <a:pt x="125" y="60"/>
                    <a:pt x="127" y="58"/>
                  </a:cubicBezTo>
                  <a:cubicBezTo>
                    <a:pt x="137" y="47"/>
                    <a:pt x="143" y="39"/>
                    <a:pt x="149" y="27"/>
                  </a:cubicBezTo>
                  <a:cubicBezTo>
                    <a:pt x="153" y="23"/>
                    <a:pt x="166" y="8"/>
                    <a:pt x="160" y="6"/>
                  </a:cubicBezTo>
                  <a:cubicBezTo>
                    <a:pt x="153" y="0"/>
                    <a:pt x="115" y="2"/>
                    <a:pt x="104" y="2"/>
                  </a:cubicBezTo>
                  <a:cubicBezTo>
                    <a:pt x="94" y="2"/>
                    <a:pt x="86" y="2"/>
                    <a:pt x="82" y="6"/>
                  </a:cubicBezTo>
                  <a:cubicBezTo>
                    <a:pt x="70" y="8"/>
                    <a:pt x="57" y="15"/>
                    <a:pt x="61" y="15"/>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9"/>
            <p:cNvSpPr/>
            <p:nvPr/>
          </p:nvSpPr>
          <p:spPr>
            <a:xfrm>
              <a:off x="7352011" y="1430997"/>
              <a:ext cx="66494" cy="32705"/>
            </a:xfrm>
            <a:custGeom>
              <a:avLst/>
              <a:gdLst/>
              <a:ahLst/>
              <a:cxnLst/>
              <a:rect l="l" t="t" r="r" b="b"/>
              <a:pathLst>
                <a:path w="234" h="115" extrusionOk="0">
                  <a:moveTo>
                    <a:pt x="53" y="0"/>
                  </a:moveTo>
                  <a:cubicBezTo>
                    <a:pt x="41" y="12"/>
                    <a:pt x="0" y="39"/>
                    <a:pt x="19" y="51"/>
                  </a:cubicBezTo>
                  <a:lnTo>
                    <a:pt x="60" y="80"/>
                  </a:lnTo>
                  <a:cubicBezTo>
                    <a:pt x="78" y="92"/>
                    <a:pt x="92" y="115"/>
                    <a:pt x="125" y="115"/>
                  </a:cubicBezTo>
                  <a:cubicBezTo>
                    <a:pt x="152" y="115"/>
                    <a:pt x="190" y="92"/>
                    <a:pt x="201" y="82"/>
                  </a:cubicBezTo>
                  <a:cubicBezTo>
                    <a:pt x="233" y="53"/>
                    <a:pt x="184" y="41"/>
                    <a:pt x="156" y="29"/>
                  </a:cubicBezTo>
                  <a:cubicBezTo>
                    <a:pt x="121" y="10"/>
                    <a:pt x="105" y="0"/>
                    <a:pt x="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9"/>
            <p:cNvSpPr/>
            <p:nvPr/>
          </p:nvSpPr>
          <p:spPr>
            <a:xfrm>
              <a:off x="7344907" y="1397723"/>
              <a:ext cx="24722" cy="27017"/>
            </a:xfrm>
            <a:custGeom>
              <a:avLst/>
              <a:gdLst/>
              <a:ahLst/>
              <a:cxnLst/>
              <a:rect l="l" t="t" r="r" b="b"/>
              <a:pathLst>
                <a:path w="87" h="95" extrusionOk="0">
                  <a:moveTo>
                    <a:pt x="76" y="3"/>
                  </a:moveTo>
                  <a:cubicBezTo>
                    <a:pt x="74" y="3"/>
                    <a:pt x="46" y="3"/>
                    <a:pt x="42" y="5"/>
                  </a:cubicBezTo>
                  <a:cubicBezTo>
                    <a:pt x="33" y="7"/>
                    <a:pt x="33" y="11"/>
                    <a:pt x="27" y="13"/>
                  </a:cubicBezTo>
                  <a:cubicBezTo>
                    <a:pt x="17" y="15"/>
                    <a:pt x="13" y="17"/>
                    <a:pt x="11" y="25"/>
                  </a:cubicBezTo>
                  <a:cubicBezTo>
                    <a:pt x="7" y="31"/>
                    <a:pt x="1" y="33"/>
                    <a:pt x="3" y="42"/>
                  </a:cubicBezTo>
                  <a:lnTo>
                    <a:pt x="5" y="62"/>
                  </a:lnTo>
                  <a:cubicBezTo>
                    <a:pt x="5" y="74"/>
                    <a:pt x="33" y="74"/>
                    <a:pt x="46" y="78"/>
                  </a:cubicBezTo>
                  <a:cubicBezTo>
                    <a:pt x="54" y="82"/>
                    <a:pt x="74" y="95"/>
                    <a:pt x="82" y="84"/>
                  </a:cubicBezTo>
                  <a:cubicBezTo>
                    <a:pt x="87" y="70"/>
                    <a:pt x="78" y="1"/>
                    <a:pt x="76" y="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9"/>
            <p:cNvSpPr/>
            <p:nvPr/>
          </p:nvSpPr>
          <p:spPr>
            <a:xfrm>
              <a:off x="7197142" y="1599642"/>
              <a:ext cx="93489" cy="39815"/>
            </a:xfrm>
            <a:custGeom>
              <a:avLst/>
              <a:gdLst/>
              <a:ahLst/>
              <a:cxnLst/>
              <a:rect l="l" t="t" r="r" b="b"/>
              <a:pathLst>
                <a:path w="329" h="140" extrusionOk="0">
                  <a:moveTo>
                    <a:pt x="5" y="11"/>
                  </a:moveTo>
                  <a:cubicBezTo>
                    <a:pt x="5" y="13"/>
                    <a:pt x="1" y="62"/>
                    <a:pt x="5" y="70"/>
                  </a:cubicBezTo>
                  <a:cubicBezTo>
                    <a:pt x="13" y="82"/>
                    <a:pt x="23" y="82"/>
                    <a:pt x="30" y="93"/>
                  </a:cubicBezTo>
                  <a:cubicBezTo>
                    <a:pt x="36" y="111"/>
                    <a:pt x="42" y="121"/>
                    <a:pt x="73" y="123"/>
                  </a:cubicBezTo>
                  <a:cubicBezTo>
                    <a:pt x="93" y="125"/>
                    <a:pt x="101" y="140"/>
                    <a:pt x="126" y="140"/>
                  </a:cubicBezTo>
                  <a:lnTo>
                    <a:pt x="204" y="140"/>
                  </a:lnTo>
                  <a:cubicBezTo>
                    <a:pt x="251" y="140"/>
                    <a:pt x="251" y="95"/>
                    <a:pt x="269" y="72"/>
                  </a:cubicBezTo>
                  <a:cubicBezTo>
                    <a:pt x="279" y="60"/>
                    <a:pt x="328" y="25"/>
                    <a:pt x="291" y="13"/>
                  </a:cubicBezTo>
                  <a:cubicBezTo>
                    <a:pt x="265" y="1"/>
                    <a:pt x="3" y="9"/>
                    <a:pt x="5" y="1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9"/>
            <p:cNvSpPr/>
            <p:nvPr/>
          </p:nvSpPr>
          <p:spPr>
            <a:xfrm>
              <a:off x="7338087" y="1686381"/>
              <a:ext cx="47739" cy="46072"/>
            </a:xfrm>
            <a:custGeom>
              <a:avLst/>
              <a:gdLst/>
              <a:ahLst/>
              <a:cxnLst/>
              <a:rect l="l" t="t" r="r" b="b"/>
              <a:pathLst>
                <a:path w="168" h="162" extrusionOk="0">
                  <a:moveTo>
                    <a:pt x="168" y="35"/>
                  </a:moveTo>
                  <a:cubicBezTo>
                    <a:pt x="149" y="25"/>
                    <a:pt x="109" y="0"/>
                    <a:pt x="92" y="13"/>
                  </a:cubicBezTo>
                  <a:lnTo>
                    <a:pt x="55" y="41"/>
                  </a:lnTo>
                  <a:cubicBezTo>
                    <a:pt x="37" y="54"/>
                    <a:pt x="0" y="64"/>
                    <a:pt x="4" y="86"/>
                  </a:cubicBezTo>
                  <a:cubicBezTo>
                    <a:pt x="4" y="105"/>
                    <a:pt x="39" y="131"/>
                    <a:pt x="51" y="137"/>
                  </a:cubicBezTo>
                  <a:cubicBezTo>
                    <a:pt x="92" y="162"/>
                    <a:pt x="113" y="127"/>
                    <a:pt x="131" y="107"/>
                  </a:cubicBezTo>
                  <a:cubicBezTo>
                    <a:pt x="149" y="82"/>
                    <a:pt x="168" y="72"/>
                    <a:pt x="168" y="3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9"/>
            <p:cNvSpPr/>
            <p:nvPr/>
          </p:nvSpPr>
          <p:spPr>
            <a:xfrm>
              <a:off x="7303703" y="1600210"/>
              <a:ext cx="24722" cy="40953"/>
            </a:xfrm>
            <a:custGeom>
              <a:avLst/>
              <a:gdLst/>
              <a:ahLst/>
              <a:cxnLst/>
              <a:rect l="l" t="t" r="r" b="b"/>
              <a:pathLst>
                <a:path w="87" h="144" extrusionOk="0">
                  <a:moveTo>
                    <a:pt x="86" y="7"/>
                  </a:moveTo>
                  <a:cubicBezTo>
                    <a:pt x="82" y="7"/>
                    <a:pt x="56" y="1"/>
                    <a:pt x="49" y="3"/>
                  </a:cubicBezTo>
                  <a:cubicBezTo>
                    <a:pt x="43" y="7"/>
                    <a:pt x="43" y="11"/>
                    <a:pt x="35" y="13"/>
                  </a:cubicBezTo>
                  <a:cubicBezTo>
                    <a:pt x="25" y="17"/>
                    <a:pt x="17" y="19"/>
                    <a:pt x="17" y="31"/>
                  </a:cubicBezTo>
                  <a:cubicBezTo>
                    <a:pt x="15" y="41"/>
                    <a:pt x="7" y="44"/>
                    <a:pt x="7" y="54"/>
                  </a:cubicBezTo>
                  <a:lnTo>
                    <a:pt x="4" y="89"/>
                  </a:lnTo>
                  <a:cubicBezTo>
                    <a:pt x="0" y="109"/>
                    <a:pt x="29" y="111"/>
                    <a:pt x="43" y="119"/>
                  </a:cubicBezTo>
                  <a:cubicBezTo>
                    <a:pt x="49" y="123"/>
                    <a:pt x="68" y="144"/>
                    <a:pt x="78" y="132"/>
                  </a:cubicBezTo>
                  <a:cubicBezTo>
                    <a:pt x="86" y="119"/>
                    <a:pt x="86" y="7"/>
                    <a:pt x="86" y="7"/>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9"/>
            <p:cNvSpPr/>
            <p:nvPr/>
          </p:nvSpPr>
          <p:spPr>
            <a:xfrm>
              <a:off x="7825711" y="1518305"/>
              <a:ext cx="93205" cy="90437"/>
            </a:xfrm>
            <a:custGeom>
              <a:avLst/>
              <a:gdLst/>
              <a:ahLst/>
              <a:cxnLst/>
              <a:rect l="l" t="t" r="r" b="b"/>
              <a:pathLst>
                <a:path w="328" h="318" extrusionOk="0">
                  <a:moveTo>
                    <a:pt x="328" y="133"/>
                  </a:moveTo>
                  <a:lnTo>
                    <a:pt x="177" y="0"/>
                  </a:lnTo>
                  <a:lnTo>
                    <a:pt x="1" y="88"/>
                  </a:lnTo>
                  <a:lnTo>
                    <a:pt x="84" y="317"/>
                  </a:lnTo>
                  <a:lnTo>
                    <a:pt x="320" y="299"/>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9"/>
            <p:cNvSpPr/>
            <p:nvPr/>
          </p:nvSpPr>
          <p:spPr>
            <a:xfrm>
              <a:off x="7794453" y="1662492"/>
              <a:ext cx="105993" cy="84749"/>
            </a:xfrm>
            <a:custGeom>
              <a:avLst/>
              <a:gdLst/>
              <a:ahLst/>
              <a:cxnLst/>
              <a:rect l="l" t="t" r="r" b="b"/>
              <a:pathLst>
                <a:path w="373" h="298" extrusionOk="0">
                  <a:moveTo>
                    <a:pt x="372" y="154"/>
                  </a:moveTo>
                  <a:lnTo>
                    <a:pt x="225" y="0"/>
                  </a:lnTo>
                  <a:lnTo>
                    <a:pt x="0" y="41"/>
                  </a:lnTo>
                  <a:lnTo>
                    <a:pt x="49" y="262"/>
                  </a:lnTo>
                  <a:lnTo>
                    <a:pt x="327" y="29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9"/>
            <p:cNvSpPr/>
            <p:nvPr/>
          </p:nvSpPr>
          <p:spPr>
            <a:xfrm>
              <a:off x="7731085" y="1480481"/>
              <a:ext cx="118212" cy="90437"/>
            </a:xfrm>
            <a:custGeom>
              <a:avLst/>
              <a:gdLst/>
              <a:ahLst/>
              <a:cxnLst/>
              <a:rect l="l" t="t" r="r" b="b"/>
              <a:pathLst>
                <a:path w="416" h="318" extrusionOk="0">
                  <a:moveTo>
                    <a:pt x="45" y="41"/>
                  </a:moveTo>
                  <a:lnTo>
                    <a:pt x="252" y="0"/>
                  </a:lnTo>
                  <a:lnTo>
                    <a:pt x="415" y="160"/>
                  </a:lnTo>
                  <a:lnTo>
                    <a:pt x="252" y="317"/>
                  </a:lnTo>
                  <a:lnTo>
                    <a:pt x="0" y="18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9"/>
            <p:cNvSpPr/>
            <p:nvPr/>
          </p:nvSpPr>
          <p:spPr>
            <a:xfrm>
              <a:off x="7681072" y="1661355"/>
              <a:ext cx="107129" cy="133949"/>
            </a:xfrm>
            <a:custGeom>
              <a:avLst/>
              <a:gdLst/>
              <a:ahLst/>
              <a:cxnLst/>
              <a:rect l="l" t="t" r="r" b="b"/>
              <a:pathLst>
                <a:path w="377" h="471" extrusionOk="0">
                  <a:moveTo>
                    <a:pt x="192" y="0"/>
                  </a:moveTo>
                  <a:lnTo>
                    <a:pt x="0" y="185"/>
                  </a:lnTo>
                  <a:lnTo>
                    <a:pt x="47" y="471"/>
                  </a:lnTo>
                  <a:lnTo>
                    <a:pt x="330" y="414"/>
                  </a:lnTo>
                  <a:lnTo>
                    <a:pt x="377" y="6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9"/>
            <p:cNvSpPr/>
            <p:nvPr/>
          </p:nvSpPr>
          <p:spPr>
            <a:xfrm>
              <a:off x="7750124" y="1662492"/>
              <a:ext cx="102583" cy="86455"/>
            </a:xfrm>
            <a:custGeom>
              <a:avLst/>
              <a:gdLst/>
              <a:ahLst/>
              <a:cxnLst/>
              <a:rect l="l" t="t" r="r" b="b"/>
              <a:pathLst>
                <a:path w="361" h="304" extrusionOk="0">
                  <a:moveTo>
                    <a:pt x="213" y="303"/>
                  </a:moveTo>
                  <a:lnTo>
                    <a:pt x="9" y="213"/>
                  </a:lnTo>
                  <a:lnTo>
                    <a:pt x="1" y="13"/>
                  </a:lnTo>
                  <a:lnTo>
                    <a:pt x="258" y="0"/>
                  </a:lnTo>
                  <a:lnTo>
                    <a:pt x="361" y="23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9"/>
            <p:cNvSpPr/>
            <p:nvPr/>
          </p:nvSpPr>
          <p:spPr>
            <a:xfrm>
              <a:off x="7497218" y="1795019"/>
              <a:ext cx="96899" cy="93565"/>
            </a:xfrm>
            <a:custGeom>
              <a:avLst/>
              <a:gdLst/>
              <a:ahLst/>
              <a:cxnLst/>
              <a:rect l="l" t="t" r="r" b="b"/>
              <a:pathLst>
                <a:path w="341" h="329" extrusionOk="0">
                  <a:moveTo>
                    <a:pt x="142" y="1"/>
                  </a:moveTo>
                  <a:lnTo>
                    <a:pt x="334" y="99"/>
                  </a:lnTo>
                  <a:lnTo>
                    <a:pt x="340" y="316"/>
                  </a:lnTo>
                  <a:lnTo>
                    <a:pt x="99" y="328"/>
                  </a:lnTo>
                  <a:lnTo>
                    <a:pt x="1" y="8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9"/>
            <p:cNvSpPr/>
            <p:nvPr/>
          </p:nvSpPr>
          <p:spPr>
            <a:xfrm>
              <a:off x="7414811" y="1776534"/>
              <a:ext cx="116507" cy="104372"/>
            </a:xfrm>
            <a:custGeom>
              <a:avLst/>
              <a:gdLst/>
              <a:ahLst/>
              <a:cxnLst/>
              <a:rect l="l" t="t" r="r" b="b"/>
              <a:pathLst>
                <a:path w="410" h="367" extrusionOk="0">
                  <a:moveTo>
                    <a:pt x="25" y="91"/>
                  </a:moveTo>
                  <a:lnTo>
                    <a:pt x="240" y="0"/>
                  </a:lnTo>
                  <a:lnTo>
                    <a:pt x="409" y="170"/>
                  </a:lnTo>
                  <a:lnTo>
                    <a:pt x="266" y="367"/>
                  </a:lnTo>
                  <a:lnTo>
                    <a:pt x="0" y="215"/>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9"/>
            <p:cNvSpPr/>
            <p:nvPr/>
          </p:nvSpPr>
          <p:spPr>
            <a:xfrm>
              <a:off x="7361104" y="1732168"/>
              <a:ext cx="97468" cy="92428"/>
            </a:xfrm>
            <a:custGeom>
              <a:avLst/>
              <a:gdLst/>
              <a:ahLst/>
              <a:cxnLst/>
              <a:rect l="l" t="t" r="r" b="b"/>
              <a:pathLst>
                <a:path w="343" h="325" extrusionOk="0">
                  <a:moveTo>
                    <a:pt x="142" y="1"/>
                  </a:moveTo>
                  <a:lnTo>
                    <a:pt x="334" y="97"/>
                  </a:lnTo>
                  <a:lnTo>
                    <a:pt x="343" y="314"/>
                  </a:lnTo>
                  <a:lnTo>
                    <a:pt x="111" y="324"/>
                  </a:lnTo>
                  <a:lnTo>
                    <a:pt x="93" y="318"/>
                  </a:lnTo>
                  <a:lnTo>
                    <a:pt x="1" y="79"/>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9"/>
            <p:cNvSpPr/>
            <p:nvPr/>
          </p:nvSpPr>
          <p:spPr>
            <a:xfrm>
              <a:off x="7322742" y="1759755"/>
              <a:ext cx="87522" cy="68823"/>
            </a:xfrm>
            <a:custGeom>
              <a:avLst/>
              <a:gdLst/>
              <a:ahLst/>
              <a:cxnLst/>
              <a:rect l="l" t="t" r="r" b="b"/>
              <a:pathLst>
                <a:path w="308" h="242" extrusionOk="0">
                  <a:moveTo>
                    <a:pt x="1" y="90"/>
                  </a:moveTo>
                  <a:lnTo>
                    <a:pt x="85" y="0"/>
                  </a:lnTo>
                  <a:lnTo>
                    <a:pt x="308" y="39"/>
                  </a:lnTo>
                  <a:lnTo>
                    <a:pt x="267" y="242"/>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9"/>
            <p:cNvSpPr/>
            <p:nvPr/>
          </p:nvSpPr>
          <p:spPr>
            <a:xfrm>
              <a:off x="7431008" y="1799854"/>
              <a:ext cx="57685" cy="47494"/>
            </a:xfrm>
            <a:custGeom>
              <a:avLst/>
              <a:gdLst/>
              <a:ahLst/>
              <a:cxnLst/>
              <a:rect l="l" t="t" r="r" b="b"/>
              <a:pathLst>
                <a:path w="203" h="167" extrusionOk="0">
                  <a:moveTo>
                    <a:pt x="84" y="166"/>
                  </a:moveTo>
                  <a:lnTo>
                    <a:pt x="199" y="117"/>
                  </a:lnTo>
                  <a:lnTo>
                    <a:pt x="203" y="9"/>
                  </a:lnTo>
                  <a:lnTo>
                    <a:pt x="60" y="0"/>
                  </a:lnTo>
                  <a:lnTo>
                    <a:pt x="0" y="12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9"/>
            <p:cNvSpPr/>
            <p:nvPr/>
          </p:nvSpPr>
          <p:spPr>
            <a:xfrm>
              <a:off x="7242040" y="1442657"/>
              <a:ext cx="86385" cy="86740"/>
            </a:xfrm>
            <a:custGeom>
              <a:avLst/>
              <a:gdLst/>
              <a:ahLst/>
              <a:cxnLst/>
              <a:rect l="l" t="t" r="r" b="b"/>
              <a:pathLst>
                <a:path w="304" h="305" extrusionOk="0">
                  <a:moveTo>
                    <a:pt x="303" y="145"/>
                  </a:moveTo>
                  <a:lnTo>
                    <a:pt x="178" y="305"/>
                  </a:lnTo>
                  <a:lnTo>
                    <a:pt x="1" y="266"/>
                  </a:lnTo>
                  <a:lnTo>
                    <a:pt x="50" y="37"/>
                  </a:lnTo>
                  <a:lnTo>
                    <a:pt x="275" y="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9"/>
            <p:cNvSpPr/>
            <p:nvPr/>
          </p:nvSpPr>
          <p:spPr>
            <a:xfrm>
              <a:off x="7269319" y="1451757"/>
              <a:ext cx="96331" cy="86455"/>
            </a:xfrm>
            <a:custGeom>
              <a:avLst/>
              <a:gdLst/>
              <a:ahLst/>
              <a:cxnLst/>
              <a:rect l="l" t="t" r="r" b="b"/>
              <a:pathLst>
                <a:path w="339" h="304" extrusionOk="0">
                  <a:moveTo>
                    <a:pt x="338" y="152"/>
                  </a:moveTo>
                  <a:lnTo>
                    <a:pt x="201" y="304"/>
                  </a:lnTo>
                  <a:lnTo>
                    <a:pt x="1" y="257"/>
                  </a:lnTo>
                  <a:lnTo>
                    <a:pt x="46" y="30"/>
                  </a:lnTo>
                  <a:lnTo>
                    <a:pt x="3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9"/>
            <p:cNvSpPr/>
            <p:nvPr/>
          </p:nvSpPr>
          <p:spPr>
            <a:xfrm>
              <a:off x="7269888" y="1427868"/>
              <a:ext cx="78145" cy="95840"/>
            </a:xfrm>
            <a:custGeom>
              <a:avLst/>
              <a:gdLst/>
              <a:ahLst/>
              <a:cxnLst/>
              <a:rect l="l" t="t" r="r" b="b"/>
              <a:pathLst>
                <a:path w="275" h="337" extrusionOk="0">
                  <a:moveTo>
                    <a:pt x="70" y="308"/>
                  </a:moveTo>
                  <a:lnTo>
                    <a:pt x="1" y="142"/>
                  </a:lnTo>
                  <a:lnTo>
                    <a:pt x="111" y="1"/>
                  </a:lnTo>
                  <a:lnTo>
                    <a:pt x="275" y="126"/>
                  </a:lnTo>
                  <a:lnTo>
                    <a:pt x="203" y="33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9"/>
            <p:cNvSpPr/>
            <p:nvPr/>
          </p:nvSpPr>
          <p:spPr>
            <a:xfrm>
              <a:off x="7315636" y="1371845"/>
              <a:ext cx="92637" cy="78777"/>
            </a:xfrm>
            <a:custGeom>
              <a:avLst/>
              <a:gdLst/>
              <a:ahLst/>
              <a:cxnLst/>
              <a:rect l="l" t="t" r="r" b="b"/>
              <a:pathLst>
                <a:path w="326" h="277" extrusionOk="0">
                  <a:moveTo>
                    <a:pt x="1" y="111"/>
                  </a:moveTo>
                  <a:lnTo>
                    <a:pt x="154" y="0"/>
                  </a:lnTo>
                  <a:lnTo>
                    <a:pt x="326" y="78"/>
                  </a:lnTo>
                  <a:lnTo>
                    <a:pt x="234" y="276"/>
                  </a:lnTo>
                  <a:lnTo>
                    <a:pt x="3" y="25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9"/>
            <p:cNvSpPr/>
            <p:nvPr/>
          </p:nvSpPr>
          <p:spPr>
            <a:xfrm>
              <a:off x="7486136" y="1429859"/>
              <a:ext cx="53707" cy="87308"/>
            </a:xfrm>
            <a:custGeom>
              <a:avLst/>
              <a:gdLst/>
              <a:ahLst/>
              <a:cxnLst/>
              <a:rect l="l" t="t" r="r" b="b"/>
              <a:pathLst>
                <a:path w="189" h="307" extrusionOk="0">
                  <a:moveTo>
                    <a:pt x="93" y="307"/>
                  </a:moveTo>
                  <a:lnTo>
                    <a:pt x="1" y="211"/>
                  </a:lnTo>
                  <a:lnTo>
                    <a:pt x="31" y="6"/>
                  </a:lnTo>
                  <a:lnTo>
                    <a:pt x="175" y="0"/>
                  </a:lnTo>
                  <a:lnTo>
                    <a:pt x="189" y="235"/>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9"/>
            <p:cNvSpPr/>
            <p:nvPr/>
          </p:nvSpPr>
          <p:spPr>
            <a:xfrm>
              <a:off x="7347748" y="1438960"/>
              <a:ext cx="88090" cy="81905"/>
            </a:xfrm>
            <a:custGeom>
              <a:avLst/>
              <a:gdLst/>
              <a:ahLst/>
              <a:cxnLst/>
              <a:rect l="l" t="t" r="r" b="b"/>
              <a:pathLst>
                <a:path w="310" h="288" extrusionOk="0">
                  <a:moveTo>
                    <a:pt x="148" y="287"/>
                  </a:moveTo>
                  <a:lnTo>
                    <a:pt x="310" y="181"/>
                  </a:lnTo>
                  <a:lnTo>
                    <a:pt x="271" y="1"/>
                  </a:lnTo>
                  <a:lnTo>
                    <a:pt x="42" y="19"/>
                  </a:lnTo>
                  <a:lnTo>
                    <a:pt x="1" y="238"/>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9"/>
            <p:cNvSpPr/>
            <p:nvPr/>
          </p:nvSpPr>
          <p:spPr>
            <a:xfrm>
              <a:off x="7492103" y="1297048"/>
              <a:ext cx="92637" cy="89868"/>
            </a:xfrm>
            <a:custGeom>
              <a:avLst/>
              <a:gdLst/>
              <a:ahLst/>
              <a:cxnLst/>
              <a:rect l="l" t="t" r="r" b="b"/>
              <a:pathLst>
                <a:path w="326" h="316" extrusionOk="0">
                  <a:moveTo>
                    <a:pt x="326" y="197"/>
                  </a:moveTo>
                  <a:lnTo>
                    <a:pt x="227" y="21"/>
                  </a:lnTo>
                  <a:lnTo>
                    <a:pt x="15" y="1"/>
                  </a:lnTo>
                  <a:lnTo>
                    <a:pt x="0" y="218"/>
                  </a:lnTo>
                  <a:lnTo>
                    <a:pt x="250" y="316"/>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9"/>
            <p:cNvSpPr/>
            <p:nvPr/>
          </p:nvSpPr>
          <p:spPr>
            <a:xfrm>
              <a:off x="7585025" y="1334872"/>
              <a:ext cx="101446" cy="95271"/>
            </a:xfrm>
            <a:custGeom>
              <a:avLst/>
              <a:gdLst/>
              <a:ahLst/>
              <a:cxnLst/>
              <a:rect l="l" t="t" r="r" b="b"/>
              <a:pathLst>
                <a:path w="357" h="335" extrusionOk="0">
                  <a:moveTo>
                    <a:pt x="357" y="195"/>
                  </a:moveTo>
                  <a:lnTo>
                    <a:pt x="258" y="21"/>
                  </a:lnTo>
                  <a:lnTo>
                    <a:pt x="46" y="1"/>
                  </a:lnTo>
                  <a:lnTo>
                    <a:pt x="1" y="334"/>
                  </a:lnTo>
                  <a:lnTo>
                    <a:pt x="281" y="31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9"/>
            <p:cNvSpPr/>
            <p:nvPr/>
          </p:nvSpPr>
          <p:spPr>
            <a:xfrm>
              <a:off x="7127522" y="1473940"/>
              <a:ext cx="85817" cy="110344"/>
            </a:xfrm>
            <a:custGeom>
              <a:avLst/>
              <a:gdLst/>
              <a:ahLst/>
              <a:cxnLst/>
              <a:rect l="l" t="t" r="r" b="b"/>
              <a:pathLst>
                <a:path w="302" h="388" extrusionOk="0">
                  <a:moveTo>
                    <a:pt x="301" y="76"/>
                  </a:moveTo>
                  <a:lnTo>
                    <a:pt x="291" y="277"/>
                  </a:lnTo>
                  <a:lnTo>
                    <a:pt x="105" y="387"/>
                  </a:lnTo>
                  <a:lnTo>
                    <a:pt x="0" y="197"/>
                  </a:lnTo>
                  <a:lnTo>
                    <a:pt x="180" y="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9"/>
            <p:cNvSpPr/>
            <p:nvPr/>
          </p:nvSpPr>
          <p:spPr>
            <a:xfrm>
              <a:off x="7278128" y="1324918"/>
              <a:ext cx="92069" cy="78208"/>
            </a:xfrm>
            <a:custGeom>
              <a:avLst/>
              <a:gdLst/>
              <a:ahLst/>
              <a:cxnLst/>
              <a:rect l="l" t="t" r="r" b="b"/>
              <a:pathLst>
                <a:path w="324" h="275" extrusionOk="0">
                  <a:moveTo>
                    <a:pt x="0" y="107"/>
                  </a:moveTo>
                  <a:lnTo>
                    <a:pt x="154" y="1"/>
                  </a:lnTo>
                  <a:lnTo>
                    <a:pt x="324" y="79"/>
                  </a:lnTo>
                  <a:lnTo>
                    <a:pt x="232" y="275"/>
                  </a:lnTo>
                  <a:lnTo>
                    <a:pt x="2" y="25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9"/>
            <p:cNvSpPr/>
            <p:nvPr/>
          </p:nvSpPr>
          <p:spPr>
            <a:xfrm>
              <a:off x="7251417" y="1457161"/>
              <a:ext cx="68767" cy="52613"/>
            </a:xfrm>
            <a:custGeom>
              <a:avLst/>
              <a:gdLst/>
              <a:ahLst/>
              <a:cxnLst/>
              <a:rect l="l" t="t" r="r" b="b"/>
              <a:pathLst>
                <a:path w="242" h="185" extrusionOk="0">
                  <a:moveTo>
                    <a:pt x="242" y="115"/>
                  </a:moveTo>
                  <a:lnTo>
                    <a:pt x="129" y="184"/>
                  </a:lnTo>
                  <a:lnTo>
                    <a:pt x="0" y="125"/>
                  </a:lnTo>
                  <a:lnTo>
                    <a:pt x="66" y="0"/>
                  </a:lnTo>
                  <a:lnTo>
                    <a:pt x="238" y="2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9"/>
            <p:cNvSpPr/>
            <p:nvPr/>
          </p:nvSpPr>
          <p:spPr>
            <a:xfrm>
              <a:off x="7088023" y="1621255"/>
              <a:ext cx="54275" cy="88730"/>
            </a:xfrm>
            <a:custGeom>
              <a:avLst/>
              <a:gdLst/>
              <a:ahLst/>
              <a:cxnLst/>
              <a:rect l="l" t="t" r="r" b="b"/>
              <a:pathLst>
                <a:path w="191" h="312" extrusionOk="0">
                  <a:moveTo>
                    <a:pt x="96" y="311"/>
                  </a:moveTo>
                  <a:lnTo>
                    <a:pt x="0" y="217"/>
                  </a:lnTo>
                  <a:lnTo>
                    <a:pt x="35" y="12"/>
                  </a:lnTo>
                  <a:lnTo>
                    <a:pt x="178" y="0"/>
                  </a:lnTo>
                  <a:lnTo>
                    <a:pt x="191" y="238"/>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9"/>
            <p:cNvSpPr/>
            <p:nvPr/>
          </p:nvSpPr>
          <p:spPr>
            <a:xfrm>
              <a:off x="7182649" y="1706573"/>
              <a:ext cx="101446" cy="94703"/>
            </a:xfrm>
            <a:custGeom>
              <a:avLst/>
              <a:gdLst/>
              <a:ahLst/>
              <a:cxnLst/>
              <a:rect l="l" t="t" r="r" b="b"/>
              <a:pathLst>
                <a:path w="357" h="333" extrusionOk="0">
                  <a:moveTo>
                    <a:pt x="357" y="197"/>
                  </a:moveTo>
                  <a:lnTo>
                    <a:pt x="259" y="21"/>
                  </a:lnTo>
                  <a:lnTo>
                    <a:pt x="44" y="1"/>
                  </a:lnTo>
                  <a:lnTo>
                    <a:pt x="1" y="332"/>
                  </a:lnTo>
                  <a:lnTo>
                    <a:pt x="277" y="314"/>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 name="Google Shape;507;p9"/>
          <p:cNvGrpSpPr/>
          <p:nvPr/>
        </p:nvGrpSpPr>
        <p:grpSpPr>
          <a:xfrm>
            <a:off x="1632548" y="-2"/>
            <a:ext cx="830894" cy="591536"/>
            <a:chOff x="7088023" y="1297048"/>
            <a:chExt cx="830894" cy="591536"/>
          </a:xfrm>
        </p:grpSpPr>
        <p:sp>
          <p:nvSpPr>
            <p:cNvPr id="508" name="Google Shape;508;p9"/>
            <p:cNvSpPr/>
            <p:nvPr/>
          </p:nvSpPr>
          <p:spPr>
            <a:xfrm>
              <a:off x="7101379" y="1303020"/>
              <a:ext cx="802475" cy="547740"/>
            </a:xfrm>
            <a:custGeom>
              <a:avLst/>
              <a:gdLst/>
              <a:ahLst/>
              <a:cxnLst/>
              <a:rect l="l" t="t" r="r" b="b"/>
              <a:pathLst>
                <a:path w="2824" h="1926" extrusionOk="0">
                  <a:moveTo>
                    <a:pt x="915" y="88"/>
                  </a:moveTo>
                  <a:cubicBezTo>
                    <a:pt x="694" y="176"/>
                    <a:pt x="749" y="282"/>
                    <a:pt x="545" y="397"/>
                  </a:cubicBezTo>
                  <a:cubicBezTo>
                    <a:pt x="318" y="528"/>
                    <a:pt x="272" y="733"/>
                    <a:pt x="195" y="931"/>
                  </a:cubicBezTo>
                  <a:cubicBezTo>
                    <a:pt x="158" y="1017"/>
                    <a:pt x="54" y="1146"/>
                    <a:pt x="0" y="1246"/>
                  </a:cubicBezTo>
                  <a:lnTo>
                    <a:pt x="1187" y="1925"/>
                  </a:lnTo>
                  <a:cubicBezTo>
                    <a:pt x="1234" y="1923"/>
                    <a:pt x="1279" y="1921"/>
                    <a:pt x="1314" y="1915"/>
                  </a:cubicBezTo>
                  <a:lnTo>
                    <a:pt x="1680" y="1858"/>
                  </a:lnTo>
                  <a:cubicBezTo>
                    <a:pt x="1723" y="1817"/>
                    <a:pt x="1866" y="1772"/>
                    <a:pt x="1926" y="1729"/>
                  </a:cubicBezTo>
                  <a:cubicBezTo>
                    <a:pt x="2036" y="1649"/>
                    <a:pt x="2177" y="1647"/>
                    <a:pt x="2341" y="1592"/>
                  </a:cubicBezTo>
                  <a:cubicBezTo>
                    <a:pt x="2388" y="1575"/>
                    <a:pt x="2433" y="1502"/>
                    <a:pt x="2472" y="1543"/>
                  </a:cubicBezTo>
                  <a:cubicBezTo>
                    <a:pt x="2644" y="1473"/>
                    <a:pt x="2818" y="1383"/>
                    <a:pt x="2818" y="1340"/>
                  </a:cubicBezTo>
                  <a:cubicBezTo>
                    <a:pt x="2824" y="886"/>
                    <a:pt x="2478" y="569"/>
                    <a:pt x="2181" y="293"/>
                  </a:cubicBezTo>
                  <a:cubicBezTo>
                    <a:pt x="2016" y="139"/>
                    <a:pt x="1717" y="80"/>
                    <a:pt x="1498" y="31"/>
                  </a:cubicBezTo>
                  <a:cubicBezTo>
                    <a:pt x="1343" y="0"/>
                    <a:pt x="987" y="59"/>
                    <a:pt x="915" y="8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9"/>
            <p:cNvSpPr/>
            <p:nvPr/>
          </p:nvSpPr>
          <p:spPr>
            <a:xfrm>
              <a:off x="7101379" y="1317524"/>
              <a:ext cx="449545" cy="533236"/>
            </a:xfrm>
            <a:custGeom>
              <a:avLst/>
              <a:gdLst/>
              <a:ahLst/>
              <a:cxnLst/>
              <a:rect l="l" t="t" r="r" b="b"/>
              <a:pathLst>
                <a:path w="1582" h="1875" extrusionOk="0">
                  <a:moveTo>
                    <a:pt x="915" y="37"/>
                  </a:moveTo>
                  <a:cubicBezTo>
                    <a:pt x="694" y="125"/>
                    <a:pt x="749" y="231"/>
                    <a:pt x="545" y="346"/>
                  </a:cubicBezTo>
                  <a:cubicBezTo>
                    <a:pt x="318" y="477"/>
                    <a:pt x="272" y="682"/>
                    <a:pt x="195" y="880"/>
                  </a:cubicBezTo>
                  <a:cubicBezTo>
                    <a:pt x="158" y="966"/>
                    <a:pt x="54" y="1095"/>
                    <a:pt x="0" y="1195"/>
                  </a:cubicBezTo>
                  <a:lnTo>
                    <a:pt x="1187" y="1874"/>
                  </a:lnTo>
                  <a:cubicBezTo>
                    <a:pt x="1234" y="1872"/>
                    <a:pt x="1279" y="1870"/>
                    <a:pt x="1314" y="1864"/>
                  </a:cubicBezTo>
                  <a:lnTo>
                    <a:pt x="1566" y="1823"/>
                  </a:lnTo>
                  <a:cubicBezTo>
                    <a:pt x="1582" y="1786"/>
                    <a:pt x="1580" y="1737"/>
                    <a:pt x="1551" y="1680"/>
                  </a:cubicBezTo>
                  <a:cubicBezTo>
                    <a:pt x="1508" y="1594"/>
                    <a:pt x="1478" y="1269"/>
                    <a:pt x="1365" y="1277"/>
                  </a:cubicBezTo>
                  <a:cubicBezTo>
                    <a:pt x="1345" y="1271"/>
                    <a:pt x="1351" y="1179"/>
                    <a:pt x="1351" y="1162"/>
                  </a:cubicBezTo>
                  <a:cubicBezTo>
                    <a:pt x="1351" y="1040"/>
                    <a:pt x="1259" y="1195"/>
                    <a:pt x="1146" y="1220"/>
                  </a:cubicBezTo>
                  <a:cubicBezTo>
                    <a:pt x="1079" y="1236"/>
                    <a:pt x="962" y="1244"/>
                    <a:pt x="921" y="1197"/>
                  </a:cubicBezTo>
                  <a:cubicBezTo>
                    <a:pt x="731" y="999"/>
                    <a:pt x="1445" y="990"/>
                    <a:pt x="1353" y="849"/>
                  </a:cubicBezTo>
                  <a:cubicBezTo>
                    <a:pt x="1306" y="780"/>
                    <a:pt x="1173" y="821"/>
                    <a:pt x="1095" y="815"/>
                  </a:cubicBezTo>
                  <a:cubicBezTo>
                    <a:pt x="1095" y="784"/>
                    <a:pt x="1117" y="663"/>
                    <a:pt x="1054" y="665"/>
                  </a:cubicBezTo>
                  <a:cubicBezTo>
                    <a:pt x="987" y="671"/>
                    <a:pt x="813" y="780"/>
                    <a:pt x="856" y="688"/>
                  </a:cubicBezTo>
                  <a:cubicBezTo>
                    <a:pt x="872" y="655"/>
                    <a:pt x="925" y="612"/>
                    <a:pt x="913" y="583"/>
                  </a:cubicBezTo>
                  <a:cubicBezTo>
                    <a:pt x="892" y="540"/>
                    <a:pt x="759" y="606"/>
                    <a:pt x="759" y="522"/>
                  </a:cubicBezTo>
                  <a:cubicBezTo>
                    <a:pt x="790" y="493"/>
                    <a:pt x="917" y="397"/>
                    <a:pt x="856" y="369"/>
                  </a:cubicBezTo>
                  <a:cubicBezTo>
                    <a:pt x="800" y="344"/>
                    <a:pt x="770" y="330"/>
                    <a:pt x="788" y="268"/>
                  </a:cubicBezTo>
                  <a:cubicBezTo>
                    <a:pt x="819" y="164"/>
                    <a:pt x="884" y="37"/>
                    <a:pt x="1050" y="0"/>
                  </a:cubicBezTo>
                  <a:cubicBezTo>
                    <a:pt x="984" y="17"/>
                    <a:pt x="935" y="29"/>
                    <a:pt x="915" y="37"/>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9"/>
            <p:cNvSpPr/>
            <p:nvPr/>
          </p:nvSpPr>
          <p:spPr>
            <a:xfrm>
              <a:off x="7096832" y="1490150"/>
              <a:ext cx="382767" cy="360041"/>
            </a:xfrm>
            <a:custGeom>
              <a:avLst/>
              <a:gdLst/>
              <a:ahLst/>
              <a:cxnLst/>
              <a:rect l="l" t="t" r="r" b="b"/>
              <a:pathLst>
                <a:path w="1347" h="1266" extrusionOk="0">
                  <a:moveTo>
                    <a:pt x="315" y="1"/>
                  </a:moveTo>
                  <a:cubicBezTo>
                    <a:pt x="272" y="87"/>
                    <a:pt x="243" y="181"/>
                    <a:pt x="209" y="271"/>
                  </a:cubicBezTo>
                  <a:cubicBezTo>
                    <a:pt x="172" y="357"/>
                    <a:pt x="68" y="486"/>
                    <a:pt x="12" y="586"/>
                  </a:cubicBezTo>
                  <a:cubicBezTo>
                    <a:pt x="0" y="969"/>
                    <a:pt x="728" y="1265"/>
                    <a:pt x="1199" y="1265"/>
                  </a:cubicBezTo>
                  <a:cubicBezTo>
                    <a:pt x="1240" y="1263"/>
                    <a:pt x="1279" y="1261"/>
                    <a:pt x="1311" y="1257"/>
                  </a:cubicBezTo>
                  <a:cubicBezTo>
                    <a:pt x="1268" y="1226"/>
                    <a:pt x="1238" y="1200"/>
                    <a:pt x="1256" y="1181"/>
                  </a:cubicBezTo>
                  <a:cubicBezTo>
                    <a:pt x="1346" y="1098"/>
                    <a:pt x="765" y="1214"/>
                    <a:pt x="1025" y="960"/>
                  </a:cubicBezTo>
                  <a:cubicBezTo>
                    <a:pt x="1074" y="915"/>
                    <a:pt x="1209" y="711"/>
                    <a:pt x="1003" y="836"/>
                  </a:cubicBezTo>
                  <a:cubicBezTo>
                    <a:pt x="829" y="940"/>
                    <a:pt x="704" y="868"/>
                    <a:pt x="704" y="729"/>
                  </a:cubicBezTo>
                  <a:cubicBezTo>
                    <a:pt x="704" y="580"/>
                    <a:pt x="516" y="895"/>
                    <a:pt x="516" y="600"/>
                  </a:cubicBezTo>
                  <a:cubicBezTo>
                    <a:pt x="516" y="496"/>
                    <a:pt x="4" y="725"/>
                    <a:pt x="254" y="324"/>
                  </a:cubicBezTo>
                  <a:cubicBezTo>
                    <a:pt x="352" y="167"/>
                    <a:pt x="364" y="240"/>
                    <a:pt x="321" y="107"/>
                  </a:cubicBezTo>
                  <a:cubicBezTo>
                    <a:pt x="311" y="75"/>
                    <a:pt x="311" y="38"/>
                    <a:pt x="3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9"/>
            <p:cNvSpPr/>
            <p:nvPr/>
          </p:nvSpPr>
          <p:spPr>
            <a:xfrm>
              <a:off x="7503754" y="1559542"/>
              <a:ext cx="141513" cy="108354"/>
            </a:xfrm>
            <a:custGeom>
              <a:avLst/>
              <a:gdLst/>
              <a:ahLst/>
              <a:cxnLst/>
              <a:rect l="l" t="t" r="r" b="b"/>
              <a:pathLst>
                <a:path w="498" h="381" extrusionOk="0">
                  <a:moveTo>
                    <a:pt x="260" y="0"/>
                  </a:moveTo>
                  <a:cubicBezTo>
                    <a:pt x="215" y="56"/>
                    <a:pt x="178" y="86"/>
                    <a:pt x="135" y="125"/>
                  </a:cubicBezTo>
                  <a:cubicBezTo>
                    <a:pt x="98" y="164"/>
                    <a:pt x="47" y="180"/>
                    <a:pt x="27" y="215"/>
                  </a:cubicBezTo>
                  <a:cubicBezTo>
                    <a:pt x="0" y="258"/>
                    <a:pt x="123" y="381"/>
                    <a:pt x="162" y="381"/>
                  </a:cubicBezTo>
                  <a:cubicBezTo>
                    <a:pt x="260" y="381"/>
                    <a:pt x="287" y="330"/>
                    <a:pt x="358" y="307"/>
                  </a:cubicBezTo>
                  <a:cubicBezTo>
                    <a:pt x="387" y="297"/>
                    <a:pt x="469" y="254"/>
                    <a:pt x="481" y="234"/>
                  </a:cubicBezTo>
                  <a:cubicBezTo>
                    <a:pt x="497" y="209"/>
                    <a:pt x="479" y="180"/>
                    <a:pt x="456" y="166"/>
                  </a:cubicBezTo>
                  <a:cubicBezTo>
                    <a:pt x="436" y="154"/>
                    <a:pt x="428" y="144"/>
                    <a:pt x="407" y="125"/>
                  </a:cubicBezTo>
                  <a:cubicBezTo>
                    <a:pt x="375" y="94"/>
                    <a:pt x="375" y="80"/>
                    <a:pt x="358" y="52"/>
                  </a:cubicBezTo>
                  <a:cubicBezTo>
                    <a:pt x="334" y="13"/>
                    <a:pt x="311" y="19"/>
                    <a:pt x="260" y="0"/>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9"/>
            <p:cNvSpPr/>
            <p:nvPr/>
          </p:nvSpPr>
          <p:spPr>
            <a:xfrm>
              <a:off x="7438681" y="1507214"/>
              <a:ext cx="47171" cy="21614"/>
            </a:xfrm>
            <a:custGeom>
              <a:avLst/>
              <a:gdLst/>
              <a:ahLst/>
              <a:cxnLst/>
              <a:rect l="l" t="t" r="r" b="b"/>
              <a:pathLst>
                <a:path w="166" h="76" extrusionOk="0">
                  <a:moveTo>
                    <a:pt x="61" y="15"/>
                  </a:moveTo>
                  <a:cubicBezTo>
                    <a:pt x="43" y="23"/>
                    <a:pt x="41" y="27"/>
                    <a:pt x="31" y="35"/>
                  </a:cubicBezTo>
                  <a:cubicBezTo>
                    <a:pt x="0" y="60"/>
                    <a:pt x="33" y="49"/>
                    <a:pt x="59" y="66"/>
                  </a:cubicBezTo>
                  <a:cubicBezTo>
                    <a:pt x="70" y="70"/>
                    <a:pt x="76" y="72"/>
                    <a:pt x="90" y="72"/>
                  </a:cubicBezTo>
                  <a:cubicBezTo>
                    <a:pt x="102" y="72"/>
                    <a:pt x="106" y="76"/>
                    <a:pt x="113" y="70"/>
                  </a:cubicBezTo>
                  <a:cubicBezTo>
                    <a:pt x="115" y="68"/>
                    <a:pt x="121" y="68"/>
                    <a:pt x="123" y="68"/>
                  </a:cubicBezTo>
                  <a:cubicBezTo>
                    <a:pt x="125" y="64"/>
                    <a:pt x="125" y="60"/>
                    <a:pt x="127" y="58"/>
                  </a:cubicBezTo>
                  <a:cubicBezTo>
                    <a:pt x="137" y="47"/>
                    <a:pt x="143" y="39"/>
                    <a:pt x="149" y="27"/>
                  </a:cubicBezTo>
                  <a:cubicBezTo>
                    <a:pt x="153" y="23"/>
                    <a:pt x="166" y="8"/>
                    <a:pt x="160" y="6"/>
                  </a:cubicBezTo>
                  <a:cubicBezTo>
                    <a:pt x="153" y="0"/>
                    <a:pt x="115" y="2"/>
                    <a:pt x="104" y="2"/>
                  </a:cubicBezTo>
                  <a:cubicBezTo>
                    <a:pt x="94" y="2"/>
                    <a:pt x="86" y="2"/>
                    <a:pt x="82" y="6"/>
                  </a:cubicBezTo>
                  <a:cubicBezTo>
                    <a:pt x="70" y="8"/>
                    <a:pt x="57" y="15"/>
                    <a:pt x="61" y="15"/>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9"/>
            <p:cNvSpPr/>
            <p:nvPr/>
          </p:nvSpPr>
          <p:spPr>
            <a:xfrm>
              <a:off x="7352011" y="1430997"/>
              <a:ext cx="66494" cy="32705"/>
            </a:xfrm>
            <a:custGeom>
              <a:avLst/>
              <a:gdLst/>
              <a:ahLst/>
              <a:cxnLst/>
              <a:rect l="l" t="t" r="r" b="b"/>
              <a:pathLst>
                <a:path w="234" h="115" extrusionOk="0">
                  <a:moveTo>
                    <a:pt x="53" y="0"/>
                  </a:moveTo>
                  <a:cubicBezTo>
                    <a:pt x="41" y="12"/>
                    <a:pt x="0" y="39"/>
                    <a:pt x="19" y="51"/>
                  </a:cubicBezTo>
                  <a:lnTo>
                    <a:pt x="60" y="80"/>
                  </a:lnTo>
                  <a:cubicBezTo>
                    <a:pt x="78" y="92"/>
                    <a:pt x="92" y="115"/>
                    <a:pt x="125" y="115"/>
                  </a:cubicBezTo>
                  <a:cubicBezTo>
                    <a:pt x="152" y="115"/>
                    <a:pt x="190" y="92"/>
                    <a:pt x="201" y="82"/>
                  </a:cubicBezTo>
                  <a:cubicBezTo>
                    <a:pt x="233" y="53"/>
                    <a:pt x="184" y="41"/>
                    <a:pt x="156" y="29"/>
                  </a:cubicBezTo>
                  <a:cubicBezTo>
                    <a:pt x="121" y="10"/>
                    <a:pt x="105" y="0"/>
                    <a:pt x="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9"/>
            <p:cNvSpPr/>
            <p:nvPr/>
          </p:nvSpPr>
          <p:spPr>
            <a:xfrm>
              <a:off x="7344907" y="1397723"/>
              <a:ext cx="24722" cy="27017"/>
            </a:xfrm>
            <a:custGeom>
              <a:avLst/>
              <a:gdLst/>
              <a:ahLst/>
              <a:cxnLst/>
              <a:rect l="l" t="t" r="r" b="b"/>
              <a:pathLst>
                <a:path w="87" h="95" extrusionOk="0">
                  <a:moveTo>
                    <a:pt x="76" y="3"/>
                  </a:moveTo>
                  <a:cubicBezTo>
                    <a:pt x="74" y="3"/>
                    <a:pt x="46" y="3"/>
                    <a:pt x="42" y="5"/>
                  </a:cubicBezTo>
                  <a:cubicBezTo>
                    <a:pt x="33" y="7"/>
                    <a:pt x="33" y="11"/>
                    <a:pt x="27" y="13"/>
                  </a:cubicBezTo>
                  <a:cubicBezTo>
                    <a:pt x="17" y="15"/>
                    <a:pt x="13" y="17"/>
                    <a:pt x="11" y="25"/>
                  </a:cubicBezTo>
                  <a:cubicBezTo>
                    <a:pt x="7" y="31"/>
                    <a:pt x="1" y="33"/>
                    <a:pt x="3" y="42"/>
                  </a:cubicBezTo>
                  <a:lnTo>
                    <a:pt x="5" y="62"/>
                  </a:lnTo>
                  <a:cubicBezTo>
                    <a:pt x="5" y="74"/>
                    <a:pt x="33" y="74"/>
                    <a:pt x="46" y="78"/>
                  </a:cubicBezTo>
                  <a:cubicBezTo>
                    <a:pt x="54" y="82"/>
                    <a:pt x="74" y="95"/>
                    <a:pt x="82" y="84"/>
                  </a:cubicBezTo>
                  <a:cubicBezTo>
                    <a:pt x="87" y="70"/>
                    <a:pt x="78" y="1"/>
                    <a:pt x="76" y="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9"/>
            <p:cNvSpPr/>
            <p:nvPr/>
          </p:nvSpPr>
          <p:spPr>
            <a:xfrm>
              <a:off x="7197142" y="1599642"/>
              <a:ext cx="93489" cy="39815"/>
            </a:xfrm>
            <a:custGeom>
              <a:avLst/>
              <a:gdLst/>
              <a:ahLst/>
              <a:cxnLst/>
              <a:rect l="l" t="t" r="r" b="b"/>
              <a:pathLst>
                <a:path w="329" h="140" extrusionOk="0">
                  <a:moveTo>
                    <a:pt x="5" y="11"/>
                  </a:moveTo>
                  <a:cubicBezTo>
                    <a:pt x="5" y="13"/>
                    <a:pt x="1" y="62"/>
                    <a:pt x="5" y="70"/>
                  </a:cubicBezTo>
                  <a:cubicBezTo>
                    <a:pt x="13" y="82"/>
                    <a:pt x="23" y="82"/>
                    <a:pt x="30" y="93"/>
                  </a:cubicBezTo>
                  <a:cubicBezTo>
                    <a:pt x="36" y="111"/>
                    <a:pt x="42" y="121"/>
                    <a:pt x="73" y="123"/>
                  </a:cubicBezTo>
                  <a:cubicBezTo>
                    <a:pt x="93" y="125"/>
                    <a:pt x="101" y="140"/>
                    <a:pt x="126" y="140"/>
                  </a:cubicBezTo>
                  <a:lnTo>
                    <a:pt x="204" y="140"/>
                  </a:lnTo>
                  <a:cubicBezTo>
                    <a:pt x="251" y="140"/>
                    <a:pt x="251" y="95"/>
                    <a:pt x="269" y="72"/>
                  </a:cubicBezTo>
                  <a:cubicBezTo>
                    <a:pt x="279" y="60"/>
                    <a:pt x="328" y="25"/>
                    <a:pt x="291" y="13"/>
                  </a:cubicBezTo>
                  <a:cubicBezTo>
                    <a:pt x="265" y="1"/>
                    <a:pt x="3" y="9"/>
                    <a:pt x="5" y="1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9"/>
            <p:cNvSpPr/>
            <p:nvPr/>
          </p:nvSpPr>
          <p:spPr>
            <a:xfrm>
              <a:off x="7338087" y="1686381"/>
              <a:ext cx="47739" cy="46072"/>
            </a:xfrm>
            <a:custGeom>
              <a:avLst/>
              <a:gdLst/>
              <a:ahLst/>
              <a:cxnLst/>
              <a:rect l="l" t="t" r="r" b="b"/>
              <a:pathLst>
                <a:path w="168" h="162" extrusionOk="0">
                  <a:moveTo>
                    <a:pt x="168" y="35"/>
                  </a:moveTo>
                  <a:cubicBezTo>
                    <a:pt x="149" y="25"/>
                    <a:pt x="109" y="0"/>
                    <a:pt x="92" y="13"/>
                  </a:cubicBezTo>
                  <a:lnTo>
                    <a:pt x="55" y="41"/>
                  </a:lnTo>
                  <a:cubicBezTo>
                    <a:pt x="37" y="54"/>
                    <a:pt x="0" y="64"/>
                    <a:pt x="4" y="86"/>
                  </a:cubicBezTo>
                  <a:cubicBezTo>
                    <a:pt x="4" y="105"/>
                    <a:pt x="39" y="131"/>
                    <a:pt x="51" y="137"/>
                  </a:cubicBezTo>
                  <a:cubicBezTo>
                    <a:pt x="92" y="162"/>
                    <a:pt x="113" y="127"/>
                    <a:pt x="131" y="107"/>
                  </a:cubicBezTo>
                  <a:cubicBezTo>
                    <a:pt x="149" y="82"/>
                    <a:pt x="168" y="72"/>
                    <a:pt x="168" y="3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9"/>
            <p:cNvSpPr/>
            <p:nvPr/>
          </p:nvSpPr>
          <p:spPr>
            <a:xfrm>
              <a:off x="7303703" y="1600210"/>
              <a:ext cx="24722" cy="40953"/>
            </a:xfrm>
            <a:custGeom>
              <a:avLst/>
              <a:gdLst/>
              <a:ahLst/>
              <a:cxnLst/>
              <a:rect l="l" t="t" r="r" b="b"/>
              <a:pathLst>
                <a:path w="87" h="144" extrusionOk="0">
                  <a:moveTo>
                    <a:pt x="86" y="7"/>
                  </a:moveTo>
                  <a:cubicBezTo>
                    <a:pt x="82" y="7"/>
                    <a:pt x="56" y="1"/>
                    <a:pt x="49" y="3"/>
                  </a:cubicBezTo>
                  <a:cubicBezTo>
                    <a:pt x="43" y="7"/>
                    <a:pt x="43" y="11"/>
                    <a:pt x="35" y="13"/>
                  </a:cubicBezTo>
                  <a:cubicBezTo>
                    <a:pt x="25" y="17"/>
                    <a:pt x="17" y="19"/>
                    <a:pt x="17" y="31"/>
                  </a:cubicBezTo>
                  <a:cubicBezTo>
                    <a:pt x="15" y="41"/>
                    <a:pt x="7" y="44"/>
                    <a:pt x="7" y="54"/>
                  </a:cubicBezTo>
                  <a:lnTo>
                    <a:pt x="4" y="89"/>
                  </a:lnTo>
                  <a:cubicBezTo>
                    <a:pt x="0" y="109"/>
                    <a:pt x="29" y="111"/>
                    <a:pt x="43" y="119"/>
                  </a:cubicBezTo>
                  <a:cubicBezTo>
                    <a:pt x="49" y="123"/>
                    <a:pt x="68" y="144"/>
                    <a:pt x="78" y="132"/>
                  </a:cubicBezTo>
                  <a:cubicBezTo>
                    <a:pt x="86" y="119"/>
                    <a:pt x="86" y="7"/>
                    <a:pt x="86" y="7"/>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9"/>
            <p:cNvSpPr/>
            <p:nvPr/>
          </p:nvSpPr>
          <p:spPr>
            <a:xfrm>
              <a:off x="7825711" y="1518305"/>
              <a:ext cx="93205" cy="90437"/>
            </a:xfrm>
            <a:custGeom>
              <a:avLst/>
              <a:gdLst/>
              <a:ahLst/>
              <a:cxnLst/>
              <a:rect l="l" t="t" r="r" b="b"/>
              <a:pathLst>
                <a:path w="328" h="318" extrusionOk="0">
                  <a:moveTo>
                    <a:pt x="328" y="133"/>
                  </a:moveTo>
                  <a:lnTo>
                    <a:pt x="177" y="0"/>
                  </a:lnTo>
                  <a:lnTo>
                    <a:pt x="1" y="88"/>
                  </a:lnTo>
                  <a:lnTo>
                    <a:pt x="84" y="317"/>
                  </a:lnTo>
                  <a:lnTo>
                    <a:pt x="320" y="299"/>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9"/>
            <p:cNvSpPr/>
            <p:nvPr/>
          </p:nvSpPr>
          <p:spPr>
            <a:xfrm>
              <a:off x="7794453" y="1662492"/>
              <a:ext cx="105993" cy="84749"/>
            </a:xfrm>
            <a:custGeom>
              <a:avLst/>
              <a:gdLst/>
              <a:ahLst/>
              <a:cxnLst/>
              <a:rect l="l" t="t" r="r" b="b"/>
              <a:pathLst>
                <a:path w="373" h="298" extrusionOk="0">
                  <a:moveTo>
                    <a:pt x="372" y="154"/>
                  </a:moveTo>
                  <a:lnTo>
                    <a:pt x="225" y="0"/>
                  </a:lnTo>
                  <a:lnTo>
                    <a:pt x="0" y="41"/>
                  </a:lnTo>
                  <a:lnTo>
                    <a:pt x="49" y="262"/>
                  </a:lnTo>
                  <a:lnTo>
                    <a:pt x="327" y="29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9"/>
            <p:cNvSpPr/>
            <p:nvPr/>
          </p:nvSpPr>
          <p:spPr>
            <a:xfrm>
              <a:off x="7731085" y="1480481"/>
              <a:ext cx="118212" cy="90437"/>
            </a:xfrm>
            <a:custGeom>
              <a:avLst/>
              <a:gdLst/>
              <a:ahLst/>
              <a:cxnLst/>
              <a:rect l="l" t="t" r="r" b="b"/>
              <a:pathLst>
                <a:path w="416" h="318" extrusionOk="0">
                  <a:moveTo>
                    <a:pt x="45" y="41"/>
                  </a:moveTo>
                  <a:lnTo>
                    <a:pt x="252" y="0"/>
                  </a:lnTo>
                  <a:lnTo>
                    <a:pt x="415" y="160"/>
                  </a:lnTo>
                  <a:lnTo>
                    <a:pt x="252" y="317"/>
                  </a:lnTo>
                  <a:lnTo>
                    <a:pt x="0" y="18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9"/>
            <p:cNvSpPr/>
            <p:nvPr/>
          </p:nvSpPr>
          <p:spPr>
            <a:xfrm>
              <a:off x="7681072" y="1661355"/>
              <a:ext cx="107129" cy="133949"/>
            </a:xfrm>
            <a:custGeom>
              <a:avLst/>
              <a:gdLst/>
              <a:ahLst/>
              <a:cxnLst/>
              <a:rect l="l" t="t" r="r" b="b"/>
              <a:pathLst>
                <a:path w="377" h="471" extrusionOk="0">
                  <a:moveTo>
                    <a:pt x="192" y="0"/>
                  </a:moveTo>
                  <a:lnTo>
                    <a:pt x="0" y="185"/>
                  </a:lnTo>
                  <a:lnTo>
                    <a:pt x="47" y="471"/>
                  </a:lnTo>
                  <a:lnTo>
                    <a:pt x="330" y="414"/>
                  </a:lnTo>
                  <a:lnTo>
                    <a:pt x="377" y="6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9"/>
            <p:cNvSpPr/>
            <p:nvPr/>
          </p:nvSpPr>
          <p:spPr>
            <a:xfrm>
              <a:off x="7750124" y="1662492"/>
              <a:ext cx="102583" cy="86455"/>
            </a:xfrm>
            <a:custGeom>
              <a:avLst/>
              <a:gdLst/>
              <a:ahLst/>
              <a:cxnLst/>
              <a:rect l="l" t="t" r="r" b="b"/>
              <a:pathLst>
                <a:path w="361" h="304" extrusionOk="0">
                  <a:moveTo>
                    <a:pt x="213" y="303"/>
                  </a:moveTo>
                  <a:lnTo>
                    <a:pt x="9" y="213"/>
                  </a:lnTo>
                  <a:lnTo>
                    <a:pt x="1" y="13"/>
                  </a:lnTo>
                  <a:lnTo>
                    <a:pt x="258" y="0"/>
                  </a:lnTo>
                  <a:lnTo>
                    <a:pt x="361" y="23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9"/>
            <p:cNvSpPr/>
            <p:nvPr/>
          </p:nvSpPr>
          <p:spPr>
            <a:xfrm>
              <a:off x="7497218" y="1795019"/>
              <a:ext cx="96899" cy="93565"/>
            </a:xfrm>
            <a:custGeom>
              <a:avLst/>
              <a:gdLst/>
              <a:ahLst/>
              <a:cxnLst/>
              <a:rect l="l" t="t" r="r" b="b"/>
              <a:pathLst>
                <a:path w="341" h="329" extrusionOk="0">
                  <a:moveTo>
                    <a:pt x="142" y="1"/>
                  </a:moveTo>
                  <a:lnTo>
                    <a:pt x="334" y="99"/>
                  </a:lnTo>
                  <a:lnTo>
                    <a:pt x="340" y="316"/>
                  </a:lnTo>
                  <a:lnTo>
                    <a:pt x="99" y="328"/>
                  </a:lnTo>
                  <a:lnTo>
                    <a:pt x="1" y="8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9"/>
            <p:cNvSpPr/>
            <p:nvPr/>
          </p:nvSpPr>
          <p:spPr>
            <a:xfrm>
              <a:off x="7414811" y="1776534"/>
              <a:ext cx="116507" cy="104372"/>
            </a:xfrm>
            <a:custGeom>
              <a:avLst/>
              <a:gdLst/>
              <a:ahLst/>
              <a:cxnLst/>
              <a:rect l="l" t="t" r="r" b="b"/>
              <a:pathLst>
                <a:path w="410" h="367" extrusionOk="0">
                  <a:moveTo>
                    <a:pt x="25" y="91"/>
                  </a:moveTo>
                  <a:lnTo>
                    <a:pt x="240" y="0"/>
                  </a:lnTo>
                  <a:lnTo>
                    <a:pt x="409" y="170"/>
                  </a:lnTo>
                  <a:lnTo>
                    <a:pt x="266" y="367"/>
                  </a:lnTo>
                  <a:lnTo>
                    <a:pt x="0" y="215"/>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9"/>
            <p:cNvSpPr/>
            <p:nvPr/>
          </p:nvSpPr>
          <p:spPr>
            <a:xfrm>
              <a:off x="7361104" y="1732168"/>
              <a:ext cx="97468" cy="92428"/>
            </a:xfrm>
            <a:custGeom>
              <a:avLst/>
              <a:gdLst/>
              <a:ahLst/>
              <a:cxnLst/>
              <a:rect l="l" t="t" r="r" b="b"/>
              <a:pathLst>
                <a:path w="343" h="325" extrusionOk="0">
                  <a:moveTo>
                    <a:pt x="142" y="1"/>
                  </a:moveTo>
                  <a:lnTo>
                    <a:pt x="334" y="97"/>
                  </a:lnTo>
                  <a:lnTo>
                    <a:pt x="343" y="314"/>
                  </a:lnTo>
                  <a:lnTo>
                    <a:pt x="111" y="324"/>
                  </a:lnTo>
                  <a:lnTo>
                    <a:pt x="93" y="318"/>
                  </a:lnTo>
                  <a:lnTo>
                    <a:pt x="1" y="79"/>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9"/>
            <p:cNvSpPr/>
            <p:nvPr/>
          </p:nvSpPr>
          <p:spPr>
            <a:xfrm>
              <a:off x="7322742" y="1759755"/>
              <a:ext cx="87522" cy="68823"/>
            </a:xfrm>
            <a:custGeom>
              <a:avLst/>
              <a:gdLst/>
              <a:ahLst/>
              <a:cxnLst/>
              <a:rect l="l" t="t" r="r" b="b"/>
              <a:pathLst>
                <a:path w="308" h="242" extrusionOk="0">
                  <a:moveTo>
                    <a:pt x="1" y="90"/>
                  </a:moveTo>
                  <a:lnTo>
                    <a:pt x="85" y="0"/>
                  </a:lnTo>
                  <a:lnTo>
                    <a:pt x="308" y="39"/>
                  </a:lnTo>
                  <a:lnTo>
                    <a:pt x="267" y="242"/>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9"/>
            <p:cNvSpPr/>
            <p:nvPr/>
          </p:nvSpPr>
          <p:spPr>
            <a:xfrm>
              <a:off x="7431008" y="1799854"/>
              <a:ext cx="57685" cy="47494"/>
            </a:xfrm>
            <a:custGeom>
              <a:avLst/>
              <a:gdLst/>
              <a:ahLst/>
              <a:cxnLst/>
              <a:rect l="l" t="t" r="r" b="b"/>
              <a:pathLst>
                <a:path w="203" h="167" extrusionOk="0">
                  <a:moveTo>
                    <a:pt x="84" y="166"/>
                  </a:moveTo>
                  <a:lnTo>
                    <a:pt x="199" y="117"/>
                  </a:lnTo>
                  <a:lnTo>
                    <a:pt x="203" y="9"/>
                  </a:lnTo>
                  <a:lnTo>
                    <a:pt x="60" y="0"/>
                  </a:lnTo>
                  <a:lnTo>
                    <a:pt x="0" y="12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9"/>
            <p:cNvSpPr/>
            <p:nvPr/>
          </p:nvSpPr>
          <p:spPr>
            <a:xfrm>
              <a:off x="7242040" y="1442657"/>
              <a:ext cx="86385" cy="86740"/>
            </a:xfrm>
            <a:custGeom>
              <a:avLst/>
              <a:gdLst/>
              <a:ahLst/>
              <a:cxnLst/>
              <a:rect l="l" t="t" r="r" b="b"/>
              <a:pathLst>
                <a:path w="304" h="305" extrusionOk="0">
                  <a:moveTo>
                    <a:pt x="303" y="145"/>
                  </a:moveTo>
                  <a:lnTo>
                    <a:pt x="178" y="305"/>
                  </a:lnTo>
                  <a:lnTo>
                    <a:pt x="1" y="266"/>
                  </a:lnTo>
                  <a:lnTo>
                    <a:pt x="50" y="37"/>
                  </a:lnTo>
                  <a:lnTo>
                    <a:pt x="275" y="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9"/>
            <p:cNvSpPr/>
            <p:nvPr/>
          </p:nvSpPr>
          <p:spPr>
            <a:xfrm>
              <a:off x="7269319" y="1451757"/>
              <a:ext cx="96331" cy="86455"/>
            </a:xfrm>
            <a:custGeom>
              <a:avLst/>
              <a:gdLst/>
              <a:ahLst/>
              <a:cxnLst/>
              <a:rect l="l" t="t" r="r" b="b"/>
              <a:pathLst>
                <a:path w="339" h="304" extrusionOk="0">
                  <a:moveTo>
                    <a:pt x="338" y="152"/>
                  </a:moveTo>
                  <a:lnTo>
                    <a:pt x="201" y="304"/>
                  </a:lnTo>
                  <a:lnTo>
                    <a:pt x="1" y="257"/>
                  </a:lnTo>
                  <a:lnTo>
                    <a:pt x="46" y="30"/>
                  </a:lnTo>
                  <a:lnTo>
                    <a:pt x="3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9"/>
            <p:cNvSpPr/>
            <p:nvPr/>
          </p:nvSpPr>
          <p:spPr>
            <a:xfrm>
              <a:off x="7269888" y="1427868"/>
              <a:ext cx="78145" cy="95840"/>
            </a:xfrm>
            <a:custGeom>
              <a:avLst/>
              <a:gdLst/>
              <a:ahLst/>
              <a:cxnLst/>
              <a:rect l="l" t="t" r="r" b="b"/>
              <a:pathLst>
                <a:path w="275" h="337" extrusionOk="0">
                  <a:moveTo>
                    <a:pt x="70" y="308"/>
                  </a:moveTo>
                  <a:lnTo>
                    <a:pt x="1" y="142"/>
                  </a:lnTo>
                  <a:lnTo>
                    <a:pt x="111" y="1"/>
                  </a:lnTo>
                  <a:lnTo>
                    <a:pt x="275" y="126"/>
                  </a:lnTo>
                  <a:lnTo>
                    <a:pt x="203" y="33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9"/>
            <p:cNvSpPr/>
            <p:nvPr/>
          </p:nvSpPr>
          <p:spPr>
            <a:xfrm>
              <a:off x="7315636" y="1371845"/>
              <a:ext cx="92637" cy="78777"/>
            </a:xfrm>
            <a:custGeom>
              <a:avLst/>
              <a:gdLst/>
              <a:ahLst/>
              <a:cxnLst/>
              <a:rect l="l" t="t" r="r" b="b"/>
              <a:pathLst>
                <a:path w="326" h="277" extrusionOk="0">
                  <a:moveTo>
                    <a:pt x="1" y="111"/>
                  </a:moveTo>
                  <a:lnTo>
                    <a:pt x="154" y="0"/>
                  </a:lnTo>
                  <a:lnTo>
                    <a:pt x="326" y="78"/>
                  </a:lnTo>
                  <a:lnTo>
                    <a:pt x="234" y="276"/>
                  </a:lnTo>
                  <a:lnTo>
                    <a:pt x="3" y="25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9"/>
            <p:cNvSpPr/>
            <p:nvPr/>
          </p:nvSpPr>
          <p:spPr>
            <a:xfrm>
              <a:off x="7486136" y="1429859"/>
              <a:ext cx="53707" cy="87308"/>
            </a:xfrm>
            <a:custGeom>
              <a:avLst/>
              <a:gdLst/>
              <a:ahLst/>
              <a:cxnLst/>
              <a:rect l="l" t="t" r="r" b="b"/>
              <a:pathLst>
                <a:path w="189" h="307" extrusionOk="0">
                  <a:moveTo>
                    <a:pt x="93" y="307"/>
                  </a:moveTo>
                  <a:lnTo>
                    <a:pt x="1" y="211"/>
                  </a:lnTo>
                  <a:lnTo>
                    <a:pt x="31" y="6"/>
                  </a:lnTo>
                  <a:lnTo>
                    <a:pt x="175" y="0"/>
                  </a:lnTo>
                  <a:lnTo>
                    <a:pt x="189" y="235"/>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9"/>
            <p:cNvSpPr/>
            <p:nvPr/>
          </p:nvSpPr>
          <p:spPr>
            <a:xfrm>
              <a:off x="7347748" y="1438960"/>
              <a:ext cx="88090" cy="81905"/>
            </a:xfrm>
            <a:custGeom>
              <a:avLst/>
              <a:gdLst/>
              <a:ahLst/>
              <a:cxnLst/>
              <a:rect l="l" t="t" r="r" b="b"/>
              <a:pathLst>
                <a:path w="310" h="288" extrusionOk="0">
                  <a:moveTo>
                    <a:pt x="148" y="287"/>
                  </a:moveTo>
                  <a:lnTo>
                    <a:pt x="310" y="181"/>
                  </a:lnTo>
                  <a:lnTo>
                    <a:pt x="271" y="1"/>
                  </a:lnTo>
                  <a:lnTo>
                    <a:pt x="42" y="19"/>
                  </a:lnTo>
                  <a:lnTo>
                    <a:pt x="1" y="238"/>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9"/>
            <p:cNvSpPr/>
            <p:nvPr/>
          </p:nvSpPr>
          <p:spPr>
            <a:xfrm>
              <a:off x="7492103" y="1297048"/>
              <a:ext cx="92637" cy="89868"/>
            </a:xfrm>
            <a:custGeom>
              <a:avLst/>
              <a:gdLst/>
              <a:ahLst/>
              <a:cxnLst/>
              <a:rect l="l" t="t" r="r" b="b"/>
              <a:pathLst>
                <a:path w="326" h="316" extrusionOk="0">
                  <a:moveTo>
                    <a:pt x="326" y="197"/>
                  </a:moveTo>
                  <a:lnTo>
                    <a:pt x="227" y="21"/>
                  </a:lnTo>
                  <a:lnTo>
                    <a:pt x="15" y="1"/>
                  </a:lnTo>
                  <a:lnTo>
                    <a:pt x="0" y="218"/>
                  </a:lnTo>
                  <a:lnTo>
                    <a:pt x="250" y="316"/>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9"/>
            <p:cNvSpPr/>
            <p:nvPr/>
          </p:nvSpPr>
          <p:spPr>
            <a:xfrm>
              <a:off x="7585025" y="1334872"/>
              <a:ext cx="101446" cy="95271"/>
            </a:xfrm>
            <a:custGeom>
              <a:avLst/>
              <a:gdLst/>
              <a:ahLst/>
              <a:cxnLst/>
              <a:rect l="l" t="t" r="r" b="b"/>
              <a:pathLst>
                <a:path w="357" h="335" extrusionOk="0">
                  <a:moveTo>
                    <a:pt x="357" y="195"/>
                  </a:moveTo>
                  <a:lnTo>
                    <a:pt x="258" y="21"/>
                  </a:lnTo>
                  <a:lnTo>
                    <a:pt x="46" y="1"/>
                  </a:lnTo>
                  <a:lnTo>
                    <a:pt x="1" y="334"/>
                  </a:lnTo>
                  <a:lnTo>
                    <a:pt x="281" y="31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9"/>
            <p:cNvSpPr/>
            <p:nvPr/>
          </p:nvSpPr>
          <p:spPr>
            <a:xfrm>
              <a:off x="7127522" y="1473940"/>
              <a:ext cx="85817" cy="110344"/>
            </a:xfrm>
            <a:custGeom>
              <a:avLst/>
              <a:gdLst/>
              <a:ahLst/>
              <a:cxnLst/>
              <a:rect l="l" t="t" r="r" b="b"/>
              <a:pathLst>
                <a:path w="302" h="388" extrusionOk="0">
                  <a:moveTo>
                    <a:pt x="301" y="76"/>
                  </a:moveTo>
                  <a:lnTo>
                    <a:pt x="291" y="277"/>
                  </a:lnTo>
                  <a:lnTo>
                    <a:pt x="105" y="387"/>
                  </a:lnTo>
                  <a:lnTo>
                    <a:pt x="0" y="197"/>
                  </a:lnTo>
                  <a:lnTo>
                    <a:pt x="180" y="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9"/>
            <p:cNvSpPr/>
            <p:nvPr/>
          </p:nvSpPr>
          <p:spPr>
            <a:xfrm>
              <a:off x="7278128" y="1324918"/>
              <a:ext cx="92069" cy="78208"/>
            </a:xfrm>
            <a:custGeom>
              <a:avLst/>
              <a:gdLst/>
              <a:ahLst/>
              <a:cxnLst/>
              <a:rect l="l" t="t" r="r" b="b"/>
              <a:pathLst>
                <a:path w="324" h="275" extrusionOk="0">
                  <a:moveTo>
                    <a:pt x="0" y="107"/>
                  </a:moveTo>
                  <a:lnTo>
                    <a:pt x="154" y="1"/>
                  </a:lnTo>
                  <a:lnTo>
                    <a:pt x="324" y="79"/>
                  </a:lnTo>
                  <a:lnTo>
                    <a:pt x="232" y="275"/>
                  </a:lnTo>
                  <a:lnTo>
                    <a:pt x="2" y="25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9"/>
            <p:cNvSpPr/>
            <p:nvPr/>
          </p:nvSpPr>
          <p:spPr>
            <a:xfrm>
              <a:off x="7251417" y="1457161"/>
              <a:ext cx="68767" cy="52613"/>
            </a:xfrm>
            <a:custGeom>
              <a:avLst/>
              <a:gdLst/>
              <a:ahLst/>
              <a:cxnLst/>
              <a:rect l="l" t="t" r="r" b="b"/>
              <a:pathLst>
                <a:path w="242" h="185" extrusionOk="0">
                  <a:moveTo>
                    <a:pt x="242" y="115"/>
                  </a:moveTo>
                  <a:lnTo>
                    <a:pt x="129" y="184"/>
                  </a:lnTo>
                  <a:lnTo>
                    <a:pt x="0" y="125"/>
                  </a:lnTo>
                  <a:lnTo>
                    <a:pt x="66" y="0"/>
                  </a:lnTo>
                  <a:lnTo>
                    <a:pt x="238" y="2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9"/>
            <p:cNvSpPr/>
            <p:nvPr/>
          </p:nvSpPr>
          <p:spPr>
            <a:xfrm>
              <a:off x="7088023" y="1621255"/>
              <a:ext cx="54275" cy="88730"/>
            </a:xfrm>
            <a:custGeom>
              <a:avLst/>
              <a:gdLst/>
              <a:ahLst/>
              <a:cxnLst/>
              <a:rect l="l" t="t" r="r" b="b"/>
              <a:pathLst>
                <a:path w="191" h="312" extrusionOk="0">
                  <a:moveTo>
                    <a:pt x="96" y="311"/>
                  </a:moveTo>
                  <a:lnTo>
                    <a:pt x="0" y="217"/>
                  </a:lnTo>
                  <a:lnTo>
                    <a:pt x="35" y="12"/>
                  </a:lnTo>
                  <a:lnTo>
                    <a:pt x="178" y="0"/>
                  </a:lnTo>
                  <a:lnTo>
                    <a:pt x="191" y="238"/>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9"/>
            <p:cNvSpPr/>
            <p:nvPr/>
          </p:nvSpPr>
          <p:spPr>
            <a:xfrm>
              <a:off x="7182649" y="1706573"/>
              <a:ext cx="101446" cy="94703"/>
            </a:xfrm>
            <a:custGeom>
              <a:avLst/>
              <a:gdLst/>
              <a:ahLst/>
              <a:cxnLst/>
              <a:rect l="l" t="t" r="r" b="b"/>
              <a:pathLst>
                <a:path w="357" h="333" extrusionOk="0">
                  <a:moveTo>
                    <a:pt x="357" y="197"/>
                  </a:moveTo>
                  <a:lnTo>
                    <a:pt x="259" y="21"/>
                  </a:lnTo>
                  <a:lnTo>
                    <a:pt x="44" y="1"/>
                  </a:lnTo>
                  <a:lnTo>
                    <a:pt x="1" y="332"/>
                  </a:lnTo>
                  <a:lnTo>
                    <a:pt x="277" y="314"/>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41"/>
        <p:cNvGrpSpPr/>
        <p:nvPr/>
      </p:nvGrpSpPr>
      <p:grpSpPr>
        <a:xfrm>
          <a:off x="0" y="0"/>
          <a:ext cx="0" cy="0"/>
          <a:chOff x="0" y="0"/>
          <a:chExt cx="0" cy="0"/>
        </a:xfrm>
      </p:grpSpPr>
      <p:sp>
        <p:nvSpPr>
          <p:cNvPr id="542" name="Google Shape;542;p10"/>
          <p:cNvSpPr>
            <a:spLocks noGrp="1"/>
          </p:cNvSpPr>
          <p:nvPr>
            <p:ph type="pic" idx="2"/>
          </p:nvPr>
        </p:nvSpPr>
        <p:spPr>
          <a:xfrm>
            <a:off x="-25" y="-13725"/>
            <a:ext cx="9144000" cy="5157300"/>
          </a:xfrm>
          <a:prstGeom prst="rect">
            <a:avLst/>
          </a:prstGeom>
          <a:noFill/>
          <a:ln>
            <a:noFill/>
          </a:ln>
        </p:spPr>
      </p:sp>
      <p:sp>
        <p:nvSpPr>
          <p:cNvPr id="543" name="Google Shape;543;p10"/>
          <p:cNvSpPr txBox="1">
            <a:spLocks noGrp="1"/>
          </p:cNvSpPr>
          <p:nvPr>
            <p:ph type="title"/>
          </p:nvPr>
        </p:nvSpPr>
        <p:spPr>
          <a:xfrm>
            <a:off x="720000" y="4014450"/>
            <a:ext cx="7704000" cy="572700"/>
          </a:xfrm>
          <a:prstGeom prst="rect">
            <a:avLst/>
          </a:prstGeom>
          <a:solidFill>
            <a:schemeClr val="accent6"/>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Lilita One"/>
              <a:buNone/>
              <a:defRPr sz="3500" b="1">
                <a:solidFill>
                  <a:schemeClr val="dk1"/>
                </a:solidFill>
                <a:latin typeface="Lilita One"/>
                <a:ea typeface="Lilita One"/>
                <a:cs typeface="Lilita One"/>
                <a:sym typeface="Lilita One"/>
              </a:defRPr>
            </a:lvl1pPr>
            <a:lvl2pPr lvl="1" rtl="0">
              <a:spcBef>
                <a:spcPts val="0"/>
              </a:spcBef>
              <a:spcAft>
                <a:spcPts val="0"/>
              </a:spcAft>
              <a:buClr>
                <a:schemeClr val="dk1"/>
              </a:buClr>
              <a:buSzPts val="3500"/>
              <a:buFont typeface="Lilita One"/>
              <a:buNone/>
              <a:defRPr sz="3500" b="1">
                <a:solidFill>
                  <a:schemeClr val="dk1"/>
                </a:solidFill>
                <a:latin typeface="Lilita One"/>
                <a:ea typeface="Lilita One"/>
                <a:cs typeface="Lilita One"/>
                <a:sym typeface="Lilita One"/>
              </a:defRPr>
            </a:lvl2pPr>
            <a:lvl3pPr lvl="2" rtl="0">
              <a:spcBef>
                <a:spcPts val="0"/>
              </a:spcBef>
              <a:spcAft>
                <a:spcPts val="0"/>
              </a:spcAft>
              <a:buClr>
                <a:schemeClr val="dk1"/>
              </a:buClr>
              <a:buSzPts val="3500"/>
              <a:buFont typeface="Lilita One"/>
              <a:buNone/>
              <a:defRPr sz="3500" b="1">
                <a:solidFill>
                  <a:schemeClr val="dk1"/>
                </a:solidFill>
                <a:latin typeface="Lilita One"/>
                <a:ea typeface="Lilita One"/>
                <a:cs typeface="Lilita One"/>
                <a:sym typeface="Lilita One"/>
              </a:defRPr>
            </a:lvl3pPr>
            <a:lvl4pPr lvl="3" rtl="0">
              <a:spcBef>
                <a:spcPts val="0"/>
              </a:spcBef>
              <a:spcAft>
                <a:spcPts val="0"/>
              </a:spcAft>
              <a:buClr>
                <a:schemeClr val="dk1"/>
              </a:buClr>
              <a:buSzPts val="3500"/>
              <a:buFont typeface="Lilita One"/>
              <a:buNone/>
              <a:defRPr sz="3500" b="1">
                <a:solidFill>
                  <a:schemeClr val="dk1"/>
                </a:solidFill>
                <a:latin typeface="Lilita One"/>
                <a:ea typeface="Lilita One"/>
                <a:cs typeface="Lilita One"/>
                <a:sym typeface="Lilita One"/>
              </a:defRPr>
            </a:lvl4pPr>
            <a:lvl5pPr lvl="4" rtl="0">
              <a:spcBef>
                <a:spcPts val="0"/>
              </a:spcBef>
              <a:spcAft>
                <a:spcPts val="0"/>
              </a:spcAft>
              <a:buClr>
                <a:schemeClr val="dk1"/>
              </a:buClr>
              <a:buSzPts val="3500"/>
              <a:buFont typeface="Lilita One"/>
              <a:buNone/>
              <a:defRPr sz="3500" b="1">
                <a:solidFill>
                  <a:schemeClr val="dk1"/>
                </a:solidFill>
                <a:latin typeface="Lilita One"/>
                <a:ea typeface="Lilita One"/>
                <a:cs typeface="Lilita One"/>
                <a:sym typeface="Lilita One"/>
              </a:defRPr>
            </a:lvl5pPr>
            <a:lvl6pPr lvl="5" rtl="0">
              <a:spcBef>
                <a:spcPts val="0"/>
              </a:spcBef>
              <a:spcAft>
                <a:spcPts val="0"/>
              </a:spcAft>
              <a:buClr>
                <a:schemeClr val="dk1"/>
              </a:buClr>
              <a:buSzPts val="3500"/>
              <a:buFont typeface="Lilita One"/>
              <a:buNone/>
              <a:defRPr sz="3500" b="1">
                <a:solidFill>
                  <a:schemeClr val="dk1"/>
                </a:solidFill>
                <a:latin typeface="Lilita One"/>
                <a:ea typeface="Lilita One"/>
                <a:cs typeface="Lilita One"/>
                <a:sym typeface="Lilita One"/>
              </a:defRPr>
            </a:lvl6pPr>
            <a:lvl7pPr lvl="6" rtl="0">
              <a:spcBef>
                <a:spcPts val="0"/>
              </a:spcBef>
              <a:spcAft>
                <a:spcPts val="0"/>
              </a:spcAft>
              <a:buClr>
                <a:schemeClr val="dk1"/>
              </a:buClr>
              <a:buSzPts val="3500"/>
              <a:buFont typeface="Lilita One"/>
              <a:buNone/>
              <a:defRPr sz="3500" b="1">
                <a:solidFill>
                  <a:schemeClr val="dk1"/>
                </a:solidFill>
                <a:latin typeface="Lilita One"/>
                <a:ea typeface="Lilita One"/>
                <a:cs typeface="Lilita One"/>
                <a:sym typeface="Lilita One"/>
              </a:defRPr>
            </a:lvl7pPr>
            <a:lvl8pPr lvl="7" rtl="0">
              <a:spcBef>
                <a:spcPts val="0"/>
              </a:spcBef>
              <a:spcAft>
                <a:spcPts val="0"/>
              </a:spcAft>
              <a:buClr>
                <a:schemeClr val="dk1"/>
              </a:buClr>
              <a:buSzPts val="3500"/>
              <a:buFont typeface="Lilita One"/>
              <a:buNone/>
              <a:defRPr sz="3500" b="1">
                <a:solidFill>
                  <a:schemeClr val="dk1"/>
                </a:solidFill>
                <a:latin typeface="Lilita One"/>
                <a:ea typeface="Lilita One"/>
                <a:cs typeface="Lilita One"/>
                <a:sym typeface="Lilita One"/>
              </a:defRPr>
            </a:lvl8pPr>
            <a:lvl9pPr lvl="8" rtl="0">
              <a:spcBef>
                <a:spcPts val="0"/>
              </a:spcBef>
              <a:spcAft>
                <a:spcPts val="0"/>
              </a:spcAft>
              <a:buClr>
                <a:schemeClr val="dk1"/>
              </a:buClr>
              <a:buSzPts val="3500"/>
              <a:buFont typeface="Lilita One"/>
              <a:buNone/>
              <a:defRPr sz="3500" b="1">
                <a:solidFill>
                  <a:schemeClr val="dk1"/>
                </a:solidFill>
                <a:latin typeface="Lilita One"/>
                <a:ea typeface="Lilita One"/>
                <a:cs typeface="Lilita One"/>
                <a:sym typeface="Lilita One"/>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1pPr>
            <a:lvl2pPr marL="914400" lvl="1"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2pPr>
            <a:lvl3pPr marL="1371600" lvl="2"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3pPr>
            <a:lvl4pPr marL="1828800" lvl="3"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4pPr>
            <a:lvl5pPr marL="2286000" lvl="4"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5pPr>
            <a:lvl6pPr marL="2743200" lvl="5"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6pPr>
            <a:lvl7pPr marL="3200400" lvl="6"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7pPr>
            <a:lvl8pPr marL="3657600" lvl="7"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8pPr>
            <a:lvl9pPr marL="4114800" lvl="8"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8" r:id="rId30"/>
    <p:sldLayoutId id="2147483679" r:id="rId3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40"/>
        <p:cNvGrpSpPr/>
        <p:nvPr/>
      </p:nvGrpSpPr>
      <p:grpSpPr>
        <a:xfrm>
          <a:off x="0" y="0"/>
          <a:ext cx="0" cy="0"/>
          <a:chOff x="0" y="0"/>
          <a:chExt cx="0" cy="0"/>
        </a:xfrm>
      </p:grpSpPr>
      <p:grpSp>
        <p:nvGrpSpPr>
          <p:cNvPr id="1241" name="Google Shape;1241;p37"/>
          <p:cNvGrpSpPr/>
          <p:nvPr/>
        </p:nvGrpSpPr>
        <p:grpSpPr>
          <a:xfrm>
            <a:off x="5359388" y="1198244"/>
            <a:ext cx="3270595" cy="3066109"/>
            <a:chOff x="5359388" y="1198244"/>
            <a:chExt cx="3270595" cy="3066109"/>
          </a:xfrm>
        </p:grpSpPr>
        <p:grpSp>
          <p:nvGrpSpPr>
            <p:cNvPr id="1242" name="Google Shape;1242;p37"/>
            <p:cNvGrpSpPr/>
            <p:nvPr/>
          </p:nvGrpSpPr>
          <p:grpSpPr>
            <a:xfrm>
              <a:off x="7483938" y="1388355"/>
              <a:ext cx="137823" cy="227112"/>
              <a:chOff x="2521471" y="-1696564"/>
              <a:chExt cx="772203" cy="1272473"/>
            </a:xfrm>
          </p:grpSpPr>
          <p:sp>
            <p:nvSpPr>
              <p:cNvPr id="1243" name="Google Shape;1243;p37"/>
              <p:cNvSpPr/>
              <p:nvPr/>
            </p:nvSpPr>
            <p:spPr>
              <a:xfrm>
                <a:off x="2566237" y="-788894"/>
                <a:ext cx="694866" cy="364804"/>
              </a:xfrm>
              <a:custGeom>
                <a:avLst/>
                <a:gdLst/>
                <a:ahLst/>
                <a:cxnLst/>
                <a:rect l="l" t="t" r="r" b="b"/>
                <a:pathLst>
                  <a:path w="4160" h="2184" extrusionOk="0">
                    <a:moveTo>
                      <a:pt x="2087" y="2184"/>
                    </a:moveTo>
                    <a:cubicBezTo>
                      <a:pt x="1603" y="2184"/>
                      <a:pt x="1118" y="2077"/>
                      <a:pt x="747" y="1865"/>
                    </a:cubicBezTo>
                    <a:cubicBezTo>
                      <a:pt x="7" y="1439"/>
                      <a:pt x="1" y="747"/>
                      <a:pt x="737" y="320"/>
                    </a:cubicBezTo>
                    <a:cubicBezTo>
                      <a:pt x="1105" y="107"/>
                      <a:pt x="1592" y="1"/>
                      <a:pt x="2075" y="1"/>
                    </a:cubicBezTo>
                    <a:cubicBezTo>
                      <a:pt x="2558" y="1"/>
                      <a:pt x="3045" y="107"/>
                      <a:pt x="3415" y="320"/>
                    </a:cubicBezTo>
                    <a:cubicBezTo>
                      <a:pt x="4156" y="747"/>
                      <a:pt x="4160" y="1441"/>
                      <a:pt x="3423" y="1865"/>
                    </a:cubicBezTo>
                    <a:cubicBezTo>
                      <a:pt x="3057" y="2077"/>
                      <a:pt x="2574" y="2184"/>
                      <a:pt x="2087" y="2184"/>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37"/>
              <p:cNvSpPr/>
              <p:nvPr/>
            </p:nvSpPr>
            <p:spPr>
              <a:xfrm>
                <a:off x="2845186" y="-1386546"/>
                <a:ext cx="145320" cy="814463"/>
              </a:xfrm>
              <a:custGeom>
                <a:avLst/>
                <a:gdLst/>
                <a:ahLst/>
                <a:cxnLst/>
                <a:rect l="l" t="t" r="r" b="b"/>
                <a:pathLst>
                  <a:path w="870" h="4876" extrusionOk="0">
                    <a:moveTo>
                      <a:pt x="827" y="4620"/>
                    </a:moveTo>
                    <a:lnTo>
                      <a:pt x="827" y="4614"/>
                    </a:lnTo>
                    <a:lnTo>
                      <a:pt x="825" y="4602"/>
                    </a:lnTo>
                    <a:cubicBezTo>
                      <a:pt x="683" y="3069"/>
                      <a:pt x="540" y="1535"/>
                      <a:pt x="399" y="0"/>
                    </a:cubicBezTo>
                    <a:lnTo>
                      <a:pt x="0" y="4604"/>
                    </a:lnTo>
                    <a:lnTo>
                      <a:pt x="0" y="4610"/>
                    </a:lnTo>
                    <a:lnTo>
                      <a:pt x="0" y="4622"/>
                    </a:lnTo>
                    <a:lnTo>
                      <a:pt x="0" y="4632"/>
                    </a:lnTo>
                    <a:cubicBezTo>
                      <a:pt x="2" y="4636"/>
                      <a:pt x="2" y="4643"/>
                      <a:pt x="2" y="4645"/>
                    </a:cubicBezTo>
                    <a:lnTo>
                      <a:pt x="6" y="4655"/>
                    </a:lnTo>
                    <a:cubicBezTo>
                      <a:pt x="8" y="4661"/>
                      <a:pt x="8" y="4665"/>
                      <a:pt x="10" y="4667"/>
                    </a:cubicBezTo>
                    <a:lnTo>
                      <a:pt x="16" y="4677"/>
                    </a:lnTo>
                    <a:cubicBezTo>
                      <a:pt x="18" y="4683"/>
                      <a:pt x="21" y="4688"/>
                      <a:pt x="23" y="4692"/>
                    </a:cubicBezTo>
                    <a:lnTo>
                      <a:pt x="29" y="4702"/>
                    </a:lnTo>
                    <a:lnTo>
                      <a:pt x="39" y="4714"/>
                    </a:lnTo>
                    <a:lnTo>
                      <a:pt x="47" y="4724"/>
                    </a:lnTo>
                    <a:cubicBezTo>
                      <a:pt x="51" y="4729"/>
                      <a:pt x="57" y="4735"/>
                      <a:pt x="59" y="4739"/>
                    </a:cubicBezTo>
                    <a:lnTo>
                      <a:pt x="68" y="4747"/>
                    </a:lnTo>
                    <a:cubicBezTo>
                      <a:pt x="72" y="4753"/>
                      <a:pt x="80" y="4757"/>
                      <a:pt x="84" y="4763"/>
                    </a:cubicBezTo>
                    <a:lnTo>
                      <a:pt x="92" y="4767"/>
                    </a:lnTo>
                    <a:cubicBezTo>
                      <a:pt x="102" y="4776"/>
                      <a:pt x="111" y="4780"/>
                      <a:pt x="121" y="4788"/>
                    </a:cubicBezTo>
                    <a:cubicBezTo>
                      <a:pt x="133" y="4796"/>
                      <a:pt x="143" y="4800"/>
                      <a:pt x="156" y="4806"/>
                    </a:cubicBezTo>
                    <a:lnTo>
                      <a:pt x="160" y="4808"/>
                    </a:lnTo>
                    <a:lnTo>
                      <a:pt x="168" y="4814"/>
                    </a:lnTo>
                    <a:cubicBezTo>
                      <a:pt x="176" y="4819"/>
                      <a:pt x="190" y="4825"/>
                      <a:pt x="201" y="4827"/>
                    </a:cubicBezTo>
                    <a:lnTo>
                      <a:pt x="209" y="4829"/>
                    </a:lnTo>
                    <a:lnTo>
                      <a:pt x="215" y="4833"/>
                    </a:lnTo>
                    <a:lnTo>
                      <a:pt x="239" y="4839"/>
                    </a:lnTo>
                    <a:lnTo>
                      <a:pt x="250" y="4843"/>
                    </a:lnTo>
                    <a:lnTo>
                      <a:pt x="254" y="4845"/>
                    </a:lnTo>
                    <a:cubicBezTo>
                      <a:pt x="262" y="4847"/>
                      <a:pt x="266" y="4849"/>
                      <a:pt x="274" y="4849"/>
                    </a:cubicBezTo>
                    <a:lnTo>
                      <a:pt x="286" y="4853"/>
                    </a:lnTo>
                    <a:lnTo>
                      <a:pt x="295" y="4855"/>
                    </a:lnTo>
                    <a:cubicBezTo>
                      <a:pt x="303" y="4857"/>
                      <a:pt x="305" y="4857"/>
                      <a:pt x="313" y="4857"/>
                    </a:cubicBezTo>
                    <a:lnTo>
                      <a:pt x="325" y="4859"/>
                    </a:lnTo>
                    <a:lnTo>
                      <a:pt x="334" y="4864"/>
                    </a:lnTo>
                    <a:cubicBezTo>
                      <a:pt x="338" y="4864"/>
                      <a:pt x="346" y="4866"/>
                      <a:pt x="352" y="4866"/>
                    </a:cubicBezTo>
                    <a:lnTo>
                      <a:pt x="360" y="4868"/>
                    </a:lnTo>
                    <a:lnTo>
                      <a:pt x="370" y="4870"/>
                    </a:lnTo>
                    <a:cubicBezTo>
                      <a:pt x="377" y="4874"/>
                      <a:pt x="381" y="4874"/>
                      <a:pt x="387" y="4874"/>
                    </a:cubicBezTo>
                    <a:lnTo>
                      <a:pt x="397" y="4876"/>
                    </a:lnTo>
                    <a:lnTo>
                      <a:pt x="409" y="4876"/>
                    </a:lnTo>
                    <a:lnTo>
                      <a:pt x="428" y="4876"/>
                    </a:lnTo>
                    <a:lnTo>
                      <a:pt x="436" y="4876"/>
                    </a:lnTo>
                    <a:lnTo>
                      <a:pt x="448" y="4876"/>
                    </a:lnTo>
                    <a:cubicBezTo>
                      <a:pt x="456" y="4876"/>
                      <a:pt x="462" y="4876"/>
                      <a:pt x="469" y="4874"/>
                    </a:cubicBezTo>
                    <a:lnTo>
                      <a:pt x="477" y="4874"/>
                    </a:lnTo>
                    <a:lnTo>
                      <a:pt x="489" y="4870"/>
                    </a:lnTo>
                    <a:cubicBezTo>
                      <a:pt x="497" y="4868"/>
                      <a:pt x="505" y="4868"/>
                      <a:pt x="512" y="4868"/>
                    </a:cubicBezTo>
                    <a:lnTo>
                      <a:pt x="522" y="4866"/>
                    </a:lnTo>
                    <a:lnTo>
                      <a:pt x="530" y="4864"/>
                    </a:lnTo>
                    <a:cubicBezTo>
                      <a:pt x="542" y="4859"/>
                      <a:pt x="552" y="4857"/>
                      <a:pt x="565" y="4855"/>
                    </a:cubicBezTo>
                    <a:lnTo>
                      <a:pt x="573" y="4853"/>
                    </a:lnTo>
                    <a:lnTo>
                      <a:pt x="579" y="4849"/>
                    </a:lnTo>
                    <a:cubicBezTo>
                      <a:pt x="591" y="4847"/>
                      <a:pt x="602" y="4845"/>
                      <a:pt x="612" y="4839"/>
                    </a:cubicBezTo>
                    <a:lnTo>
                      <a:pt x="620" y="4837"/>
                    </a:lnTo>
                    <a:cubicBezTo>
                      <a:pt x="632" y="4833"/>
                      <a:pt x="645" y="4829"/>
                      <a:pt x="657" y="4825"/>
                    </a:cubicBezTo>
                    <a:lnTo>
                      <a:pt x="661" y="4825"/>
                    </a:lnTo>
                    <a:cubicBezTo>
                      <a:pt x="671" y="4819"/>
                      <a:pt x="677" y="4816"/>
                      <a:pt x="685" y="4814"/>
                    </a:cubicBezTo>
                    <a:lnTo>
                      <a:pt x="694" y="4812"/>
                    </a:lnTo>
                    <a:lnTo>
                      <a:pt x="724" y="4796"/>
                    </a:lnTo>
                    <a:lnTo>
                      <a:pt x="726" y="4796"/>
                    </a:lnTo>
                    <a:cubicBezTo>
                      <a:pt x="739" y="4792"/>
                      <a:pt x="747" y="4784"/>
                      <a:pt x="757" y="4776"/>
                    </a:cubicBezTo>
                    <a:lnTo>
                      <a:pt x="761" y="4774"/>
                    </a:lnTo>
                    <a:lnTo>
                      <a:pt x="767" y="4767"/>
                    </a:lnTo>
                    <a:cubicBezTo>
                      <a:pt x="773" y="4763"/>
                      <a:pt x="782" y="4757"/>
                      <a:pt x="786" y="4755"/>
                    </a:cubicBezTo>
                    <a:lnTo>
                      <a:pt x="788" y="4753"/>
                    </a:lnTo>
                    <a:lnTo>
                      <a:pt x="788" y="4753"/>
                    </a:lnTo>
                    <a:lnTo>
                      <a:pt x="796" y="4745"/>
                    </a:lnTo>
                    <a:lnTo>
                      <a:pt x="808" y="4733"/>
                    </a:lnTo>
                    <a:lnTo>
                      <a:pt x="814" y="4726"/>
                    </a:lnTo>
                    <a:lnTo>
                      <a:pt x="816" y="4724"/>
                    </a:lnTo>
                    <a:lnTo>
                      <a:pt x="823" y="4720"/>
                    </a:lnTo>
                    <a:lnTo>
                      <a:pt x="833" y="4710"/>
                    </a:lnTo>
                    <a:lnTo>
                      <a:pt x="837" y="4704"/>
                    </a:lnTo>
                    <a:lnTo>
                      <a:pt x="839" y="4702"/>
                    </a:lnTo>
                    <a:lnTo>
                      <a:pt x="843" y="4696"/>
                    </a:lnTo>
                    <a:lnTo>
                      <a:pt x="847" y="4686"/>
                    </a:lnTo>
                    <a:lnTo>
                      <a:pt x="849" y="4683"/>
                    </a:lnTo>
                    <a:lnTo>
                      <a:pt x="853" y="4681"/>
                    </a:lnTo>
                    <a:lnTo>
                      <a:pt x="853" y="4679"/>
                    </a:lnTo>
                    <a:lnTo>
                      <a:pt x="855" y="4671"/>
                    </a:lnTo>
                    <a:lnTo>
                      <a:pt x="859" y="4661"/>
                    </a:lnTo>
                    <a:lnTo>
                      <a:pt x="863" y="4655"/>
                    </a:lnTo>
                    <a:lnTo>
                      <a:pt x="863" y="4653"/>
                    </a:lnTo>
                    <a:lnTo>
                      <a:pt x="865" y="4645"/>
                    </a:lnTo>
                    <a:lnTo>
                      <a:pt x="868" y="4634"/>
                    </a:lnTo>
                    <a:lnTo>
                      <a:pt x="870" y="4630"/>
                    </a:lnTo>
                    <a:lnTo>
                      <a:pt x="870" y="4624"/>
                    </a:lnTo>
                    <a:lnTo>
                      <a:pt x="870" y="4618"/>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37"/>
              <p:cNvSpPr/>
              <p:nvPr/>
            </p:nvSpPr>
            <p:spPr>
              <a:xfrm>
                <a:off x="2521471" y="-1696564"/>
                <a:ext cx="772203" cy="1024092"/>
              </a:xfrm>
              <a:custGeom>
                <a:avLst/>
                <a:gdLst/>
                <a:ahLst/>
                <a:cxnLst/>
                <a:rect l="l" t="t" r="r" b="b"/>
                <a:pathLst>
                  <a:path w="4623" h="6131" extrusionOk="0">
                    <a:moveTo>
                      <a:pt x="4475" y="4755"/>
                    </a:moveTo>
                    <a:cubicBezTo>
                      <a:pt x="4440" y="4721"/>
                      <a:pt x="4622" y="4422"/>
                      <a:pt x="4622" y="4422"/>
                    </a:cubicBezTo>
                    <a:lnTo>
                      <a:pt x="4450" y="4381"/>
                    </a:lnTo>
                    <a:lnTo>
                      <a:pt x="4432" y="4295"/>
                    </a:lnTo>
                    <a:cubicBezTo>
                      <a:pt x="4432" y="4295"/>
                      <a:pt x="4543" y="4295"/>
                      <a:pt x="4317" y="4219"/>
                    </a:cubicBezTo>
                    <a:cubicBezTo>
                      <a:pt x="4295" y="4213"/>
                      <a:pt x="4277" y="4205"/>
                      <a:pt x="4256" y="4197"/>
                    </a:cubicBezTo>
                    <a:cubicBezTo>
                      <a:pt x="4285" y="4111"/>
                      <a:pt x="4381" y="3951"/>
                      <a:pt x="4381" y="3951"/>
                    </a:cubicBezTo>
                    <a:lnTo>
                      <a:pt x="4227" y="3917"/>
                    </a:lnTo>
                    <a:lnTo>
                      <a:pt x="4213" y="3839"/>
                    </a:lnTo>
                    <a:cubicBezTo>
                      <a:pt x="4213" y="3839"/>
                      <a:pt x="4309" y="3839"/>
                      <a:pt x="4111" y="3773"/>
                    </a:cubicBezTo>
                    <a:cubicBezTo>
                      <a:pt x="4064" y="3757"/>
                      <a:pt x="4023" y="3743"/>
                      <a:pt x="3990" y="3724"/>
                    </a:cubicBezTo>
                    <a:cubicBezTo>
                      <a:pt x="4033" y="3704"/>
                      <a:pt x="4086" y="3696"/>
                      <a:pt x="4049" y="3677"/>
                    </a:cubicBezTo>
                    <a:cubicBezTo>
                      <a:pt x="3994" y="3655"/>
                      <a:pt x="4092" y="3585"/>
                      <a:pt x="4062" y="3559"/>
                    </a:cubicBezTo>
                    <a:cubicBezTo>
                      <a:pt x="4031" y="3530"/>
                      <a:pt x="4176" y="3289"/>
                      <a:pt x="4176" y="3289"/>
                    </a:cubicBezTo>
                    <a:lnTo>
                      <a:pt x="4039" y="3258"/>
                    </a:lnTo>
                    <a:lnTo>
                      <a:pt x="4023" y="3190"/>
                    </a:lnTo>
                    <a:cubicBezTo>
                      <a:pt x="4023" y="3190"/>
                      <a:pt x="4111" y="3190"/>
                      <a:pt x="3931" y="3131"/>
                    </a:cubicBezTo>
                    <a:cubicBezTo>
                      <a:pt x="3824" y="3094"/>
                      <a:pt x="3755" y="3053"/>
                      <a:pt x="3718" y="3027"/>
                    </a:cubicBezTo>
                    <a:cubicBezTo>
                      <a:pt x="3773" y="2990"/>
                      <a:pt x="3898" y="2951"/>
                      <a:pt x="3861" y="2935"/>
                    </a:cubicBezTo>
                    <a:cubicBezTo>
                      <a:pt x="3818" y="2914"/>
                      <a:pt x="3790" y="2765"/>
                      <a:pt x="3765" y="2742"/>
                    </a:cubicBezTo>
                    <a:cubicBezTo>
                      <a:pt x="3738" y="2720"/>
                      <a:pt x="3861" y="2521"/>
                      <a:pt x="3861" y="2521"/>
                    </a:cubicBezTo>
                    <a:lnTo>
                      <a:pt x="3765" y="2499"/>
                    </a:lnTo>
                    <a:cubicBezTo>
                      <a:pt x="3769" y="2491"/>
                      <a:pt x="3773" y="2487"/>
                      <a:pt x="3773" y="2487"/>
                    </a:cubicBezTo>
                    <a:lnTo>
                      <a:pt x="3745" y="2480"/>
                    </a:lnTo>
                    <a:lnTo>
                      <a:pt x="3736" y="2437"/>
                    </a:lnTo>
                    <a:cubicBezTo>
                      <a:pt x="3736" y="2437"/>
                      <a:pt x="3810" y="2437"/>
                      <a:pt x="3661" y="2388"/>
                    </a:cubicBezTo>
                    <a:cubicBezTo>
                      <a:pt x="3620" y="2376"/>
                      <a:pt x="3585" y="2362"/>
                      <a:pt x="3558" y="2347"/>
                    </a:cubicBezTo>
                    <a:cubicBezTo>
                      <a:pt x="3589" y="2333"/>
                      <a:pt x="3612" y="2323"/>
                      <a:pt x="3593" y="2315"/>
                    </a:cubicBezTo>
                    <a:cubicBezTo>
                      <a:pt x="3558" y="2300"/>
                      <a:pt x="3534" y="2178"/>
                      <a:pt x="3513" y="2159"/>
                    </a:cubicBezTo>
                    <a:cubicBezTo>
                      <a:pt x="3493" y="2139"/>
                      <a:pt x="3593" y="1977"/>
                      <a:pt x="3593" y="1977"/>
                    </a:cubicBezTo>
                    <a:lnTo>
                      <a:pt x="3501" y="1957"/>
                    </a:lnTo>
                    <a:lnTo>
                      <a:pt x="3491" y="1908"/>
                    </a:lnTo>
                    <a:cubicBezTo>
                      <a:pt x="3491" y="1908"/>
                      <a:pt x="3550" y="1908"/>
                      <a:pt x="3427" y="1867"/>
                    </a:cubicBezTo>
                    <a:cubicBezTo>
                      <a:pt x="3376" y="1850"/>
                      <a:pt x="3337" y="1832"/>
                      <a:pt x="3309" y="1813"/>
                    </a:cubicBezTo>
                    <a:cubicBezTo>
                      <a:pt x="3325" y="1805"/>
                      <a:pt x="3331" y="1799"/>
                      <a:pt x="3321" y="1795"/>
                    </a:cubicBezTo>
                    <a:cubicBezTo>
                      <a:pt x="3295" y="1783"/>
                      <a:pt x="3276" y="1689"/>
                      <a:pt x="3262" y="1670"/>
                    </a:cubicBezTo>
                    <a:cubicBezTo>
                      <a:pt x="3245" y="1656"/>
                      <a:pt x="3321" y="1527"/>
                      <a:pt x="3321" y="1527"/>
                    </a:cubicBezTo>
                    <a:lnTo>
                      <a:pt x="3247" y="1509"/>
                    </a:lnTo>
                    <a:lnTo>
                      <a:pt x="3239" y="1472"/>
                    </a:lnTo>
                    <a:cubicBezTo>
                      <a:pt x="3239" y="1472"/>
                      <a:pt x="3286" y="1472"/>
                      <a:pt x="3188" y="1441"/>
                    </a:cubicBezTo>
                    <a:cubicBezTo>
                      <a:pt x="3182" y="1437"/>
                      <a:pt x="3176" y="1435"/>
                      <a:pt x="3168" y="1433"/>
                    </a:cubicBezTo>
                    <a:cubicBezTo>
                      <a:pt x="3202" y="1414"/>
                      <a:pt x="3262" y="1394"/>
                      <a:pt x="3239" y="1386"/>
                    </a:cubicBezTo>
                    <a:cubicBezTo>
                      <a:pt x="3215" y="1374"/>
                      <a:pt x="3198" y="1290"/>
                      <a:pt x="3184" y="1277"/>
                    </a:cubicBezTo>
                    <a:cubicBezTo>
                      <a:pt x="3168" y="1263"/>
                      <a:pt x="3239" y="1148"/>
                      <a:pt x="3239" y="1148"/>
                    </a:cubicBezTo>
                    <a:lnTo>
                      <a:pt x="3174" y="1134"/>
                    </a:lnTo>
                    <a:lnTo>
                      <a:pt x="3166" y="1099"/>
                    </a:lnTo>
                    <a:cubicBezTo>
                      <a:pt x="3166" y="1099"/>
                      <a:pt x="3209" y="1099"/>
                      <a:pt x="3123" y="1069"/>
                    </a:cubicBezTo>
                    <a:cubicBezTo>
                      <a:pt x="3035" y="1042"/>
                      <a:pt x="3004" y="1005"/>
                      <a:pt x="3004" y="1005"/>
                    </a:cubicBezTo>
                    <a:cubicBezTo>
                      <a:pt x="3004" y="1005"/>
                      <a:pt x="3022" y="956"/>
                      <a:pt x="3002" y="934"/>
                    </a:cubicBezTo>
                    <a:cubicBezTo>
                      <a:pt x="3008" y="934"/>
                      <a:pt x="3010" y="930"/>
                      <a:pt x="3014" y="921"/>
                    </a:cubicBezTo>
                    <a:cubicBezTo>
                      <a:pt x="3024" y="901"/>
                      <a:pt x="3121" y="874"/>
                      <a:pt x="3096" y="864"/>
                    </a:cubicBezTo>
                    <a:cubicBezTo>
                      <a:pt x="3074" y="854"/>
                      <a:pt x="3061" y="780"/>
                      <a:pt x="3049" y="768"/>
                    </a:cubicBezTo>
                    <a:cubicBezTo>
                      <a:pt x="3035" y="756"/>
                      <a:pt x="3096" y="657"/>
                      <a:pt x="3096" y="657"/>
                    </a:cubicBezTo>
                    <a:lnTo>
                      <a:pt x="3039" y="645"/>
                    </a:lnTo>
                    <a:lnTo>
                      <a:pt x="3033" y="614"/>
                    </a:lnTo>
                    <a:cubicBezTo>
                      <a:pt x="3033" y="614"/>
                      <a:pt x="3069" y="614"/>
                      <a:pt x="2994" y="588"/>
                    </a:cubicBezTo>
                    <a:cubicBezTo>
                      <a:pt x="2918" y="563"/>
                      <a:pt x="2891" y="533"/>
                      <a:pt x="2891" y="533"/>
                    </a:cubicBezTo>
                    <a:cubicBezTo>
                      <a:pt x="2891" y="533"/>
                      <a:pt x="2920" y="459"/>
                      <a:pt x="2859" y="459"/>
                    </a:cubicBezTo>
                    <a:cubicBezTo>
                      <a:pt x="2836" y="459"/>
                      <a:pt x="2814" y="459"/>
                      <a:pt x="2793" y="455"/>
                    </a:cubicBezTo>
                    <a:cubicBezTo>
                      <a:pt x="2803" y="432"/>
                      <a:pt x="2820" y="402"/>
                      <a:pt x="2820" y="402"/>
                    </a:cubicBezTo>
                    <a:lnTo>
                      <a:pt x="2779" y="391"/>
                    </a:lnTo>
                    <a:lnTo>
                      <a:pt x="2775" y="371"/>
                    </a:lnTo>
                    <a:cubicBezTo>
                      <a:pt x="2775" y="371"/>
                      <a:pt x="2799" y="371"/>
                      <a:pt x="2746" y="353"/>
                    </a:cubicBezTo>
                    <a:cubicBezTo>
                      <a:pt x="2693" y="336"/>
                      <a:pt x="2673" y="312"/>
                      <a:pt x="2673" y="312"/>
                    </a:cubicBezTo>
                    <a:cubicBezTo>
                      <a:pt x="2673" y="312"/>
                      <a:pt x="2693" y="261"/>
                      <a:pt x="2650" y="261"/>
                    </a:cubicBezTo>
                    <a:lnTo>
                      <a:pt x="2634" y="261"/>
                    </a:lnTo>
                    <a:cubicBezTo>
                      <a:pt x="2634" y="259"/>
                      <a:pt x="2632" y="256"/>
                      <a:pt x="2632" y="256"/>
                    </a:cubicBezTo>
                    <a:cubicBezTo>
                      <a:pt x="2625" y="250"/>
                      <a:pt x="2656" y="199"/>
                      <a:pt x="2656" y="199"/>
                    </a:cubicBezTo>
                    <a:lnTo>
                      <a:pt x="2630" y="193"/>
                    </a:lnTo>
                    <a:lnTo>
                      <a:pt x="2625" y="177"/>
                    </a:lnTo>
                    <a:cubicBezTo>
                      <a:pt x="2625" y="177"/>
                      <a:pt x="2644" y="177"/>
                      <a:pt x="2605" y="164"/>
                    </a:cubicBezTo>
                    <a:cubicBezTo>
                      <a:pt x="2568" y="152"/>
                      <a:pt x="2554" y="136"/>
                      <a:pt x="2554" y="136"/>
                    </a:cubicBezTo>
                    <a:cubicBezTo>
                      <a:pt x="2554" y="136"/>
                      <a:pt x="2570" y="97"/>
                      <a:pt x="2538" y="97"/>
                    </a:cubicBezTo>
                    <a:cubicBezTo>
                      <a:pt x="2507" y="97"/>
                      <a:pt x="2478" y="93"/>
                      <a:pt x="2472" y="97"/>
                    </a:cubicBezTo>
                    <a:lnTo>
                      <a:pt x="2419" y="70"/>
                    </a:lnTo>
                    <a:lnTo>
                      <a:pt x="2386" y="31"/>
                    </a:lnTo>
                    <a:lnTo>
                      <a:pt x="2355" y="31"/>
                    </a:lnTo>
                    <a:lnTo>
                      <a:pt x="2339" y="31"/>
                    </a:lnTo>
                    <a:lnTo>
                      <a:pt x="2339" y="31"/>
                    </a:lnTo>
                    <a:lnTo>
                      <a:pt x="2319" y="31"/>
                    </a:lnTo>
                    <a:cubicBezTo>
                      <a:pt x="2274" y="31"/>
                      <a:pt x="2282" y="33"/>
                      <a:pt x="2261" y="52"/>
                    </a:cubicBezTo>
                    <a:cubicBezTo>
                      <a:pt x="2241" y="70"/>
                      <a:pt x="2202" y="70"/>
                      <a:pt x="2202" y="70"/>
                    </a:cubicBezTo>
                    <a:cubicBezTo>
                      <a:pt x="2202" y="70"/>
                      <a:pt x="2161" y="19"/>
                      <a:pt x="2149" y="31"/>
                    </a:cubicBezTo>
                    <a:cubicBezTo>
                      <a:pt x="2134" y="44"/>
                      <a:pt x="2149" y="1"/>
                      <a:pt x="2122" y="29"/>
                    </a:cubicBezTo>
                    <a:cubicBezTo>
                      <a:pt x="2098" y="56"/>
                      <a:pt x="2092" y="42"/>
                      <a:pt x="2069" y="66"/>
                    </a:cubicBezTo>
                    <a:cubicBezTo>
                      <a:pt x="2046" y="93"/>
                      <a:pt x="2049" y="93"/>
                      <a:pt x="2026" y="93"/>
                    </a:cubicBezTo>
                    <a:lnTo>
                      <a:pt x="1987" y="93"/>
                    </a:lnTo>
                    <a:lnTo>
                      <a:pt x="1946" y="107"/>
                    </a:lnTo>
                    <a:cubicBezTo>
                      <a:pt x="1946" y="107"/>
                      <a:pt x="1938" y="81"/>
                      <a:pt x="1934" y="107"/>
                    </a:cubicBezTo>
                    <a:lnTo>
                      <a:pt x="1924" y="138"/>
                    </a:lnTo>
                    <a:lnTo>
                      <a:pt x="1873" y="207"/>
                    </a:lnTo>
                    <a:lnTo>
                      <a:pt x="1905" y="209"/>
                    </a:lnTo>
                    <a:lnTo>
                      <a:pt x="1889" y="256"/>
                    </a:lnTo>
                    <a:lnTo>
                      <a:pt x="1879" y="256"/>
                    </a:lnTo>
                    <a:lnTo>
                      <a:pt x="1823" y="277"/>
                    </a:lnTo>
                    <a:cubicBezTo>
                      <a:pt x="1823" y="277"/>
                      <a:pt x="1813" y="236"/>
                      <a:pt x="1805" y="277"/>
                    </a:cubicBezTo>
                    <a:lnTo>
                      <a:pt x="1797" y="318"/>
                    </a:lnTo>
                    <a:lnTo>
                      <a:pt x="1725" y="414"/>
                    </a:lnTo>
                    <a:lnTo>
                      <a:pt x="1772" y="418"/>
                    </a:lnTo>
                    <a:lnTo>
                      <a:pt x="1760" y="455"/>
                    </a:lnTo>
                    <a:lnTo>
                      <a:pt x="1680" y="484"/>
                    </a:lnTo>
                    <a:cubicBezTo>
                      <a:pt x="1680" y="484"/>
                      <a:pt x="1668" y="428"/>
                      <a:pt x="1654" y="484"/>
                    </a:cubicBezTo>
                    <a:lnTo>
                      <a:pt x="1643" y="535"/>
                    </a:lnTo>
                    <a:lnTo>
                      <a:pt x="1545" y="676"/>
                    </a:lnTo>
                    <a:lnTo>
                      <a:pt x="1609" y="678"/>
                    </a:lnTo>
                    <a:lnTo>
                      <a:pt x="1529" y="885"/>
                    </a:lnTo>
                    <a:cubicBezTo>
                      <a:pt x="1529" y="885"/>
                      <a:pt x="1619" y="878"/>
                      <a:pt x="1654" y="872"/>
                    </a:cubicBezTo>
                    <a:cubicBezTo>
                      <a:pt x="1660" y="872"/>
                      <a:pt x="1662" y="872"/>
                      <a:pt x="1668" y="870"/>
                    </a:cubicBezTo>
                    <a:cubicBezTo>
                      <a:pt x="1670" y="870"/>
                      <a:pt x="1664" y="870"/>
                      <a:pt x="1654" y="872"/>
                    </a:cubicBezTo>
                    <a:cubicBezTo>
                      <a:pt x="1611" y="880"/>
                      <a:pt x="1600" y="899"/>
                      <a:pt x="1607" y="921"/>
                    </a:cubicBezTo>
                    <a:cubicBezTo>
                      <a:pt x="1600" y="913"/>
                      <a:pt x="1592" y="915"/>
                      <a:pt x="1588" y="946"/>
                    </a:cubicBezTo>
                    <a:lnTo>
                      <a:pt x="1576" y="1013"/>
                    </a:lnTo>
                    <a:lnTo>
                      <a:pt x="1459" y="1175"/>
                    </a:lnTo>
                    <a:lnTo>
                      <a:pt x="1535" y="1179"/>
                    </a:lnTo>
                    <a:lnTo>
                      <a:pt x="1496" y="1279"/>
                    </a:lnTo>
                    <a:cubicBezTo>
                      <a:pt x="1490" y="1273"/>
                      <a:pt x="1484" y="1279"/>
                      <a:pt x="1478" y="1310"/>
                    </a:cubicBezTo>
                    <a:cubicBezTo>
                      <a:pt x="1476" y="1322"/>
                      <a:pt x="1476" y="1333"/>
                      <a:pt x="1474" y="1341"/>
                    </a:cubicBezTo>
                    <a:lnTo>
                      <a:pt x="1449" y="1404"/>
                    </a:lnTo>
                    <a:lnTo>
                      <a:pt x="1337" y="1560"/>
                    </a:lnTo>
                    <a:lnTo>
                      <a:pt x="1418" y="1564"/>
                    </a:lnTo>
                    <a:lnTo>
                      <a:pt x="1382" y="1668"/>
                    </a:lnTo>
                    <a:lnTo>
                      <a:pt x="1296" y="1699"/>
                    </a:lnTo>
                    <a:cubicBezTo>
                      <a:pt x="1296" y="1699"/>
                      <a:pt x="1273" y="1607"/>
                      <a:pt x="1259" y="1699"/>
                    </a:cubicBezTo>
                    <a:lnTo>
                      <a:pt x="1240" y="1791"/>
                    </a:lnTo>
                    <a:lnTo>
                      <a:pt x="1077" y="2018"/>
                    </a:lnTo>
                    <a:lnTo>
                      <a:pt x="1181" y="2024"/>
                    </a:lnTo>
                    <a:lnTo>
                      <a:pt x="1136" y="2149"/>
                    </a:lnTo>
                    <a:cubicBezTo>
                      <a:pt x="1126" y="2126"/>
                      <a:pt x="1112" y="2108"/>
                      <a:pt x="1099" y="2173"/>
                    </a:cubicBezTo>
                    <a:lnTo>
                      <a:pt x="1099" y="2178"/>
                    </a:lnTo>
                    <a:lnTo>
                      <a:pt x="1069" y="2188"/>
                    </a:lnTo>
                    <a:cubicBezTo>
                      <a:pt x="1069" y="2188"/>
                      <a:pt x="1044" y="2075"/>
                      <a:pt x="1019" y="2188"/>
                    </a:cubicBezTo>
                    <a:lnTo>
                      <a:pt x="995" y="2300"/>
                    </a:lnTo>
                    <a:lnTo>
                      <a:pt x="794" y="2577"/>
                    </a:lnTo>
                    <a:lnTo>
                      <a:pt x="923" y="2583"/>
                    </a:lnTo>
                    <a:lnTo>
                      <a:pt x="811" y="2883"/>
                    </a:lnTo>
                    <a:lnTo>
                      <a:pt x="805" y="2885"/>
                    </a:lnTo>
                    <a:cubicBezTo>
                      <a:pt x="805" y="2885"/>
                      <a:pt x="772" y="2750"/>
                      <a:pt x="749" y="2885"/>
                    </a:cubicBezTo>
                    <a:lnTo>
                      <a:pt x="723" y="3021"/>
                    </a:lnTo>
                    <a:lnTo>
                      <a:pt x="483" y="3354"/>
                    </a:lnTo>
                    <a:lnTo>
                      <a:pt x="637" y="3360"/>
                    </a:lnTo>
                    <a:lnTo>
                      <a:pt x="661" y="3493"/>
                    </a:lnTo>
                    <a:lnTo>
                      <a:pt x="645" y="3499"/>
                    </a:lnTo>
                    <a:cubicBezTo>
                      <a:pt x="645" y="3499"/>
                      <a:pt x="608" y="3348"/>
                      <a:pt x="580" y="3499"/>
                    </a:cubicBezTo>
                    <a:lnTo>
                      <a:pt x="547" y="3653"/>
                    </a:lnTo>
                    <a:lnTo>
                      <a:pt x="391" y="3870"/>
                    </a:lnTo>
                    <a:cubicBezTo>
                      <a:pt x="375" y="3835"/>
                      <a:pt x="352" y="3806"/>
                      <a:pt x="332" y="3913"/>
                    </a:cubicBezTo>
                    <a:cubicBezTo>
                      <a:pt x="330" y="3931"/>
                      <a:pt x="328" y="3947"/>
                      <a:pt x="324" y="3962"/>
                    </a:cubicBezTo>
                    <a:lnTo>
                      <a:pt x="279" y="4023"/>
                    </a:lnTo>
                    <a:lnTo>
                      <a:pt x="312" y="4025"/>
                    </a:lnTo>
                    <a:lnTo>
                      <a:pt x="301" y="4084"/>
                    </a:lnTo>
                    <a:lnTo>
                      <a:pt x="1" y="4502"/>
                    </a:lnTo>
                    <a:lnTo>
                      <a:pt x="191" y="4512"/>
                    </a:lnTo>
                    <a:lnTo>
                      <a:pt x="267" y="4899"/>
                    </a:lnTo>
                    <a:cubicBezTo>
                      <a:pt x="267" y="4899"/>
                      <a:pt x="348" y="5058"/>
                      <a:pt x="365" y="5087"/>
                    </a:cubicBezTo>
                    <a:cubicBezTo>
                      <a:pt x="385" y="5116"/>
                      <a:pt x="348" y="5465"/>
                      <a:pt x="348" y="5465"/>
                    </a:cubicBezTo>
                    <a:cubicBezTo>
                      <a:pt x="348" y="5465"/>
                      <a:pt x="727" y="5130"/>
                      <a:pt x="680" y="5259"/>
                    </a:cubicBezTo>
                    <a:cubicBezTo>
                      <a:pt x="635" y="5386"/>
                      <a:pt x="661" y="5412"/>
                      <a:pt x="702" y="5441"/>
                    </a:cubicBezTo>
                    <a:cubicBezTo>
                      <a:pt x="743" y="5472"/>
                      <a:pt x="893" y="5568"/>
                      <a:pt x="893" y="5568"/>
                    </a:cubicBezTo>
                    <a:cubicBezTo>
                      <a:pt x="893" y="5568"/>
                      <a:pt x="1050" y="5412"/>
                      <a:pt x="1136" y="5570"/>
                    </a:cubicBezTo>
                    <a:cubicBezTo>
                      <a:pt x="1220" y="5729"/>
                      <a:pt x="1326" y="5770"/>
                      <a:pt x="1326" y="5770"/>
                    </a:cubicBezTo>
                    <a:lnTo>
                      <a:pt x="1435" y="6006"/>
                    </a:lnTo>
                    <a:cubicBezTo>
                      <a:pt x="1435" y="6006"/>
                      <a:pt x="1678" y="5866"/>
                      <a:pt x="1729" y="5875"/>
                    </a:cubicBezTo>
                    <a:cubicBezTo>
                      <a:pt x="1785" y="5885"/>
                      <a:pt x="2061" y="5918"/>
                      <a:pt x="2061" y="5918"/>
                    </a:cubicBezTo>
                    <a:cubicBezTo>
                      <a:pt x="2061" y="5918"/>
                      <a:pt x="2333" y="5965"/>
                      <a:pt x="2339" y="5928"/>
                    </a:cubicBezTo>
                    <a:cubicBezTo>
                      <a:pt x="2374" y="5785"/>
                      <a:pt x="2685" y="5881"/>
                      <a:pt x="2693" y="5905"/>
                    </a:cubicBezTo>
                    <a:cubicBezTo>
                      <a:pt x="2758" y="6130"/>
                      <a:pt x="2799" y="5891"/>
                      <a:pt x="2799" y="5891"/>
                    </a:cubicBezTo>
                    <a:lnTo>
                      <a:pt x="3059" y="5568"/>
                    </a:lnTo>
                    <a:lnTo>
                      <a:pt x="3458" y="5711"/>
                    </a:lnTo>
                    <a:lnTo>
                      <a:pt x="3751" y="5680"/>
                    </a:lnTo>
                    <a:cubicBezTo>
                      <a:pt x="3751" y="5680"/>
                      <a:pt x="3767" y="5555"/>
                      <a:pt x="3818" y="5519"/>
                    </a:cubicBezTo>
                    <a:cubicBezTo>
                      <a:pt x="3871" y="5484"/>
                      <a:pt x="3724" y="5249"/>
                      <a:pt x="3818" y="5351"/>
                    </a:cubicBezTo>
                    <a:cubicBezTo>
                      <a:pt x="3912" y="5453"/>
                      <a:pt x="4054" y="5253"/>
                      <a:pt x="4148" y="5363"/>
                    </a:cubicBezTo>
                    <a:cubicBezTo>
                      <a:pt x="4242" y="5472"/>
                      <a:pt x="4322" y="5382"/>
                      <a:pt x="4322" y="5382"/>
                    </a:cubicBezTo>
                    <a:cubicBezTo>
                      <a:pt x="4322" y="5382"/>
                      <a:pt x="4187" y="5206"/>
                      <a:pt x="4221" y="5154"/>
                    </a:cubicBezTo>
                    <a:cubicBezTo>
                      <a:pt x="4260" y="5103"/>
                      <a:pt x="4291" y="5062"/>
                      <a:pt x="4322" y="5001"/>
                    </a:cubicBezTo>
                    <a:cubicBezTo>
                      <a:pt x="4352" y="4940"/>
                      <a:pt x="4516" y="4929"/>
                      <a:pt x="4450" y="4901"/>
                    </a:cubicBezTo>
                    <a:cubicBezTo>
                      <a:pt x="4391" y="4874"/>
                      <a:pt x="4512" y="4788"/>
                      <a:pt x="4475" y="4755"/>
                    </a:cubicBezTo>
                    <a:close/>
                    <a:moveTo>
                      <a:pt x="2967" y="905"/>
                    </a:moveTo>
                    <a:cubicBezTo>
                      <a:pt x="2975" y="915"/>
                      <a:pt x="2981" y="921"/>
                      <a:pt x="2988" y="925"/>
                    </a:cubicBezTo>
                    <a:cubicBezTo>
                      <a:pt x="2981" y="923"/>
                      <a:pt x="2977" y="923"/>
                      <a:pt x="2971" y="923"/>
                    </a:cubicBezTo>
                    <a:cubicBezTo>
                      <a:pt x="2965" y="911"/>
                      <a:pt x="2961" y="901"/>
                      <a:pt x="2967" y="905"/>
                    </a:cubicBezTo>
                    <a:close/>
                    <a:moveTo>
                      <a:pt x="1621" y="956"/>
                    </a:moveTo>
                    <a:lnTo>
                      <a:pt x="1621" y="956"/>
                    </a:lnTo>
                    <a:lnTo>
                      <a:pt x="1621" y="956"/>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37"/>
              <p:cNvSpPr/>
              <p:nvPr/>
            </p:nvSpPr>
            <p:spPr>
              <a:xfrm>
                <a:off x="2810275" y="-1696564"/>
                <a:ext cx="482397" cy="955106"/>
              </a:xfrm>
              <a:custGeom>
                <a:avLst/>
                <a:gdLst/>
                <a:ahLst/>
                <a:cxnLst/>
                <a:rect l="l" t="t" r="r" b="b"/>
                <a:pathLst>
                  <a:path w="2888" h="5718" extrusionOk="0">
                    <a:moveTo>
                      <a:pt x="1733" y="5717"/>
                    </a:moveTo>
                    <a:lnTo>
                      <a:pt x="2028" y="5686"/>
                    </a:lnTo>
                    <a:cubicBezTo>
                      <a:pt x="2028" y="5686"/>
                      <a:pt x="2044" y="5559"/>
                      <a:pt x="2095" y="5525"/>
                    </a:cubicBezTo>
                    <a:cubicBezTo>
                      <a:pt x="2149" y="5488"/>
                      <a:pt x="1999" y="5253"/>
                      <a:pt x="2095" y="5355"/>
                    </a:cubicBezTo>
                    <a:cubicBezTo>
                      <a:pt x="2190" y="5457"/>
                      <a:pt x="2331" y="5259"/>
                      <a:pt x="2425" y="5369"/>
                    </a:cubicBezTo>
                    <a:cubicBezTo>
                      <a:pt x="2519" y="5476"/>
                      <a:pt x="2599" y="5386"/>
                      <a:pt x="2599" y="5386"/>
                    </a:cubicBezTo>
                    <a:cubicBezTo>
                      <a:pt x="2599" y="5386"/>
                      <a:pt x="2464" y="5210"/>
                      <a:pt x="2498" y="5158"/>
                    </a:cubicBezTo>
                    <a:cubicBezTo>
                      <a:pt x="2537" y="5107"/>
                      <a:pt x="2568" y="5066"/>
                      <a:pt x="2599" y="5005"/>
                    </a:cubicBezTo>
                    <a:cubicBezTo>
                      <a:pt x="2629" y="4944"/>
                      <a:pt x="2793" y="4933"/>
                      <a:pt x="2726" y="4905"/>
                    </a:cubicBezTo>
                    <a:cubicBezTo>
                      <a:pt x="2660" y="4874"/>
                      <a:pt x="2777" y="4788"/>
                      <a:pt x="2742" y="4753"/>
                    </a:cubicBezTo>
                    <a:cubicBezTo>
                      <a:pt x="2705" y="4721"/>
                      <a:pt x="2887" y="4422"/>
                      <a:pt x="2887" y="4422"/>
                    </a:cubicBezTo>
                    <a:lnTo>
                      <a:pt x="2715" y="4381"/>
                    </a:lnTo>
                    <a:lnTo>
                      <a:pt x="2699" y="4293"/>
                    </a:lnTo>
                    <a:cubicBezTo>
                      <a:pt x="2699" y="4293"/>
                      <a:pt x="2807" y="4293"/>
                      <a:pt x="2582" y="4219"/>
                    </a:cubicBezTo>
                    <a:cubicBezTo>
                      <a:pt x="2560" y="4211"/>
                      <a:pt x="2541" y="4205"/>
                      <a:pt x="2521" y="4197"/>
                    </a:cubicBezTo>
                    <a:cubicBezTo>
                      <a:pt x="2550" y="4109"/>
                      <a:pt x="2648" y="3951"/>
                      <a:pt x="2648" y="3951"/>
                    </a:cubicBezTo>
                    <a:lnTo>
                      <a:pt x="2494" y="3915"/>
                    </a:lnTo>
                    <a:lnTo>
                      <a:pt x="2478" y="3839"/>
                    </a:lnTo>
                    <a:cubicBezTo>
                      <a:pt x="2478" y="3839"/>
                      <a:pt x="2576" y="3839"/>
                      <a:pt x="2376" y="3771"/>
                    </a:cubicBezTo>
                    <a:cubicBezTo>
                      <a:pt x="2331" y="3757"/>
                      <a:pt x="2290" y="3743"/>
                      <a:pt x="2255" y="3724"/>
                    </a:cubicBezTo>
                    <a:cubicBezTo>
                      <a:pt x="2300" y="3704"/>
                      <a:pt x="2353" y="3696"/>
                      <a:pt x="2314" y="3677"/>
                    </a:cubicBezTo>
                    <a:cubicBezTo>
                      <a:pt x="2261" y="3655"/>
                      <a:pt x="2357" y="3585"/>
                      <a:pt x="2327" y="3557"/>
                    </a:cubicBezTo>
                    <a:cubicBezTo>
                      <a:pt x="2296" y="3530"/>
                      <a:pt x="2443" y="3289"/>
                      <a:pt x="2443" y="3289"/>
                    </a:cubicBezTo>
                    <a:lnTo>
                      <a:pt x="2304" y="3258"/>
                    </a:lnTo>
                    <a:lnTo>
                      <a:pt x="2290" y="3190"/>
                    </a:lnTo>
                    <a:cubicBezTo>
                      <a:pt x="2290" y="3190"/>
                      <a:pt x="2376" y="3190"/>
                      <a:pt x="2198" y="3131"/>
                    </a:cubicBezTo>
                    <a:cubicBezTo>
                      <a:pt x="2089" y="3094"/>
                      <a:pt x="2020" y="3053"/>
                      <a:pt x="1985" y="3027"/>
                    </a:cubicBezTo>
                    <a:cubicBezTo>
                      <a:pt x="2038" y="2990"/>
                      <a:pt x="2163" y="2951"/>
                      <a:pt x="2128" y="2935"/>
                    </a:cubicBezTo>
                    <a:cubicBezTo>
                      <a:pt x="2085" y="2912"/>
                      <a:pt x="2057" y="2765"/>
                      <a:pt x="2030" y="2742"/>
                    </a:cubicBezTo>
                    <a:cubicBezTo>
                      <a:pt x="2005" y="2720"/>
                      <a:pt x="2128" y="2521"/>
                      <a:pt x="2128" y="2521"/>
                    </a:cubicBezTo>
                    <a:lnTo>
                      <a:pt x="2030" y="2499"/>
                    </a:lnTo>
                    <a:cubicBezTo>
                      <a:pt x="2036" y="2491"/>
                      <a:pt x="2038" y="2487"/>
                      <a:pt x="2038" y="2487"/>
                    </a:cubicBezTo>
                    <a:lnTo>
                      <a:pt x="2009" y="2480"/>
                    </a:lnTo>
                    <a:lnTo>
                      <a:pt x="2003" y="2437"/>
                    </a:lnTo>
                    <a:cubicBezTo>
                      <a:pt x="2003" y="2437"/>
                      <a:pt x="2077" y="2437"/>
                      <a:pt x="1926" y="2388"/>
                    </a:cubicBezTo>
                    <a:cubicBezTo>
                      <a:pt x="1885" y="2376"/>
                      <a:pt x="1852" y="2362"/>
                      <a:pt x="1823" y="2347"/>
                    </a:cubicBezTo>
                    <a:cubicBezTo>
                      <a:pt x="1854" y="2333"/>
                      <a:pt x="1876" y="2323"/>
                      <a:pt x="1860" y="2315"/>
                    </a:cubicBezTo>
                    <a:cubicBezTo>
                      <a:pt x="1823" y="2300"/>
                      <a:pt x="1801" y="2178"/>
                      <a:pt x="1780" y="2159"/>
                    </a:cubicBezTo>
                    <a:cubicBezTo>
                      <a:pt x="1760" y="2139"/>
                      <a:pt x="1860" y="1977"/>
                      <a:pt x="1860" y="1977"/>
                    </a:cubicBezTo>
                    <a:lnTo>
                      <a:pt x="1766" y="1957"/>
                    </a:lnTo>
                    <a:lnTo>
                      <a:pt x="1758" y="1908"/>
                    </a:lnTo>
                    <a:cubicBezTo>
                      <a:pt x="1758" y="1908"/>
                      <a:pt x="1815" y="1908"/>
                      <a:pt x="1692" y="1867"/>
                    </a:cubicBezTo>
                    <a:cubicBezTo>
                      <a:pt x="1641" y="1850"/>
                      <a:pt x="1604" y="1832"/>
                      <a:pt x="1576" y="1813"/>
                    </a:cubicBezTo>
                    <a:cubicBezTo>
                      <a:pt x="1590" y="1805"/>
                      <a:pt x="1598" y="1799"/>
                      <a:pt x="1588" y="1795"/>
                    </a:cubicBezTo>
                    <a:cubicBezTo>
                      <a:pt x="1559" y="1783"/>
                      <a:pt x="1541" y="1689"/>
                      <a:pt x="1527" y="1670"/>
                    </a:cubicBezTo>
                    <a:cubicBezTo>
                      <a:pt x="1510" y="1656"/>
                      <a:pt x="1588" y="1527"/>
                      <a:pt x="1588" y="1527"/>
                    </a:cubicBezTo>
                    <a:lnTo>
                      <a:pt x="1514" y="1509"/>
                    </a:lnTo>
                    <a:lnTo>
                      <a:pt x="1506" y="1472"/>
                    </a:lnTo>
                    <a:cubicBezTo>
                      <a:pt x="1506" y="1472"/>
                      <a:pt x="1553" y="1472"/>
                      <a:pt x="1455" y="1441"/>
                    </a:cubicBezTo>
                    <a:cubicBezTo>
                      <a:pt x="1447" y="1437"/>
                      <a:pt x="1443" y="1435"/>
                      <a:pt x="1435" y="1433"/>
                    </a:cubicBezTo>
                    <a:cubicBezTo>
                      <a:pt x="1467" y="1414"/>
                      <a:pt x="1527" y="1394"/>
                      <a:pt x="1506" y="1386"/>
                    </a:cubicBezTo>
                    <a:cubicBezTo>
                      <a:pt x="1482" y="1374"/>
                      <a:pt x="1465" y="1290"/>
                      <a:pt x="1451" y="1277"/>
                    </a:cubicBezTo>
                    <a:cubicBezTo>
                      <a:pt x="1435" y="1263"/>
                      <a:pt x="1506" y="1148"/>
                      <a:pt x="1506" y="1148"/>
                    </a:cubicBezTo>
                    <a:lnTo>
                      <a:pt x="1439" y="1134"/>
                    </a:lnTo>
                    <a:lnTo>
                      <a:pt x="1433" y="1099"/>
                    </a:lnTo>
                    <a:cubicBezTo>
                      <a:pt x="1433" y="1099"/>
                      <a:pt x="1475" y="1099"/>
                      <a:pt x="1388" y="1069"/>
                    </a:cubicBezTo>
                    <a:cubicBezTo>
                      <a:pt x="1302" y="1042"/>
                      <a:pt x="1271" y="1005"/>
                      <a:pt x="1271" y="1005"/>
                    </a:cubicBezTo>
                    <a:cubicBezTo>
                      <a:pt x="1271" y="1005"/>
                      <a:pt x="1289" y="956"/>
                      <a:pt x="1269" y="934"/>
                    </a:cubicBezTo>
                    <a:cubicBezTo>
                      <a:pt x="1273" y="934"/>
                      <a:pt x="1275" y="930"/>
                      <a:pt x="1281" y="921"/>
                    </a:cubicBezTo>
                    <a:cubicBezTo>
                      <a:pt x="1291" y="901"/>
                      <a:pt x="1385" y="874"/>
                      <a:pt x="1363" y="864"/>
                    </a:cubicBezTo>
                    <a:cubicBezTo>
                      <a:pt x="1340" y="854"/>
                      <a:pt x="1326" y="780"/>
                      <a:pt x="1314" y="768"/>
                    </a:cubicBezTo>
                    <a:cubicBezTo>
                      <a:pt x="1302" y="756"/>
                      <a:pt x="1363" y="657"/>
                      <a:pt x="1363" y="657"/>
                    </a:cubicBezTo>
                    <a:lnTo>
                      <a:pt x="1304" y="645"/>
                    </a:lnTo>
                    <a:lnTo>
                      <a:pt x="1300" y="614"/>
                    </a:lnTo>
                    <a:cubicBezTo>
                      <a:pt x="1300" y="614"/>
                      <a:pt x="1334" y="614"/>
                      <a:pt x="1261" y="588"/>
                    </a:cubicBezTo>
                    <a:cubicBezTo>
                      <a:pt x="1183" y="563"/>
                      <a:pt x="1158" y="533"/>
                      <a:pt x="1158" y="533"/>
                    </a:cubicBezTo>
                    <a:cubicBezTo>
                      <a:pt x="1158" y="533"/>
                      <a:pt x="1187" y="459"/>
                      <a:pt x="1126" y="459"/>
                    </a:cubicBezTo>
                    <a:cubicBezTo>
                      <a:pt x="1101" y="459"/>
                      <a:pt x="1079" y="459"/>
                      <a:pt x="1058" y="455"/>
                    </a:cubicBezTo>
                    <a:cubicBezTo>
                      <a:pt x="1068" y="432"/>
                      <a:pt x="1087" y="402"/>
                      <a:pt x="1087" y="402"/>
                    </a:cubicBezTo>
                    <a:lnTo>
                      <a:pt x="1046" y="391"/>
                    </a:lnTo>
                    <a:lnTo>
                      <a:pt x="1040" y="371"/>
                    </a:lnTo>
                    <a:cubicBezTo>
                      <a:pt x="1040" y="371"/>
                      <a:pt x="1066" y="371"/>
                      <a:pt x="1013" y="353"/>
                    </a:cubicBezTo>
                    <a:cubicBezTo>
                      <a:pt x="958" y="336"/>
                      <a:pt x="937" y="312"/>
                      <a:pt x="937" y="312"/>
                    </a:cubicBezTo>
                    <a:cubicBezTo>
                      <a:pt x="937" y="312"/>
                      <a:pt x="958" y="261"/>
                      <a:pt x="915" y="261"/>
                    </a:cubicBezTo>
                    <a:lnTo>
                      <a:pt x="901" y="261"/>
                    </a:lnTo>
                    <a:cubicBezTo>
                      <a:pt x="901" y="259"/>
                      <a:pt x="896" y="256"/>
                      <a:pt x="896" y="256"/>
                    </a:cubicBezTo>
                    <a:cubicBezTo>
                      <a:pt x="892" y="250"/>
                      <a:pt x="923" y="199"/>
                      <a:pt x="923" y="199"/>
                    </a:cubicBezTo>
                    <a:lnTo>
                      <a:pt x="894" y="193"/>
                    </a:lnTo>
                    <a:lnTo>
                      <a:pt x="892" y="177"/>
                    </a:lnTo>
                    <a:cubicBezTo>
                      <a:pt x="892" y="177"/>
                      <a:pt x="911" y="177"/>
                      <a:pt x="872" y="164"/>
                    </a:cubicBezTo>
                    <a:cubicBezTo>
                      <a:pt x="833" y="152"/>
                      <a:pt x="821" y="136"/>
                      <a:pt x="821" y="136"/>
                    </a:cubicBezTo>
                    <a:cubicBezTo>
                      <a:pt x="821" y="136"/>
                      <a:pt x="835" y="97"/>
                      <a:pt x="802" y="97"/>
                    </a:cubicBezTo>
                    <a:cubicBezTo>
                      <a:pt x="772" y="97"/>
                      <a:pt x="743" y="93"/>
                      <a:pt x="739" y="97"/>
                    </a:cubicBezTo>
                    <a:lnTo>
                      <a:pt x="686" y="70"/>
                    </a:lnTo>
                    <a:lnTo>
                      <a:pt x="651" y="31"/>
                    </a:lnTo>
                    <a:lnTo>
                      <a:pt x="620" y="31"/>
                    </a:lnTo>
                    <a:lnTo>
                      <a:pt x="606" y="31"/>
                    </a:lnTo>
                    <a:lnTo>
                      <a:pt x="606" y="31"/>
                    </a:lnTo>
                    <a:lnTo>
                      <a:pt x="586" y="31"/>
                    </a:lnTo>
                    <a:cubicBezTo>
                      <a:pt x="538" y="31"/>
                      <a:pt x="547" y="33"/>
                      <a:pt x="526" y="52"/>
                    </a:cubicBezTo>
                    <a:cubicBezTo>
                      <a:pt x="506" y="70"/>
                      <a:pt x="467" y="70"/>
                      <a:pt x="467" y="70"/>
                    </a:cubicBezTo>
                    <a:cubicBezTo>
                      <a:pt x="467" y="70"/>
                      <a:pt x="426" y="19"/>
                      <a:pt x="414" y="31"/>
                    </a:cubicBezTo>
                    <a:cubicBezTo>
                      <a:pt x="401" y="44"/>
                      <a:pt x="414" y="1"/>
                      <a:pt x="389" y="29"/>
                    </a:cubicBezTo>
                    <a:cubicBezTo>
                      <a:pt x="363" y="56"/>
                      <a:pt x="358" y="42"/>
                      <a:pt x="334" y="66"/>
                    </a:cubicBezTo>
                    <a:cubicBezTo>
                      <a:pt x="311" y="93"/>
                      <a:pt x="313" y="93"/>
                      <a:pt x="291" y="93"/>
                    </a:cubicBezTo>
                    <a:lnTo>
                      <a:pt x="266" y="93"/>
                    </a:lnTo>
                    <a:cubicBezTo>
                      <a:pt x="281" y="522"/>
                      <a:pt x="649" y="983"/>
                      <a:pt x="894" y="1359"/>
                    </a:cubicBezTo>
                    <a:cubicBezTo>
                      <a:pt x="1099" y="1691"/>
                      <a:pt x="332" y="1922"/>
                      <a:pt x="461" y="2229"/>
                    </a:cubicBezTo>
                    <a:cubicBezTo>
                      <a:pt x="512" y="2382"/>
                      <a:pt x="1228" y="2407"/>
                      <a:pt x="1048" y="2740"/>
                    </a:cubicBezTo>
                    <a:cubicBezTo>
                      <a:pt x="870" y="3098"/>
                      <a:pt x="332" y="3072"/>
                      <a:pt x="154" y="3481"/>
                    </a:cubicBezTo>
                    <a:cubicBezTo>
                      <a:pt x="563" y="3661"/>
                      <a:pt x="1023" y="3532"/>
                      <a:pt x="1457" y="3661"/>
                    </a:cubicBezTo>
                    <a:cubicBezTo>
                      <a:pt x="1099" y="3941"/>
                      <a:pt x="536" y="3865"/>
                      <a:pt x="256" y="4275"/>
                    </a:cubicBezTo>
                    <a:cubicBezTo>
                      <a:pt x="434" y="4299"/>
                      <a:pt x="614" y="4299"/>
                      <a:pt x="768" y="4402"/>
                    </a:cubicBezTo>
                    <a:cubicBezTo>
                      <a:pt x="946" y="4530"/>
                      <a:pt x="1074" y="4760"/>
                      <a:pt x="870" y="4940"/>
                    </a:cubicBezTo>
                    <a:cubicBezTo>
                      <a:pt x="588" y="5144"/>
                      <a:pt x="256" y="5144"/>
                      <a:pt x="0" y="5349"/>
                    </a:cubicBezTo>
                    <a:cubicBezTo>
                      <a:pt x="410" y="5400"/>
                      <a:pt x="870" y="5424"/>
                      <a:pt x="1201" y="5680"/>
                    </a:cubicBezTo>
                    <a:cubicBezTo>
                      <a:pt x="1210" y="5686"/>
                      <a:pt x="1214" y="5690"/>
                      <a:pt x="1222" y="5699"/>
                    </a:cubicBezTo>
                    <a:lnTo>
                      <a:pt x="1326" y="5566"/>
                    </a:lnTo>
                    <a:close/>
                    <a:moveTo>
                      <a:pt x="1242" y="923"/>
                    </a:moveTo>
                    <a:cubicBezTo>
                      <a:pt x="1236" y="909"/>
                      <a:pt x="1232" y="901"/>
                      <a:pt x="1238" y="905"/>
                    </a:cubicBezTo>
                    <a:cubicBezTo>
                      <a:pt x="1246" y="915"/>
                      <a:pt x="1252" y="921"/>
                      <a:pt x="1259" y="925"/>
                    </a:cubicBezTo>
                    <a:cubicBezTo>
                      <a:pt x="1252" y="925"/>
                      <a:pt x="1248" y="925"/>
                      <a:pt x="1242" y="923"/>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 name="Google Shape;1247;p37"/>
            <p:cNvGrpSpPr/>
            <p:nvPr/>
          </p:nvGrpSpPr>
          <p:grpSpPr>
            <a:xfrm>
              <a:off x="5359388" y="1198244"/>
              <a:ext cx="3270595" cy="3066109"/>
              <a:chOff x="317875" y="913800"/>
              <a:chExt cx="4101059" cy="3844651"/>
            </a:xfrm>
          </p:grpSpPr>
          <p:sp>
            <p:nvSpPr>
              <p:cNvPr id="1248" name="Google Shape;1248;p37"/>
              <p:cNvSpPr/>
              <p:nvPr/>
            </p:nvSpPr>
            <p:spPr>
              <a:xfrm>
                <a:off x="2321619" y="2087268"/>
                <a:ext cx="2097299" cy="2671160"/>
              </a:xfrm>
              <a:custGeom>
                <a:avLst/>
                <a:gdLst/>
                <a:ahLst/>
                <a:cxnLst/>
                <a:rect l="l" t="t" r="r" b="b"/>
                <a:pathLst>
                  <a:path w="34559" h="44015" extrusionOk="0">
                    <a:moveTo>
                      <a:pt x="34558" y="1"/>
                    </a:moveTo>
                    <a:lnTo>
                      <a:pt x="3" y="20112"/>
                    </a:lnTo>
                    <a:lnTo>
                      <a:pt x="1" y="38920"/>
                    </a:lnTo>
                    <a:lnTo>
                      <a:pt x="1" y="44015"/>
                    </a:lnTo>
                    <a:lnTo>
                      <a:pt x="34554" y="23903"/>
                    </a:lnTo>
                    <a:lnTo>
                      <a:pt x="34554" y="20744"/>
                    </a:lnTo>
                    <a:lnTo>
                      <a:pt x="34556" y="17993"/>
                    </a:lnTo>
                    <a:lnTo>
                      <a:pt x="34556" y="8716"/>
                    </a:lnTo>
                    <a:lnTo>
                      <a:pt x="34558" y="5287"/>
                    </a:lnTo>
                    <a:lnTo>
                      <a:pt x="345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37"/>
              <p:cNvSpPr/>
              <p:nvPr/>
            </p:nvSpPr>
            <p:spPr>
              <a:xfrm>
                <a:off x="317875" y="2134483"/>
                <a:ext cx="2003901" cy="2623945"/>
              </a:xfrm>
              <a:custGeom>
                <a:avLst/>
                <a:gdLst/>
                <a:ahLst/>
                <a:cxnLst/>
                <a:rect l="l" t="t" r="r" b="b"/>
                <a:pathLst>
                  <a:path w="33020" h="43237" extrusionOk="0">
                    <a:moveTo>
                      <a:pt x="5" y="0"/>
                    </a:moveTo>
                    <a:lnTo>
                      <a:pt x="5" y="1535"/>
                    </a:lnTo>
                    <a:lnTo>
                      <a:pt x="1" y="8010"/>
                    </a:lnTo>
                    <a:lnTo>
                      <a:pt x="1" y="23901"/>
                    </a:lnTo>
                    <a:lnTo>
                      <a:pt x="33018" y="43237"/>
                    </a:lnTo>
                    <a:lnTo>
                      <a:pt x="33018" y="36657"/>
                    </a:lnTo>
                    <a:lnTo>
                      <a:pt x="33020" y="33871"/>
                    </a:lnTo>
                    <a:lnTo>
                      <a:pt x="33020" y="32383"/>
                    </a:lnTo>
                    <a:cubicBezTo>
                      <a:pt x="31956" y="31782"/>
                      <a:pt x="28314" y="29715"/>
                      <a:pt x="28281" y="29715"/>
                    </a:cubicBezTo>
                    <a:lnTo>
                      <a:pt x="26344" y="25703"/>
                    </a:lnTo>
                    <a:cubicBezTo>
                      <a:pt x="26342" y="25687"/>
                      <a:pt x="26340" y="25670"/>
                      <a:pt x="26340" y="25654"/>
                    </a:cubicBezTo>
                    <a:cubicBezTo>
                      <a:pt x="25888" y="25245"/>
                      <a:pt x="24390" y="23905"/>
                      <a:pt x="24081" y="23629"/>
                    </a:cubicBezTo>
                    <a:lnTo>
                      <a:pt x="24026" y="23631"/>
                    </a:lnTo>
                    <a:lnTo>
                      <a:pt x="23975" y="23461"/>
                    </a:lnTo>
                    <a:lnTo>
                      <a:pt x="22721" y="19289"/>
                    </a:lnTo>
                    <a:cubicBezTo>
                      <a:pt x="22037" y="18790"/>
                      <a:pt x="21575" y="18260"/>
                      <a:pt x="21575" y="18260"/>
                    </a:cubicBezTo>
                    <a:cubicBezTo>
                      <a:pt x="21575" y="18254"/>
                      <a:pt x="19785" y="16713"/>
                      <a:pt x="19729" y="16664"/>
                    </a:cubicBezTo>
                    <a:lnTo>
                      <a:pt x="19046" y="11568"/>
                    </a:lnTo>
                    <a:lnTo>
                      <a:pt x="18997" y="11210"/>
                    </a:lnTo>
                    <a:lnTo>
                      <a:pt x="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37"/>
              <p:cNvSpPr/>
              <p:nvPr/>
            </p:nvSpPr>
            <p:spPr>
              <a:xfrm>
                <a:off x="318118" y="913800"/>
                <a:ext cx="4100654" cy="2416394"/>
              </a:xfrm>
              <a:custGeom>
                <a:avLst/>
                <a:gdLst/>
                <a:ahLst/>
                <a:cxnLst/>
                <a:rect l="l" t="t" r="r" b="b"/>
                <a:pathLst>
                  <a:path w="67570" h="39817" extrusionOk="0">
                    <a:moveTo>
                      <a:pt x="34552" y="1"/>
                    </a:moveTo>
                    <a:lnTo>
                      <a:pt x="1" y="20112"/>
                    </a:lnTo>
                    <a:lnTo>
                      <a:pt x="32985" y="39816"/>
                    </a:lnTo>
                    <a:lnTo>
                      <a:pt x="67569" y="19341"/>
                    </a:lnTo>
                    <a:lnTo>
                      <a:pt x="3455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37"/>
              <p:cNvSpPr/>
              <p:nvPr/>
            </p:nvSpPr>
            <p:spPr>
              <a:xfrm>
                <a:off x="1473197" y="2421296"/>
                <a:ext cx="1967792" cy="724912"/>
              </a:xfrm>
              <a:custGeom>
                <a:avLst/>
                <a:gdLst/>
                <a:ahLst/>
                <a:cxnLst/>
                <a:rect l="l" t="t" r="r" b="b"/>
                <a:pathLst>
                  <a:path w="32425" h="11945" extrusionOk="0">
                    <a:moveTo>
                      <a:pt x="17156" y="0"/>
                    </a:moveTo>
                    <a:cubicBezTo>
                      <a:pt x="16744" y="0"/>
                      <a:pt x="16335" y="7"/>
                      <a:pt x="15928" y="21"/>
                    </a:cubicBezTo>
                    <a:cubicBezTo>
                      <a:pt x="15272" y="41"/>
                      <a:pt x="14609" y="113"/>
                      <a:pt x="13946" y="221"/>
                    </a:cubicBezTo>
                    <a:cubicBezTo>
                      <a:pt x="13197" y="346"/>
                      <a:pt x="12448" y="520"/>
                      <a:pt x="11704" y="733"/>
                    </a:cubicBezTo>
                    <a:lnTo>
                      <a:pt x="11700" y="735"/>
                    </a:lnTo>
                    <a:cubicBezTo>
                      <a:pt x="11695" y="735"/>
                      <a:pt x="11695" y="735"/>
                      <a:pt x="11693" y="737"/>
                    </a:cubicBezTo>
                    <a:cubicBezTo>
                      <a:pt x="11292" y="849"/>
                      <a:pt x="10893" y="974"/>
                      <a:pt x="10499" y="1111"/>
                    </a:cubicBezTo>
                    <a:cubicBezTo>
                      <a:pt x="10114" y="1244"/>
                      <a:pt x="9731" y="1381"/>
                      <a:pt x="9353" y="1531"/>
                    </a:cubicBezTo>
                    <a:cubicBezTo>
                      <a:pt x="9124" y="1621"/>
                      <a:pt x="8899" y="1711"/>
                      <a:pt x="8674" y="1807"/>
                    </a:cubicBezTo>
                    <a:cubicBezTo>
                      <a:pt x="7978" y="2097"/>
                      <a:pt x="7301" y="2410"/>
                      <a:pt x="6652" y="2732"/>
                    </a:cubicBezTo>
                    <a:cubicBezTo>
                      <a:pt x="6178" y="2967"/>
                      <a:pt x="5717" y="3208"/>
                      <a:pt x="5277" y="3450"/>
                    </a:cubicBezTo>
                    <a:cubicBezTo>
                      <a:pt x="4479" y="3883"/>
                      <a:pt x="3745" y="4319"/>
                      <a:pt x="3092" y="4726"/>
                    </a:cubicBezTo>
                    <a:cubicBezTo>
                      <a:pt x="2530" y="5080"/>
                      <a:pt x="2026" y="5412"/>
                      <a:pt x="1597" y="5704"/>
                    </a:cubicBezTo>
                    <a:cubicBezTo>
                      <a:pt x="780" y="6259"/>
                      <a:pt x="228" y="6676"/>
                      <a:pt x="28" y="6832"/>
                    </a:cubicBezTo>
                    <a:cubicBezTo>
                      <a:pt x="19" y="6838"/>
                      <a:pt x="9" y="6842"/>
                      <a:pt x="1" y="6850"/>
                    </a:cubicBezTo>
                    <a:lnTo>
                      <a:pt x="316" y="9205"/>
                    </a:lnTo>
                    <a:lnTo>
                      <a:pt x="682" y="11944"/>
                    </a:lnTo>
                    <a:cubicBezTo>
                      <a:pt x="682" y="11944"/>
                      <a:pt x="684" y="11940"/>
                      <a:pt x="688" y="11938"/>
                    </a:cubicBezTo>
                    <a:cubicBezTo>
                      <a:pt x="692" y="11936"/>
                      <a:pt x="692" y="11934"/>
                      <a:pt x="697" y="11930"/>
                    </a:cubicBezTo>
                    <a:lnTo>
                      <a:pt x="723" y="11906"/>
                    </a:lnTo>
                    <a:lnTo>
                      <a:pt x="740" y="11887"/>
                    </a:lnTo>
                    <a:cubicBezTo>
                      <a:pt x="746" y="11879"/>
                      <a:pt x="754" y="11875"/>
                      <a:pt x="760" y="11867"/>
                    </a:cubicBezTo>
                    <a:lnTo>
                      <a:pt x="785" y="11844"/>
                    </a:lnTo>
                    <a:cubicBezTo>
                      <a:pt x="825" y="11803"/>
                      <a:pt x="879" y="11754"/>
                      <a:pt x="942" y="11693"/>
                    </a:cubicBezTo>
                    <a:cubicBezTo>
                      <a:pt x="952" y="11683"/>
                      <a:pt x="963" y="11672"/>
                      <a:pt x="975" y="11662"/>
                    </a:cubicBezTo>
                    <a:cubicBezTo>
                      <a:pt x="1044" y="11597"/>
                      <a:pt x="1128" y="11519"/>
                      <a:pt x="1226" y="11433"/>
                    </a:cubicBezTo>
                    <a:cubicBezTo>
                      <a:pt x="1247" y="11417"/>
                      <a:pt x="1265" y="11398"/>
                      <a:pt x="1286" y="11382"/>
                    </a:cubicBezTo>
                    <a:cubicBezTo>
                      <a:pt x="1341" y="11327"/>
                      <a:pt x="1404" y="11271"/>
                      <a:pt x="1474" y="11212"/>
                    </a:cubicBezTo>
                    <a:cubicBezTo>
                      <a:pt x="1521" y="11171"/>
                      <a:pt x="1566" y="11132"/>
                      <a:pt x="1615" y="11089"/>
                    </a:cubicBezTo>
                    <a:cubicBezTo>
                      <a:pt x="1625" y="11081"/>
                      <a:pt x="1636" y="11071"/>
                      <a:pt x="1648" y="11061"/>
                    </a:cubicBezTo>
                    <a:cubicBezTo>
                      <a:pt x="1687" y="11030"/>
                      <a:pt x="1726" y="10997"/>
                      <a:pt x="1767" y="10962"/>
                    </a:cubicBezTo>
                    <a:cubicBezTo>
                      <a:pt x="1773" y="10956"/>
                      <a:pt x="1781" y="10948"/>
                      <a:pt x="1791" y="10942"/>
                    </a:cubicBezTo>
                    <a:cubicBezTo>
                      <a:pt x="1818" y="10917"/>
                      <a:pt x="1842" y="10897"/>
                      <a:pt x="1869" y="10876"/>
                    </a:cubicBezTo>
                    <a:cubicBezTo>
                      <a:pt x="1920" y="10833"/>
                      <a:pt x="1973" y="10791"/>
                      <a:pt x="2026" y="10748"/>
                    </a:cubicBezTo>
                    <a:cubicBezTo>
                      <a:pt x="2078" y="10703"/>
                      <a:pt x="2129" y="10662"/>
                      <a:pt x="2182" y="10621"/>
                    </a:cubicBezTo>
                    <a:cubicBezTo>
                      <a:pt x="2247" y="10565"/>
                      <a:pt x="2315" y="10514"/>
                      <a:pt x="2387" y="10457"/>
                    </a:cubicBezTo>
                    <a:cubicBezTo>
                      <a:pt x="2728" y="10189"/>
                      <a:pt x="3117" y="9898"/>
                      <a:pt x="3553" y="9594"/>
                    </a:cubicBezTo>
                    <a:cubicBezTo>
                      <a:pt x="3624" y="9542"/>
                      <a:pt x="3700" y="9491"/>
                      <a:pt x="3776" y="9440"/>
                    </a:cubicBezTo>
                    <a:cubicBezTo>
                      <a:pt x="3819" y="9412"/>
                      <a:pt x="3864" y="9381"/>
                      <a:pt x="3907" y="9352"/>
                    </a:cubicBezTo>
                    <a:cubicBezTo>
                      <a:pt x="3988" y="9297"/>
                      <a:pt x="4072" y="9240"/>
                      <a:pt x="4156" y="9184"/>
                    </a:cubicBezTo>
                    <a:cubicBezTo>
                      <a:pt x="4160" y="9184"/>
                      <a:pt x="4160" y="9184"/>
                      <a:pt x="4162" y="9182"/>
                    </a:cubicBezTo>
                    <a:cubicBezTo>
                      <a:pt x="4224" y="9141"/>
                      <a:pt x="4285" y="9103"/>
                      <a:pt x="4346" y="9062"/>
                    </a:cubicBezTo>
                    <a:cubicBezTo>
                      <a:pt x="4406" y="9021"/>
                      <a:pt x="4469" y="8982"/>
                      <a:pt x="4533" y="8941"/>
                    </a:cubicBezTo>
                    <a:cubicBezTo>
                      <a:pt x="4594" y="8900"/>
                      <a:pt x="4662" y="8859"/>
                      <a:pt x="4725" y="8818"/>
                    </a:cubicBezTo>
                    <a:cubicBezTo>
                      <a:pt x="4856" y="8736"/>
                      <a:pt x="4985" y="8655"/>
                      <a:pt x="5122" y="8573"/>
                    </a:cubicBezTo>
                    <a:cubicBezTo>
                      <a:pt x="5326" y="8450"/>
                      <a:pt x="5533" y="8327"/>
                      <a:pt x="5748" y="8202"/>
                    </a:cubicBezTo>
                    <a:cubicBezTo>
                      <a:pt x="5953" y="8084"/>
                      <a:pt x="6161" y="7969"/>
                      <a:pt x="6380" y="7853"/>
                    </a:cubicBezTo>
                    <a:cubicBezTo>
                      <a:pt x="6478" y="7795"/>
                      <a:pt x="6585" y="7742"/>
                      <a:pt x="6687" y="7685"/>
                    </a:cubicBezTo>
                    <a:cubicBezTo>
                      <a:pt x="6914" y="7566"/>
                      <a:pt x="7147" y="7445"/>
                      <a:pt x="7385" y="7327"/>
                    </a:cubicBezTo>
                    <a:cubicBezTo>
                      <a:pt x="7395" y="7323"/>
                      <a:pt x="7403" y="7321"/>
                      <a:pt x="7409" y="7314"/>
                    </a:cubicBezTo>
                    <a:cubicBezTo>
                      <a:pt x="7528" y="7253"/>
                      <a:pt x="7651" y="7198"/>
                      <a:pt x="7773" y="7139"/>
                    </a:cubicBezTo>
                    <a:cubicBezTo>
                      <a:pt x="7962" y="7046"/>
                      <a:pt x="8156" y="6954"/>
                      <a:pt x="8357" y="6864"/>
                    </a:cubicBezTo>
                    <a:cubicBezTo>
                      <a:pt x="8412" y="6840"/>
                      <a:pt x="8467" y="6815"/>
                      <a:pt x="8522" y="6791"/>
                    </a:cubicBezTo>
                    <a:cubicBezTo>
                      <a:pt x="8862" y="6637"/>
                      <a:pt x="9214" y="6488"/>
                      <a:pt x="9576" y="6343"/>
                    </a:cubicBezTo>
                    <a:lnTo>
                      <a:pt x="9719" y="6287"/>
                    </a:lnTo>
                    <a:cubicBezTo>
                      <a:pt x="9783" y="6261"/>
                      <a:pt x="9850" y="6236"/>
                      <a:pt x="9916" y="6210"/>
                    </a:cubicBezTo>
                    <a:lnTo>
                      <a:pt x="9950" y="6197"/>
                    </a:lnTo>
                    <a:cubicBezTo>
                      <a:pt x="10104" y="6136"/>
                      <a:pt x="10259" y="6077"/>
                      <a:pt x="10421" y="6017"/>
                    </a:cubicBezTo>
                    <a:cubicBezTo>
                      <a:pt x="10533" y="5974"/>
                      <a:pt x="10648" y="5933"/>
                      <a:pt x="10763" y="5893"/>
                    </a:cubicBezTo>
                    <a:cubicBezTo>
                      <a:pt x="10799" y="5880"/>
                      <a:pt x="10836" y="5864"/>
                      <a:pt x="10875" y="5852"/>
                    </a:cubicBezTo>
                    <a:cubicBezTo>
                      <a:pt x="11026" y="5798"/>
                      <a:pt x="11182" y="5745"/>
                      <a:pt x="11337" y="5694"/>
                    </a:cubicBezTo>
                    <a:cubicBezTo>
                      <a:pt x="11499" y="5639"/>
                      <a:pt x="11661" y="5588"/>
                      <a:pt x="11824" y="5537"/>
                    </a:cubicBezTo>
                    <a:cubicBezTo>
                      <a:pt x="11837" y="5532"/>
                      <a:pt x="11853" y="5526"/>
                      <a:pt x="11867" y="5522"/>
                    </a:cubicBezTo>
                    <a:cubicBezTo>
                      <a:pt x="11970" y="5492"/>
                      <a:pt x="12078" y="5459"/>
                      <a:pt x="12182" y="5428"/>
                    </a:cubicBezTo>
                    <a:cubicBezTo>
                      <a:pt x="12299" y="5391"/>
                      <a:pt x="12418" y="5359"/>
                      <a:pt x="12540" y="5322"/>
                    </a:cubicBezTo>
                    <a:cubicBezTo>
                      <a:pt x="12663" y="5287"/>
                      <a:pt x="12788" y="5254"/>
                      <a:pt x="12917" y="5217"/>
                    </a:cubicBezTo>
                    <a:cubicBezTo>
                      <a:pt x="13015" y="5193"/>
                      <a:pt x="13115" y="5164"/>
                      <a:pt x="13218" y="5138"/>
                    </a:cubicBezTo>
                    <a:cubicBezTo>
                      <a:pt x="13265" y="5129"/>
                      <a:pt x="13308" y="5115"/>
                      <a:pt x="13351" y="5105"/>
                    </a:cubicBezTo>
                    <a:cubicBezTo>
                      <a:pt x="13455" y="5076"/>
                      <a:pt x="13565" y="5050"/>
                      <a:pt x="13674" y="5023"/>
                    </a:cubicBezTo>
                    <a:cubicBezTo>
                      <a:pt x="13745" y="5007"/>
                      <a:pt x="13819" y="4988"/>
                      <a:pt x="13893" y="4970"/>
                    </a:cubicBezTo>
                    <a:cubicBezTo>
                      <a:pt x="13950" y="4956"/>
                      <a:pt x="14005" y="4941"/>
                      <a:pt x="14063" y="4929"/>
                    </a:cubicBezTo>
                    <a:cubicBezTo>
                      <a:pt x="14169" y="4904"/>
                      <a:pt x="14277" y="4880"/>
                      <a:pt x="14386" y="4855"/>
                    </a:cubicBezTo>
                    <a:cubicBezTo>
                      <a:pt x="14537" y="4825"/>
                      <a:pt x="14689" y="4792"/>
                      <a:pt x="14842" y="4759"/>
                    </a:cubicBezTo>
                    <a:cubicBezTo>
                      <a:pt x="15143" y="4696"/>
                      <a:pt x="15450" y="4640"/>
                      <a:pt x="15763" y="4587"/>
                    </a:cubicBezTo>
                    <a:cubicBezTo>
                      <a:pt x="15845" y="4571"/>
                      <a:pt x="15931" y="4559"/>
                      <a:pt x="16016" y="4542"/>
                    </a:cubicBezTo>
                    <a:cubicBezTo>
                      <a:pt x="16358" y="4485"/>
                      <a:pt x="16708" y="4436"/>
                      <a:pt x="17064" y="4389"/>
                    </a:cubicBezTo>
                    <a:cubicBezTo>
                      <a:pt x="17070" y="4389"/>
                      <a:pt x="17074" y="4389"/>
                      <a:pt x="17080" y="4387"/>
                    </a:cubicBezTo>
                    <a:cubicBezTo>
                      <a:pt x="17312" y="4358"/>
                      <a:pt x="17545" y="4332"/>
                      <a:pt x="17780" y="4305"/>
                    </a:cubicBezTo>
                    <a:cubicBezTo>
                      <a:pt x="17911" y="4293"/>
                      <a:pt x="18038" y="4280"/>
                      <a:pt x="18169" y="4266"/>
                    </a:cubicBezTo>
                    <a:cubicBezTo>
                      <a:pt x="18294" y="4254"/>
                      <a:pt x="18420" y="4244"/>
                      <a:pt x="18545" y="4233"/>
                    </a:cubicBezTo>
                    <a:cubicBezTo>
                      <a:pt x="18666" y="4223"/>
                      <a:pt x="18789" y="4213"/>
                      <a:pt x="18911" y="4205"/>
                    </a:cubicBezTo>
                    <a:cubicBezTo>
                      <a:pt x="19136" y="4190"/>
                      <a:pt x="19362" y="4178"/>
                      <a:pt x="19591" y="4168"/>
                    </a:cubicBezTo>
                    <a:cubicBezTo>
                      <a:pt x="19685" y="4162"/>
                      <a:pt x="19783" y="4158"/>
                      <a:pt x="19879" y="4154"/>
                    </a:cubicBezTo>
                    <a:cubicBezTo>
                      <a:pt x="19947" y="4151"/>
                      <a:pt x="20012" y="4149"/>
                      <a:pt x="20082" y="4147"/>
                    </a:cubicBezTo>
                    <a:cubicBezTo>
                      <a:pt x="20110" y="4147"/>
                      <a:pt x="20141" y="4147"/>
                      <a:pt x="20172" y="4143"/>
                    </a:cubicBezTo>
                    <a:cubicBezTo>
                      <a:pt x="20299" y="4141"/>
                      <a:pt x="20425" y="4139"/>
                      <a:pt x="20552" y="4137"/>
                    </a:cubicBezTo>
                    <a:lnTo>
                      <a:pt x="20571" y="4137"/>
                    </a:lnTo>
                    <a:cubicBezTo>
                      <a:pt x="20722" y="4133"/>
                      <a:pt x="20869" y="4131"/>
                      <a:pt x="21023" y="4131"/>
                    </a:cubicBezTo>
                    <a:lnTo>
                      <a:pt x="21056" y="4131"/>
                    </a:lnTo>
                    <a:cubicBezTo>
                      <a:pt x="21207" y="4131"/>
                      <a:pt x="21358" y="4133"/>
                      <a:pt x="21512" y="4137"/>
                    </a:cubicBezTo>
                    <a:cubicBezTo>
                      <a:pt x="21667" y="4139"/>
                      <a:pt x="21827" y="4141"/>
                      <a:pt x="21984" y="4147"/>
                    </a:cubicBezTo>
                    <a:cubicBezTo>
                      <a:pt x="22232" y="4154"/>
                      <a:pt x="22482" y="4164"/>
                      <a:pt x="22731" y="4178"/>
                    </a:cubicBezTo>
                    <a:cubicBezTo>
                      <a:pt x="22823" y="4180"/>
                      <a:pt x="22917" y="4184"/>
                      <a:pt x="23014" y="4192"/>
                    </a:cubicBezTo>
                    <a:cubicBezTo>
                      <a:pt x="23128" y="4201"/>
                      <a:pt x="23245" y="4209"/>
                      <a:pt x="23361" y="4215"/>
                    </a:cubicBezTo>
                    <a:cubicBezTo>
                      <a:pt x="23515" y="4225"/>
                      <a:pt x="23668" y="4239"/>
                      <a:pt x="23824" y="4252"/>
                    </a:cubicBezTo>
                    <a:cubicBezTo>
                      <a:pt x="23926" y="4260"/>
                      <a:pt x="24028" y="4270"/>
                      <a:pt x="24131" y="4280"/>
                    </a:cubicBezTo>
                    <a:cubicBezTo>
                      <a:pt x="24245" y="4291"/>
                      <a:pt x="24360" y="4303"/>
                      <a:pt x="24476" y="4315"/>
                    </a:cubicBezTo>
                    <a:cubicBezTo>
                      <a:pt x="24622" y="4332"/>
                      <a:pt x="24765" y="4346"/>
                      <a:pt x="24912" y="4364"/>
                    </a:cubicBezTo>
                    <a:cubicBezTo>
                      <a:pt x="25061" y="4379"/>
                      <a:pt x="25207" y="4397"/>
                      <a:pt x="25356" y="4417"/>
                    </a:cubicBezTo>
                    <a:cubicBezTo>
                      <a:pt x="25401" y="4426"/>
                      <a:pt x="25450" y="4430"/>
                      <a:pt x="25495" y="4438"/>
                    </a:cubicBezTo>
                    <a:cubicBezTo>
                      <a:pt x="25593" y="4450"/>
                      <a:pt x="25694" y="4465"/>
                      <a:pt x="25792" y="4479"/>
                    </a:cubicBezTo>
                    <a:cubicBezTo>
                      <a:pt x="26017" y="4510"/>
                      <a:pt x="26246" y="4546"/>
                      <a:pt x="26473" y="4581"/>
                    </a:cubicBezTo>
                    <a:cubicBezTo>
                      <a:pt x="26618" y="4608"/>
                      <a:pt x="26768" y="4632"/>
                      <a:pt x="26915" y="4659"/>
                    </a:cubicBezTo>
                    <a:cubicBezTo>
                      <a:pt x="26987" y="4671"/>
                      <a:pt x="27062" y="4683"/>
                      <a:pt x="27136" y="4700"/>
                    </a:cubicBezTo>
                    <a:cubicBezTo>
                      <a:pt x="27202" y="4712"/>
                      <a:pt x="27271" y="4724"/>
                      <a:pt x="27341" y="4737"/>
                    </a:cubicBezTo>
                    <a:cubicBezTo>
                      <a:pt x="27455" y="4757"/>
                      <a:pt x="27574" y="4782"/>
                      <a:pt x="27691" y="4804"/>
                    </a:cubicBezTo>
                    <a:cubicBezTo>
                      <a:pt x="27926" y="4853"/>
                      <a:pt x="28163" y="4900"/>
                      <a:pt x="28398" y="4951"/>
                    </a:cubicBezTo>
                    <a:cubicBezTo>
                      <a:pt x="28407" y="4951"/>
                      <a:pt x="28413" y="4956"/>
                      <a:pt x="28419" y="4958"/>
                    </a:cubicBezTo>
                    <a:cubicBezTo>
                      <a:pt x="28540" y="4982"/>
                      <a:pt x="28656" y="5009"/>
                      <a:pt x="28775" y="5037"/>
                    </a:cubicBezTo>
                    <a:cubicBezTo>
                      <a:pt x="28896" y="5064"/>
                      <a:pt x="29012" y="5093"/>
                      <a:pt x="29133" y="5121"/>
                    </a:cubicBezTo>
                    <a:cubicBezTo>
                      <a:pt x="29370" y="5176"/>
                      <a:pt x="29612" y="5238"/>
                      <a:pt x="29853" y="5303"/>
                    </a:cubicBezTo>
                    <a:cubicBezTo>
                      <a:pt x="30608" y="5498"/>
                      <a:pt x="31394" y="5755"/>
                      <a:pt x="32173" y="6011"/>
                    </a:cubicBezTo>
                    <a:lnTo>
                      <a:pt x="32425" y="1950"/>
                    </a:lnTo>
                    <a:cubicBezTo>
                      <a:pt x="32300" y="1919"/>
                      <a:pt x="31678" y="1770"/>
                      <a:pt x="30698" y="1572"/>
                    </a:cubicBezTo>
                    <a:cubicBezTo>
                      <a:pt x="30170" y="1461"/>
                      <a:pt x="29540" y="1336"/>
                      <a:pt x="28828" y="1203"/>
                    </a:cubicBezTo>
                    <a:cubicBezTo>
                      <a:pt x="28302" y="1105"/>
                      <a:pt x="27731" y="1007"/>
                      <a:pt x="27122" y="907"/>
                    </a:cubicBezTo>
                    <a:cubicBezTo>
                      <a:pt x="26598" y="819"/>
                      <a:pt x="26046" y="735"/>
                      <a:pt x="25473" y="653"/>
                    </a:cubicBezTo>
                    <a:cubicBezTo>
                      <a:pt x="24886" y="571"/>
                      <a:pt x="24274" y="489"/>
                      <a:pt x="23644" y="416"/>
                    </a:cubicBezTo>
                    <a:cubicBezTo>
                      <a:pt x="23372" y="385"/>
                      <a:pt x="23091" y="354"/>
                      <a:pt x="22813" y="324"/>
                    </a:cubicBezTo>
                    <a:cubicBezTo>
                      <a:pt x="22068" y="244"/>
                      <a:pt x="21311" y="174"/>
                      <a:pt x="20544" y="123"/>
                    </a:cubicBezTo>
                    <a:cubicBezTo>
                      <a:pt x="19981" y="86"/>
                      <a:pt x="19419" y="56"/>
                      <a:pt x="18854" y="35"/>
                    </a:cubicBezTo>
                    <a:cubicBezTo>
                      <a:pt x="18287" y="13"/>
                      <a:pt x="17719" y="0"/>
                      <a:pt x="17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37"/>
              <p:cNvSpPr/>
              <p:nvPr/>
            </p:nvSpPr>
            <p:spPr>
              <a:xfrm>
                <a:off x="1515072" y="2671696"/>
                <a:ext cx="2051844" cy="633578"/>
              </a:xfrm>
              <a:custGeom>
                <a:avLst/>
                <a:gdLst/>
                <a:ahLst/>
                <a:cxnLst/>
                <a:rect l="l" t="t" r="r" b="b"/>
                <a:pathLst>
                  <a:path w="33810" h="10440" extrusionOk="0">
                    <a:moveTo>
                      <a:pt x="20341" y="1"/>
                    </a:moveTo>
                    <a:cubicBezTo>
                      <a:pt x="20188" y="1"/>
                      <a:pt x="20040" y="3"/>
                      <a:pt x="19889" y="5"/>
                    </a:cubicBezTo>
                    <a:lnTo>
                      <a:pt x="19870" y="5"/>
                    </a:lnTo>
                    <a:cubicBezTo>
                      <a:pt x="19744" y="5"/>
                      <a:pt x="19617" y="11"/>
                      <a:pt x="19490" y="13"/>
                    </a:cubicBezTo>
                    <a:cubicBezTo>
                      <a:pt x="19459" y="13"/>
                      <a:pt x="19429" y="15"/>
                      <a:pt x="19400" y="15"/>
                    </a:cubicBezTo>
                    <a:cubicBezTo>
                      <a:pt x="19334" y="17"/>
                      <a:pt x="19265" y="17"/>
                      <a:pt x="19197" y="23"/>
                    </a:cubicBezTo>
                    <a:cubicBezTo>
                      <a:pt x="19101" y="25"/>
                      <a:pt x="19007" y="32"/>
                      <a:pt x="18909" y="36"/>
                    </a:cubicBezTo>
                    <a:cubicBezTo>
                      <a:pt x="18680" y="46"/>
                      <a:pt x="18455" y="58"/>
                      <a:pt x="18230" y="75"/>
                    </a:cubicBezTo>
                    <a:cubicBezTo>
                      <a:pt x="18107" y="83"/>
                      <a:pt x="17986" y="93"/>
                      <a:pt x="17863" y="103"/>
                    </a:cubicBezTo>
                    <a:cubicBezTo>
                      <a:pt x="17739" y="113"/>
                      <a:pt x="17612" y="124"/>
                      <a:pt x="17487" y="136"/>
                    </a:cubicBezTo>
                    <a:cubicBezTo>
                      <a:pt x="17356" y="148"/>
                      <a:pt x="17229" y="161"/>
                      <a:pt x="17098" y="175"/>
                    </a:cubicBezTo>
                    <a:cubicBezTo>
                      <a:pt x="16861" y="199"/>
                      <a:pt x="16628" y="228"/>
                      <a:pt x="16399" y="257"/>
                    </a:cubicBezTo>
                    <a:cubicBezTo>
                      <a:pt x="16392" y="257"/>
                      <a:pt x="16388" y="257"/>
                      <a:pt x="16382" y="259"/>
                    </a:cubicBezTo>
                    <a:cubicBezTo>
                      <a:pt x="16026" y="304"/>
                      <a:pt x="15676" y="355"/>
                      <a:pt x="15335" y="412"/>
                    </a:cubicBezTo>
                    <a:cubicBezTo>
                      <a:pt x="15249" y="424"/>
                      <a:pt x="15165" y="441"/>
                      <a:pt x="15081" y="455"/>
                    </a:cubicBezTo>
                    <a:cubicBezTo>
                      <a:pt x="14772" y="508"/>
                      <a:pt x="14465" y="568"/>
                      <a:pt x="14160" y="629"/>
                    </a:cubicBezTo>
                    <a:cubicBezTo>
                      <a:pt x="14007" y="660"/>
                      <a:pt x="13855" y="690"/>
                      <a:pt x="13704" y="723"/>
                    </a:cubicBezTo>
                    <a:cubicBezTo>
                      <a:pt x="13598" y="750"/>
                      <a:pt x="13487" y="772"/>
                      <a:pt x="13381" y="799"/>
                    </a:cubicBezTo>
                    <a:cubicBezTo>
                      <a:pt x="13323" y="811"/>
                      <a:pt x="13268" y="823"/>
                      <a:pt x="13211" y="840"/>
                    </a:cubicBezTo>
                    <a:cubicBezTo>
                      <a:pt x="13139" y="856"/>
                      <a:pt x="13066" y="875"/>
                      <a:pt x="12992" y="893"/>
                    </a:cubicBezTo>
                    <a:cubicBezTo>
                      <a:pt x="12884" y="918"/>
                      <a:pt x="12773" y="946"/>
                      <a:pt x="12669" y="975"/>
                    </a:cubicBezTo>
                    <a:cubicBezTo>
                      <a:pt x="12624" y="985"/>
                      <a:pt x="12579" y="995"/>
                      <a:pt x="12536" y="1008"/>
                    </a:cubicBezTo>
                    <a:cubicBezTo>
                      <a:pt x="12434" y="1034"/>
                      <a:pt x="12333" y="1059"/>
                      <a:pt x="12235" y="1087"/>
                    </a:cubicBezTo>
                    <a:cubicBezTo>
                      <a:pt x="12108" y="1122"/>
                      <a:pt x="11983" y="1157"/>
                      <a:pt x="11859" y="1192"/>
                    </a:cubicBezTo>
                    <a:cubicBezTo>
                      <a:pt x="11736" y="1224"/>
                      <a:pt x="11617" y="1261"/>
                      <a:pt x="11501" y="1296"/>
                    </a:cubicBezTo>
                    <a:cubicBezTo>
                      <a:pt x="11396" y="1327"/>
                      <a:pt x="11290" y="1357"/>
                      <a:pt x="11186" y="1392"/>
                    </a:cubicBezTo>
                    <a:cubicBezTo>
                      <a:pt x="11171" y="1396"/>
                      <a:pt x="11157" y="1400"/>
                      <a:pt x="11143" y="1406"/>
                    </a:cubicBezTo>
                    <a:cubicBezTo>
                      <a:pt x="10979" y="1458"/>
                      <a:pt x="10817" y="1509"/>
                      <a:pt x="10656" y="1562"/>
                    </a:cubicBezTo>
                    <a:cubicBezTo>
                      <a:pt x="10502" y="1617"/>
                      <a:pt x="10347" y="1668"/>
                      <a:pt x="10193" y="1722"/>
                    </a:cubicBezTo>
                    <a:cubicBezTo>
                      <a:pt x="10158" y="1734"/>
                      <a:pt x="10120" y="1748"/>
                      <a:pt x="10081" y="1762"/>
                    </a:cubicBezTo>
                    <a:cubicBezTo>
                      <a:pt x="9966" y="1805"/>
                      <a:pt x="9852" y="1846"/>
                      <a:pt x="9739" y="1887"/>
                    </a:cubicBezTo>
                    <a:cubicBezTo>
                      <a:pt x="9579" y="1949"/>
                      <a:pt x="9424" y="2004"/>
                      <a:pt x="9268" y="2065"/>
                    </a:cubicBezTo>
                    <a:lnTo>
                      <a:pt x="9234" y="2080"/>
                    </a:lnTo>
                    <a:lnTo>
                      <a:pt x="9037" y="2155"/>
                    </a:lnTo>
                    <a:lnTo>
                      <a:pt x="8894" y="2213"/>
                    </a:lnTo>
                    <a:cubicBezTo>
                      <a:pt x="8534" y="2358"/>
                      <a:pt x="8180" y="2507"/>
                      <a:pt x="7840" y="2661"/>
                    </a:cubicBezTo>
                    <a:cubicBezTo>
                      <a:pt x="7785" y="2685"/>
                      <a:pt x="7730" y="2708"/>
                      <a:pt x="7675" y="2734"/>
                    </a:cubicBezTo>
                    <a:cubicBezTo>
                      <a:pt x="7478" y="2826"/>
                      <a:pt x="7280" y="2916"/>
                      <a:pt x="7092" y="3008"/>
                    </a:cubicBezTo>
                    <a:cubicBezTo>
                      <a:pt x="6969" y="3066"/>
                      <a:pt x="6848" y="3125"/>
                      <a:pt x="6727" y="3184"/>
                    </a:cubicBezTo>
                    <a:cubicBezTo>
                      <a:pt x="6721" y="3188"/>
                      <a:pt x="6713" y="3193"/>
                      <a:pt x="6703" y="3197"/>
                    </a:cubicBezTo>
                    <a:cubicBezTo>
                      <a:pt x="6466" y="3317"/>
                      <a:pt x="6232" y="3438"/>
                      <a:pt x="6005" y="3555"/>
                    </a:cubicBezTo>
                    <a:cubicBezTo>
                      <a:pt x="5903" y="3612"/>
                      <a:pt x="5797" y="3665"/>
                      <a:pt x="5698" y="3720"/>
                    </a:cubicBezTo>
                    <a:cubicBezTo>
                      <a:pt x="5479" y="3839"/>
                      <a:pt x="5269" y="3954"/>
                      <a:pt x="5066" y="4072"/>
                    </a:cubicBezTo>
                    <a:cubicBezTo>
                      <a:pt x="4851" y="4195"/>
                      <a:pt x="4641" y="4318"/>
                      <a:pt x="4440" y="4443"/>
                    </a:cubicBezTo>
                    <a:cubicBezTo>
                      <a:pt x="4303" y="4524"/>
                      <a:pt x="4174" y="4606"/>
                      <a:pt x="4043" y="4688"/>
                    </a:cubicBezTo>
                    <a:cubicBezTo>
                      <a:pt x="3980" y="4729"/>
                      <a:pt x="3912" y="4770"/>
                      <a:pt x="3851" y="4811"/>
                    </a:cubicBezTo>
                    <a:cubicBezTo>
                      <a:pt x="3789" y="4852"/>
                      <a:pt x="3726" y="4891"/>
                      <a:pt x="3665" y="4932"/>
                    </a:cubicBezTo>
                    <a:cubicBezTo>
                      <a:pt x="3603" y="4973"/>
                      <a:pt x="3542" y="5009"/>
                      <a:pt x="3481" y="5050"/>
                    </a:cubicBezTo>
                    <a:cubicBezTo>
                      <a:pt x="3479" y="5050"/>
                      <a:pt x="3479" y="5050"/>
                      <a:pt x="3474" y="5054"/>
                    </a:cubicBezTo>
                    <a:cubicBezTo>
                      <a:pt x="3391" y="5110"/>
                      <a:pt x="3307" y="5167"/>
                      <a:pt x="3225" y="5222"/>
                    </a:cubicBezTo>
                    <a:cubicBezTo>
                      <a:pt x="3178" y="5251"/>
                      <a:pt x="3137" y="5279"/>
                      <a:pt x="3094" y="5310"/>
                    </a:cubicBezTo>
                    <a:cubicBezTo>
                      <a:pt x="3020" y="5361"/>
                      <a:pt x="2942" y="5412"/>
                      <a:pt x="2871" y="5464"/>
                    </a:cubicBezTo>
                    <a:cubicBezTo>
                      <a:pt x="2435" y="5770"/>
                      <a:pt x="2042" y="6061"/>
                      <a:pt x="1705" y="6327"/>
                    </a:cubicBezTo>
                    <a:cubicBezTo>
                      <a:pt x="1637" y="6384"/>
                      <a:pt x="1568" y="6437"/>
                      <a:pt x="1500" y="6491"/>
                    </a:cubicBezTo>
                    <a:cubicBezTo>
                      <a:pt x="1447" y="6534"/>
                      <a:pt x="1396" y="6574"/>
                      <a:pt x="1345" y="6615"/>
                    </a:cubicBezTo>
                    <a:cubicBezTo>
                      <a:pt x="1291" y="6660"/>
                      <a:pt x="1238" y="6703"/>
                      <a:pt x="1187" y="6746"/>
                    </a:cubicBezTo>
                    <a:cubicBezTo>
                      <a:pt x="1160" y="6769"/>
                      <a:pt x="1136" y="6789"/>
                      <a:pt x="1109" y="6810"/>
                    </a:cubicBezTo>
                    <a:cubicBezTo>
                      <a:pt x="1101" y="6818"/>
                      <a:pt x="1091" y="6824"/>
                      <a:pt x="1085" y="6830"/>
                    </a:cubicBezTo>
                    <a:cubicBezTo>
                      <a:pt x="1044" y="6865"/>
                      <a:pt x="1005" y="6898"/>
                      <a:pt x="966" y="6930"/>
                    </a:cubicBezTo>
                    <a:cubicBezTo>
                      <a:pt x="954" y="6941"/>
                      <a:pt x="944" y="6951"/>
                      <a:pt x="933" y="6959"/>
                    </a:cubicBezTo>
                    <a:cubicBezTo>
                      <a:pt x="884" y="7002"/>
                      <a:pt x="839" y="7043"/>
                      <a:pt x="792" y="7082"/>
                    </a:cubicBezTo>
                    <a:cubicBezTo>
                      <a:pt x="727" y="7143"/>
                      <a:pt x="661" y="7196"/>
                      <a:pt x="604" y="7250"/>
                    </a:cubicBezTo>
                    <a:cubicBezTo>
                      <a:pt x="584" y="7266"/>
                      <a:pt x="565" y="7282"/>
                      <a:pt x="545" y="7301"/>
                    </a:cubicBezTo>
                    <a:cubicBezTo>
                      <a:pt x="451" y="7385"/>
                      <a:pt x="365" y="7464"/>
                      <a:pt x="293" y="7532"/>
                    </a:cubicBezTo>
                    <a:cubicBezTo>
                      <a:pt x="281" y="7542"/>
                      <a:pt x="270" y="7552"/>
                      <a:pt x="260" y="7563"/>
                    </a:cubicBezTo>
                    <a:cubicBezTo>
                      <a:pt x="195" y="7624"/>
                      <a:pt x="144" y="7673"/>
                      <a:pt x="103" y="7714"/>
                    </a:cubicBezTo>
                    <a:lnTo>
                      <a:pt x="78" y="7737"/>
                    </a:lnTo>
                    <a:cubicBezTo>
                      <a:pt x="72" y="7745"/>
                      <a:pt x="64" y="7749"/>
                      <a:pt x="58" y="7757"/>
                    </a:cubicBezTo>
                    <a:lnTo>
                      <a:pt x="41" y="7775"/>
                    </a:lnTo>
                    <a:cubicBezTo>
                      <a:pt x="31" y="7786"/>
                      <a:pt x="21" y="7792"/>
                      <a:pt x="15" y="7800"/>
                    </a:cubicBezTo>
                    <a:lnTo>
                      <a:pt x="7" y="7808"/>
                    </a:lnTo>
                    <a:cubicBezTo>
                      <a:pt x="5" y="7810"/>
                      <a:pt x="0" y="7812"/>
                      <a:pt x="2" y="7816"/>
                    </a:cubicBezTo>
                    <a:cubicBezTo>
                      <a:pt x="58" y="7863"/>
                      <a:pt x="1848" y="9404"/>
                      <a:pt x="1848" y="9412"/>
                    </a:cubicBezTo>
                    <a:cubicBezTo>
                      <a:pt x="1848" y="9412"/>
                      <a:pt x="2314" y="9940"/>
                      <a:pt x="2994" y="10439"/>
                    </a:cubicBezTo>
                    <a:cubicBezTo>
                      <a:pt x="2994" y="10439"/>
                      <a:pt x="3000" y="10435"/>
                      <a:pt x="3008" y="10421"/>
                    </a:cubicBezTo>
                    <a:cubicBezTo>
                      <a:pt x="3092" y="10304"/>
                      <a:pt x="3626" y="9600"/>
                      <a:pt x="4747" y="8719"/>
                    </a:cubicBezTo>
                    <a:cubicBezTo>
                      <a:pt x="4829" y="8655"/>
                      <a:pt x="4913" y="8588"/>
                      <a:pt x="5003" y="8522"/>
                    </a:cubicBezTo>
                    <a:cubicBezTo>
                      <a:pt x="5170" y="8393"/>
                      <a:pt x="5351" y="8266"/>
                      <a:pt x="5541" y="8133"/>
                    </a:cubicBezTo>
                    <a:cubicBezTo>
                      <a:pt x="6079" y="7761"/>
                      <a:pt x="6711" y="7379"/>
                      <a:pt x="7448" y="7002"/>
                    </a:cubicBezTo>
                    <a:cubicBezTo>
                      <a:pt x="7789" y="6826"/>
                      <a:pt x="8155" y="6652"/>
                      <a:pt x="8544" y="6482"/>
                    </a:cubicBezTo>
                    <a:cubicBezTo>
                      <a:pt x="9045" y="6266"/>
                      <a:pt x="9588" y="6053"/>
                      <a:pt x="10171" y="5856"/>
                    </a:cubicBezTo>
                    <a:cubicBezTo>
                      <a:pt x="10324" y="5803"/>
                      <a:pt x="10480" y="5752"/>
                      <a:pt x="10641" y="5703"/>
                    </a:cubicBezTo>
                    <a:cubicBezTo>
                      <a:pt x="10991" y="5590"/>
                      <a:pt x="11357" y="5486"/>
                      <a:pt x="11736" y="5386"/>
                    </a:cubicBezTo>
                    <a:cubicBezTo>
                      <a:pt x="12552" y="5171"/>
                      <a:pt x="13434" y="4985"/>
                      <a:pt x="14385" y="4833"/>
                    </a:cubicBezTo>
                    <a:cubicBezTo>
                      <a:pt x="15009" y="4737"/>
                      <a:pt x="15662" y="4655"/>
                      <a:pt x="16343" y="4594"/>
                    </a:cubicBezTo>
                    <a:cubicBezTo>
                      <a:pt x="16906" y="4543"/>
                      <a:pt x="17487" y="4504"/>
                      <a:pt x="18093" y="4482"/>
                    </a:cubicBezTo>
                    <a:cubicBezTo>
                      <a:pt x="18559" y="4461"/>
                      <a:pt x="19037" y="4451"/>
                      <a:pt x="19527" y="4451"/>
                    </a:cubicBezTo>
                    <a:cubicBezTo>
                      <a:pt x="19712" y="4451"/>
                      <a:pt x="19899" y="4452"/>
                      <a:pt x="20087" y="4455"/>
                    </a:cubicBezTo>
                    <a:cubicBezTo>
                      <a:pt x="20681" y="4465"/>
                      <a:pt x="21294" y="4486"/>
                      <a:pt x="21927" y="4524"/>
                    </a:cubicBezTo>
                    <a:cubicBezTo>
                      <a:pt x="21976" y="4527"/>
                      <a:pt x="22025" y="4529"/>
                      <a:pt x="22076" y="4535"/>
                    </a:cubicBezTo>
                    <a:cubicBezTo>
                      <a:pt x="22262" y="4545"/>
                      <a:pt x="22450" y="4557"/>
                      <a:pt x="22643" y="4574"/>
                    </a:cubicBezTo>
                    <a:cubicBezTo>
                      <a:pt x="23140" y="4610"/>
                      <a:pt x="23645" y="4657"/>
                      <a:pt x="24165" y="4713"/>
                    </a:cubicBezTo>
                    <a:cubicBezTo>
                      <a:pt x="24730" y="4774"/>
                      <a:pt x="25309" y="4850"/>
                      <a:pt x="25902" y="4934"/>
                    </a:cubicBezTo>
                    <a:cubicBezTo>
                      <a:pt x="26100" y="4962"/>
                      <a:pt x="26301" y="4989"/>
                      <a:pt x="26505" y="5024"/>
                    </a:cubicBezTo>
                    <a:cubicBezTo>
                      <a:pt x="27592" y="5191"/>
                      <a:pt x="28725" y="5404"/>
                      <a:pt x="29904" y="5660"/>
                    </a:cubicBezTo>
                    <a:cubicBezTo>
                      <a:pt x="30342" y="5754"/>
                      <a:pt x="30783" y="5854"/>
                      <a:pt x="31234" y="5961"/>
                    </a:cubicBezTo>
                    <a:cubicBezTo>
                      <a:pt x="31412" y="6006"/>
                      <a:pt x="31594" y="6049"/>
                      <a:pt x="31776" y="6094"/>
                    </a:cubicBezTo>
                    <a:lnTo>
                      <a:pt x="33809" y="2941"/>
                    </a:lnTo>
                    <a:cubicBezTo>
                      <a:pt x="33032" y="2605"/>
                      <a:pt x="32144" y="2073"/>
                      <a:pt x="31387" y="1818"/>
                    </a:cubicBezTo>
                    <a:cubicBezTo>
                      <a:pt x="31385" y="1818"/>
                      <a:pt x="31381" y="1818"/>
                      <a:pt x="31379" y="1816"/>
                    </a:cubicBezTo>
                    <a:cubicBezTo>
                      <a:pt x="30632" y="1576"/>
                      <a:pt x="29895" y="1357"/>
                      <a:pt x="29171" y="1171"/>
                    </a:cubicBezTo>
                    <a:cubicBezTo>
                      <a:pt x="28930" y="1108"/>
                      <a:pt x="28688" y="1046"/>
                      <a:pt x="28451" y="989"/>
                    </a:cubicBezTo>
                    <a:cubicBezTo>
                      <a:pt x="28330" y="963"/>
                      <a:pt x="28210" y="934"/>
                      <a:pt x="28093" y="905"/>
                    </a:cubicBezTo>
                    <a:cubicBezTo>
                      <a:pt x="27974" y="881"/>
                      <a:pt x="27856" y="852"/>
                      <a:pt x="27737" y="825"/>
                    </a:cubicBezTo>
                    <a:cubicBezTo>
                      <a:pt x="27733" y="823"/>
                      <a:pt x="27725" y="823"/>
                      <a:pt x="27717" y="821"/>
                    </a:cubicBezTo>
                    <a:cubicBezTo>
                      <a:pt x="27479" y="770"/>
                      <a:pt x="27244" y="721"/>
                      <a:pt x="27009" y="672"/>
                    </a:cubicBezTo>
                    <a:cubicBezTo>
                      <a:pt x="26890" y="649"/>
                      <a:pt x="26773" y="629"/>
                      <a:pt x="26659" y="607"/>
                    </a:cubicBezTo>
                    <a:cubicBezTo>
                      <a:pt x="26591" y="594"/>
                      <a:pt x="26522" y="580"/>
                      <a:pt x="26454" y="568"/>
                    </a:cubicBezTo>
                    <a:cubicBezTo>
                      <a:pt x="26383" y="553"/>
                      <a:pt x="26305" y="539"/>
                      <a:pt x="26233" y="527"/>
                    </a:cubicBezTo>
                    <a:cubicBezTo>
                      <a:pt x="26086" y="502"/>
                      <a:pt x="25939" y="476"/>
                      <a:pt x="25791" y="451"/>
                    </a:cubicBezTo>
                    <a:cubicBezTo>
                      <a:pt x="25564" y="414"/>
                      <a:pt x="25335" y="381"/>
                      <a:pt x="25110" y="349"/>
                    </a:cubicBezTo>
                    <a:cubicBezTo>
                      <a:pt x="25012" y="332"/>
                      <a:pt x="24914" y="320"/>
                      <a:pt x="24813" y="308"/>
                    </a:cubicBezTo>
                    <a:cubicBezTo>
                      <a:pt x="24768" y="300"/>
                      <a:pt x="24719" y="293"/>
                      <a:pt x="24674" y="287"/>
                    </a:cubicBezTo>
                    <a:cubicBezTo>
                      <a:pt x="24525" y="269"/>
                      <a:pt x="24380" y="251"/>
                      <a:pt x="24230" y="232"/>
                    </a:cubicBezTo>
                    <a:cubicBezTo>
                      <a:pt x="24083" y="216"/>
                      <a:pt x="23940" y="199"/>
                      <a:pt x="23795" y="185"/>
                    </a:cubicBezTo>
                    <a:cubicBezTo>
                      <a:pt x="23678" y="171"/>
                      <a:pt x="23563" y="158"/>
                      <a:pt x="23449" y="148"/>
                    </a:cubicBezTo>
                    <a:cubicBezTo>
                      <a:pt x="23346" y="138"/>
                      <a:pt x="23244" y="130"/>
                      <a:pt x="23142" y="120"/>
                    </a:cubicBezTo>
                    <a:cubicBezTo>
                      <a:pt x="22986" y="107"/>
                      <a:pt x="22833" y="97"/>
                      <a:pt x="22680" y="85"/>
                    </a:cubicBezTo>
                    <a:cubicBezTo>
                      <a:pt x="22561" y="77"/>
                      <a:pt x="22446" y="68"/>
                      <a:pt x="22332" y="62"/>
                    </a:cubicBezTo>
                    <a:cubicBezTo>
                      <a:pt x="22240" y="56"/>
                      <a:pt x="22143" y="52"/>
                      <a:pt x="22049" y="46"/>
                    </a:cubicBezTo>
                    <a:cubicBezTo>
                      <a:pt x="21800" y="34"/>
                      <a:pt x="21550" y="23"/>
                      <a:pt x="21303" y="15"/>
                    </a:cubicBezTo>
                    <a:cubicBezTo>
                      <a:pt x="21145" y="11"/>
                      <a:pt x="20988" y="7"/>
                      <a:pt x="20830" y="5"/>
                    </a:cubicBezTo>
                    <a:cubicBezTo>
                      <a:pt x="20677" y="3"/>
                      <a:pt x="20525" y="1"/>
                      <a:pt x="203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37"/>
              <p:cNvSpPr/>
              <p:nvPr/>
            </p:nvSpPr>
            <p:spPr>
              <a:xfrm>
                <a:off x="1916343" y="3357594"/>
                <a:ext cx="1400850" cy="580294"/>
              </a:xfrm>
              <a:custGeom>
                <a:avLst/>
                <a:gdLst/>
                <a:ahLst/>
                <a:cxnLst/>
                <a:rect l="l" t="t" r="r" b="b"/>
                <a:pathLst>
                  <a:path w="23083" h="9562" extrusionOk="0">
                    <a:moveTo>
                      <a:pt x="14386" y="1"/>
                    </a:moveTo>
                    <a:cubicBezTo>
                      <a:pt x="14243" y="1"/>
                      <a:pt x="14101" y="5"/>
                      <a:pt x="13962" y="9"/>
                    </a:cubicBezTo>
                    <a:cubicBezTo>
                      <a:pt x="13944" y="9"/>
                      <a:pt x="13927" y="9"/>
                      <a:pt x="13911" y="11"/>
                    </a:cubicBezTo>
                    <a:cubicBezTo>
                      <a:pt x="13799" y="15"/>
                      <a:pt x="13688" y="19"/>
                      <a:pt x="13580" y="25"/>
                    </a:cubicBezTo>
                    <a:cubicBezTo>
                      <a:pt x="13557" y="25"/>
                      <a:pt x="13535" y="25"/>
                      <a:pt x="13512" y="27"/>
                    </a:cubicBezTo>
                    <a:cubicBezTo>
                      <a:pt x="13504" y="27"/>
                      <a:pt x="13496" y="29"/>
                      <a:pt x="13488" y="29"/>
                    </a:cubicBezTo>
                    <a:cubicBezTo>
                      <a:pt x="13416" y="31"/>
                      <a:pt x="13340" y="37"/>
                      <a:pt x="13267" y="42"/>
                    </a:cubicBezTo>
                    <a:cubicBezTo>
                      <a:pt x="13205" y="46"/>
                      <a:pt x="13140" y="50"/>
                      <a:pt x="13078" y="56"/>
                    </a:cubicBezTo>
                    <a:cubicBezTo>
                      <a:pt x="13031" y="58"/>
                      <a:pt x="12984" y="60"/>
                      <a:pt x="12939" y="66"/>
                    </a:cubicBezTo>
                    <a:cubicBezTo>
                      <a:pt x="12862" y="70"/>
                      <a:pt x="12782" y="78"/>
                      <a:pt x="12704" y="87"/>
                    </a:cubicBezTo>
                    <a:cubicBezTo>
                      <a:pt x="12583" y="97"/>
                      <a:pt x="12463" y="109"/>
                      <a:pt x="12346" y="121"/>
                    </a:cubicBezTo>
                    <a:cubicBezTo>
                      <a:pt x="12309" y="123"/>
                      <a:pt x="12274" y="130"/>
                      <a:pt x="12238" y="134"/>
                    </a:cubicBezTo>
                    <a:cubicBezTo>
                      <a:pt x="12133" y="148"/>
                      <a:pt x="12029" y="158"/>
                      <a:pt x="11927" y="172"/>
                    </a:cubicBezTo>
                    <a:cubicBezTo>
                      <a:pt x="11912" y="172"/>
                      <a:pt x="11902" y="175"/>
                      <a:pt x="11890" y="179"/>
                    </a:cubicBezTo>
                    <a:cubicBezTo>
                      <a:pt x="11816" y="189"/>
                      <a:pt x="11738" y="195"/>
                      <a:pt x="11665" y="209"/>
                    </a:cubicBezTo>
                    <a:cubicBezTo>
                      <a:pt x="11503" y="232"/>
                      <a:pt x="11348" y="254"/>
                      <a:pt x="11192" y="283"/>
                    </a:cubicBezTo>
                    <a:cubicBezTo>
                      <a:pt x="11131" y="293"/>
                      <a:pt x="11069" y="303"/>
                      <a:pt x="11008" y="316"/>
                    </a:cubicBezTo>
                    <a:cubicBezTo>
                      <a:pt x="10936" y="326"/>
                      <a:pt x="10867" y="338"/>
                      <a:pt x="10795" y="355"/>
                    </a:cubicBezTo>
                    <a:cubicBezTo>
                      <a:pt x="10732" y="367"/>
                      <a:pt x="10664" y="379"/>
                      <a:pt x="10599" y="393"/>
                    </a:cubicBezTo>
                    <a:cubicBezTo>
                      <a:pt x="10550" y="404"/>
                      <a:pt x="10505" y="414"/>
                      <a:pt x="10458" y="424"/>
                    </a:cubicBezTo>
                    <a:cubicBezTo>
                      <a:pt x="10300" y="457"/>
                      <a:pt x="10140" y="492"/>
                      <a:pt x="9985" y="531"/>
                    </a:cubicBezTo>
                    <a:cubicBezTo>
                      <a:pt x="9917" y="547"/>
                      <a:pt x="9846" y="563"/>
                      <a:pt x="9778" y="582"/>
                    </a:cubicBezTo>
                    <a:cubicBezTo>
                      <a:pt x="9762" y="584"/>
                      <a:pt x="9750" y="588"/>
                      <a:pt x="9733" y="592"/>
                    </a:cubicBezTo>
                    <a:cubicBezTo>
                      <a:pt x="9666" y="610"/>
                      <a:pt x="9594" y="629"/>
                      <a:pt x="9525" y="649"/>
                    </a:cubicBezTo>
                    <a:cubicBezTo>
                      <a:pt x="9369" y="690"/>
                      <a:pt x="9216" y="733"/>
                      <a:pt x="9064" y="778"/>
                    </a:cubicBezTo>
                    <a:lnTo>
                      <a:pt x="8933" y="817"/>
                    </a:lnTo>
                    <a:lnTo>
                      <a:pt x="8911" y="825"/>
                    </a:lnTo>
                    <a:cubicBezTo>
                      <a:pt x="8809" y="856"/>
                      <a:pt x="8708" y="887"/>
                      <a:pt x="8608" y="919"/>
                    </a:cubicBezTo>
                    <a:cubicBezTo>
                      <a:pt x="8489" y="960"/>
                      <a:pt x="8367" y="999"/>
                      <a:pt x="8246" y="1042"/>
                    </a:cubicBezTo>
                    <a:lnTo>
                      <a:pt x="7984" y="1134"/>
                    </a:lnTo>
                    <a:cubicBezTo>
                      <a:pt x="7906" y="1163"/>
                      <a:pt x="7827" y="1191"/>
                      <a:pt x="7749" y="1222"/>
                    </a:cubicBezTo>
                    <a:cubicBezTo>
                      <a:pt x="7667" y="1253"/>
                      <a:pt x="7585" y="1283"/>
                      <a:pt x="7503" y="1316"/>
                    </a:cubicBezTo>
                    <a:cubicBezTo>
                      <a:pt x="7354" y="1375"/>
                      <a:pt x="7207" y="1437"/>
                      <a:pt x="7061" y="1498"/>
                    </a:cubicBezTo>
                    <a:cubicBezTo>
                      <a:pt x="7000" y="1523"/>
                      <a:pt x="6937" y="1549"/>
                      <a:pt x="6875" y="1576"/>
                    </a:cubicBezTo>
                    <a:cubicBezTo>
                      <a:pt x="6417" y="1779"/>
                      <a:pt x="5979" y="1989"/>
                      <a:pt x="5566" y="2206"/>
                    </a:cubicBezTo>
                    <a:cubicBezTo>
                      <a:pt x="5437" y="2272"/>
                      <a:pt x="5312" y="2341"/>
                      <a:pt x="5187" y="2409"/>
                    </a:cubicBezTo>
                    <a:lnTo>
                      <a:pt x="5058" y="2480"/>
                    </a:lnTo>
                    <a:cubicBezTo>
                      <a:pt x="4891" y="2572"/>
                      <a:pt x="4729" y="2666"/>
                      <a:pt x="4567" y="2759"/>
                    </a:cubicBezTo>
                    <a:cubicBezTo>
                      <a:pt x="4492" y="2804"/>
                      <a:pt x="4412" y="2851"/>
                      <a:pt x="4336" y="2896"/>
                    </a:cubicBezTo>
                    <a:lnTo>
                      <a:pt x="4105" y="3035"/>
                    </a:lnTo>
                    <a:cubicBezTo>
                      <a:pt x="3847" y="3190"/>
                      <a:pt x="3602" y="3346"/>
                      <a:pt x="3364" y="3499"/>
                    </a:cubicBezTo>
                    <a:cubicBezTo>
                      <a:pt x="3274" y="3558"/>
                      <a:pt x="3184" y="3616"/>
                      <a:pt x="3098" y="3673"/>
                    </a:cubicBezTo>
                    <a:cubicBezTo>
                      <a:pt x="3041" y="3710"/>
                      <a:pt x="2986" y="3745"/>
                      <a:pt x="2929" y="3784"/>
                    </a:cubicBezTo>
                    <a:cubicBezTo>
                      <a:pt x="2597" y="4005"/>
                      <a:pt x="2282" y="4215"/>
                      <a:pt x="1979" y="4416"/>
                    </a:cubicBezTo>
                    <a:cubicBezTo>
                      <a:pt x="1783" y="4549"/>
                      <a:pt x="1595" y="4674"/>
                      <a:pt x="1411" y="4788"/>
                    </a:cubicBezTo>
                    <a:cubicBezTo>
                      <a:pt x="1361" y="4819"/>
                      <a:pt x="1318" y="4847"/>
                      <a:pt x="1271" y="4876"/>
                    </a:cubicBezTo>
                    <a:cubicBezTo>
                      <a:pt x="1222" y="4907"/>
                      <a:pt x="1177" y="4935"/>
                      <a:pt x="1130" y="4962"/>
                    </a:cubicBezTo>
                    <a:cubicBezTo>
                      <a:pt x="1087" y="4989"/>
                      <a:pt x="1046" y="5011"/>
                      <a:pt x="1005" y="5038"/>
                    </a:cubicBezTo>
                    <a:cubicBezTo>
                      <a:pt x="960" y="5064"/>
                      <a:pt x="919" y="5089"/>
                      <a:pt x="874" y="5113"/>
                    </a:cubicBezTo>
                    <a:lnTo>
                      <a:pt x="684" y="5222"/>
                    </a:lnTo>
                    <a:cubicBezTo>
                      <a:pt x="649" y="5238"/>
                      <a:pt x="615" y="5259"/>
                      <a:pt x="578" y="5277"/>
                    </a:cubicBezTo>
                    <a:cubicBezTo>
                      <a:pt x="553" y="5289"/>
                      <a:pt x="531" y="5304"/>
                      <a:pt x="502" y="5316"/>
                    </a:cubicBezTo>
                    <a:cubicBezTo>
                      <a:pt x="494" y="5320"/>
                      <a:pt x="486" y="5324"/>
                      <a:pt x="480" y="5328"/>
                    </a:cubicBezTo>
                    <a:cubicBezTo>
                      <a:pt x="449" y="5347"/>
                      <a:pt x="418" y="5361"/>
                      <a:pt x="383" y="5377"/>
                    </a:cubicBezTo>
                    <a:cubicBezTo>
                      <a:pt x="347" y="5398"/>
                      <a:pt x="308" y="5416"/>
                      <a:pt x="269" y="5433"/>
                    </a:cubicBezTo>
                    <a:cubicBezTo>
                      <a:pt x="193" y="5469"/>
                      <a:pt x="113" y="5502"/>
                      <a:pt x="36" y="5533"/>
                    </a:cubicBezTo>
                    <a:cubicBezTo>
                      <a:pt x="25" y="5523"/>
                      <a:pt x="13" y="5512"/>
                      <a:pt x="1" y="5500"/>
                    </a:cubicBezTo>
                    <a:lnTo>
                      <a:pt x="1" y="5500"/>
                    </a:lnTo>
                    <a:cubicBezTo>
                      <a:pt x="1" y="5514"/>
                      <a:pt x="3" y="5533"/>
                      <a:pt x="5" y="5549"/>
                    </a:cubicBezTo>
                    <a:cubicBezTo>
                      <a:pt x="5" y="5549"/>
                      <a:pt x="1937" y="9561"/>
                      <a:pt x="1942" y="9561"/>
                    </a:cubicBezTo>
                    <a:cubicBezTo>
                      <a:pt x="1942" y="9561"/>
                      <a:pt x="1942" y="9561"/>
                      <a:pt x="1942" y="9561"/>
                    </a:cubicBezTo>
                    <a:cubicBezTo>
                      <a:pt x="1942" y="9559"/>
                      <a:pt x="1944" y="9555"/>
                      <a:pt x="1949" y="9553"/>
                    </a:cubicBezTo>
                    <a:cubicBezTo>
                      <a:pt x="1953" y="9549"/>
                      <a:pt x="1957" y="9545"/>
                      <a:pt x="1963" y="9541"/>
                    </a:cubicBezTo>
                    <a:cubicBezTo>
                      <a:pt x="2030" y="9479"/>
                      <a:pt x="2260" y="9277"/>
                      <a:pt x="2632" y="8982"/>
                    </a:cubicBezTo>
                    <a:cubicBezTo>
                      <a:pt x="2744" y="8894"/>
                      <a:pt x="2873" y="8796"/>
                      <a:pt x="3012" y="8692"/>
                    </a:cubicBezTo>
                    <a:cubicBezTo>
                      <a:pt x="3145" y="8594"/>
                      <a:pt x="3289" y="8489"/>
                      <a:pt x="3446" y="8379"/>
                    </a:cubicBezTo>
                    <a:cubicBezTo>
                      <a:pt x="3501" y="8338"/>
                      <a:pt x="3561" y="8297"/>
                      <a:pt x="3620" y="8256"/>
                    </a:cubicBezTo>
                    <a:cubicBezTo>
                      <a:pt x="3677" y="8215"/>
                      <a:pt x="3739" y="8174"/>
                      <a:pt x="3800" y="8131"/>
                    </a:cubicBezTo>
                    <a:cubicBezTo>
                      <a:pt x="3943" y="8035"/>
                      <a:pt x="4093" y="7935"/>
                      <a:pt x="4250" y="7832"/>
                    </a:cubicBezTo>
                    <a:cubicBezTo>
                      <a:pt x="4277" y="7814"/>
                      <a:pt x="4301" y="7800"/>
                      <a:pt x="4330" y="7781"/>
                    </a:cubicBezTo>
                    <a:cubicBezTo>
                      <a:pt x="4350" y="7769"/>
                      <a:pt x="4371" y="7755"/>
                      <a:pt x="4393" y="7740"/>
                    </a:cubicBezTo>
                    <a:cubicBezTo>
                      <a:pt x="4604" y="7605"/>
                      <a:pt x="4827" y="7466"/>
                      <a:pt x="5062" y="7329"/>
                    </a:cubicBezTo>
                    <a:cubicBezTo>
                      <a:pt x="5335" y="7165"/>
                      <a:pt x="5625" y="7002"/>
                      <a:pt x="5928" y="6838"/>
                    </a:cubicBezTo>
                    <a:cubicBezTo>
                      <a:pt x="5997" y="6801"/>
                      <a:pt x="6067" y="6762"/>
                      <a:pt x="6141" y="6726"/>
                    </a:cubicBezTo>
                    <a:cubicBezTo>
                      <a:pt x="6419" y="6578"/>
                      <a:pt x="6714" y="6431"/>
                      <a:pt x="7016" y="6288"/>
                    </a:cubicBezTo>
                    <a:cubicBezTo>
                      <a:pt x="7082" y="6255"/>
                      <a:pt x="7153" y="6224"/>
                      <a:pt x="7223" y="6190"/>
                    </a:cubicBezTo>
                    <a:cubicBezTo>
                      <a:pt x="7329" y="6138"/>
                      <a:pt x="7438" y="6091"/>
                      <a:pt x="7548" y="6042"/>
                    </a:cubicBezTo>
                    <a:cubicBezTo>
                      <a:pt x="7636" y="6003"/>
                      <a:pt x="7726" y="5962"/>
                      <a:pt x="7816" y="5924"/>
                    </a:cubicBezTo>
                    <a:cubicBezTo>
                      <a:pt x="7960" y="5862"/>
                      <a:pt x="8101" y="5805"/>
                      <a:pt x="8248" y="5746"/>
                    </a:cubicBezTo>
                    <a:cubicBezTo>
                      <a:pt x="8322" y="5715"/>
                      <a:pt x="8401" y="5684"/>
                      <a:pt x="8479" y="5654"/>
                    </a:cubicBezTo>
                    <a:cubicBezTo>
                      <a:pt x="8592" y="5606"/>
                      <a:pt x="8706" y="5561"/>
                      <a:pt x="8823" y="5518"/>
                    </a:cubicBezTo>
                    <a:cubicBezTo>
                      <a:pt x="8913" y="5482"/>
                      <a:pt x="9007" y="5449"/>
                      <a:pt x="9099" y="5416"/>
                    </a:cubicBezTo>
                    <a:cubicBezTo>
                      <a:pt x="9197" y="5379"/>
                      <a:pt x="9293" y="5345"/>
                      <a:pt x="9394" y="5310"/>
                    </a:cubicBezTo>
                    <a:cubicBezTo>
                      <a:pt x="9545" y="5257"/>
                      <a:pt x="9699" y="5205"/>
                      <a:pt x="9856" y="5154"/>
                    </a:cubicBezTo>
                    <a:cubicBezTo>
                      <a:pt x="9872" y="5150"/>
                      <a:pt x="9887" y="5144"/>
                      <a:pt x="9905" y="5140"/>
                    </a:cubicBezTo>
                    <a:cubicBezTo>
                      <a:pt x="10038" y="5095"/>
                      <a:pt x="10171" y="5054"/>
                      <a:pt x="10310" y="5013"/>
                    </a:cubicBezTo>
                    <a:cubicBezTo>
                      <a:pt x="10464" y="4968"/>
                      <a:pt x="10617" y="4925"/>
                      <a:pt x="10773" y="4880"/>
                    </a:cubicBezTo>
                    <a:cubicBezTo>
                      <a:pt x="10928" y="4837"/>
                      <a:pt x="11088" y="4796"/>
                      <a:pt x="11245" y="4755"/>
                    </a:cubicBezTo>
                    <a:cubicBezTo>
                      <a:pt x="11356" y="4727"/>
                      <a:pt x="11466" y="4700"/>
                      <a:pt x="11579" y="4674"/>
                    </a:cubicBezTo>
                    <a:cubicBezTo>
                      <a:pt x="11734" y="4635"/>
                      <a:pt x="11888" y="4602"/>
                      <a:pt x="12045" y="4569"/>
                    </a:cubicBezTo>
                    <a:cubicBezTo>
                      <a:pt x="12131" y="4551"/>
                      <a:pt x="12217" y="4532"/>
                      <a:pt x="12305" y="4516"/>
                    </a:cubicBezTo>
                    <a:lnTo>
                      <a:pt x="12336" y="4508"/>
                    </a:lnTo>
                    <a:lnTo>
                      <a:pt x="12373" y="4500"/>
                    </a:lnTo>
                    <a:cubicBezTo>
                      <a:pt x="12473" y="4479"/>
                      <a:pt x="12573" y="4461"/>
                      <a:pt x="12673" y="4444"/>
                    </a:cubicBezTo>
                    <a:cubicBezTo>
                      <a:pt x="12679" y="4440"/>
                      <a:pt x="12692" y="4440"/>
                      <a:pt x="12702" y="4438"/>
                    </a:cubicBezTo>
                    <a:cubicBezTo>
                      <a:pt x="12804" y="4420"/>
                      <a:pt x="12909" y="4403"/>
                      <a:pt x="13011" y="4385"/>
                    </a:cubicBezTo>
                    <a:cubicBezTo>
                      <a:pt x="13015" y="4385"/>
                      <a:pt x="13023" y="4385"/>
                      <a:pt x="13029" y="4383"/>
                    </a:cubicBezTo>
                    <a:cubicBezTo>
                      <a:pt x="13037" y="4381"/>
                      <a:pt x="13050" y="4381"/>
                      <a:pt x="13060" y="4377"/>
                    </a:cubicBezTo>
                    <a:cubicBezTo>
                      <a:pt x="13144" y="4363"/>
                      <a:pt x="13228" y="4350"/>
                      <a:pt x="13316" y="4336"/>
                    </a:cubicBezTo>
                    <a:cubicBezTo>
                      <a:pt x="13418" y="4322"/>
                      <a:pt x="13524" y="4305"/>
                      <a:pt x="13629" y="4293"/>
                    </a:cubicBezTo>
                    <a:cubicBezTo>
                      <a:pt x="13688" y="4283"/>
                      <a:pt x="13747" y="4279"/>
                      <a:pt x="13805" y="4270"/>
                    </a:cubicBezTo>
                    <a:cubicBezTo>
                      <a:pt x="13962" y="4250"/>
                      <a:pt x="14120" y="4232"/>
                      <a:pt x="14281" y="4217"/>
                    </a:cubicBezTo>
                    <a:cubicBezTo>
                      <a:pt x="14390" y="4207"/>
                      <a:pt x="14498" y="4199"/>
                      <a:pt x="14607" y="4189"/>
                    </a:cubicBezTo>
                    <a:cubicBezTo>
                      <a:pt x="14691" y="4180"/>
                      <a:pt x="14774" y="4176"/>
                      <a:pt x="14858" y="4168"/>
                    </a:cubicBezTo>
                    <a:cubicBezTo>
                      <a:pt x="14944" y="4160"/>
                      <a:pt x="15028" y="4156"/>
                      <a:pt x="15112" y="4150"/>
                    </a:cubicBezTo>
                    <a:cubicBezTo>
                      <a:pt x="15143" y="4150"/>
                      <a:pt x="15175" y="4148"/>
                      <a:pt x="15210" y="4146"/>
                    </a:cubicBezTo>
                    <a:cubicBezTo>
                      <a:pt x="15288" y="4140"/>
                      <a:pt x="15370" y="4137"/>
                      <a:pt x="15450" y="4131"/>
                    </a:cubicBezTo>
                    <a:cubicBezTo>
                      <a:pt x="15499" y="4131"/>
                      <a:pt x="15544" y="4129"/>
                      <a:pt x="15593" y="4127"/>
                    </a:cubicBezTo>
                    <a:cubicBezTo>
                      <a:pt x="15605" y="4127"/>
                      <a:pt x="15619" y="4125"/>
                      <a:pt x="15632" y="4125"/>
                    </a:cubicBezTo>
                    <a:cubicBezTo>
                      <a:pt x="15724" y="4121"/>
                      <a:pt x="15814" y="4119"/>
                      <a:pt x="15902" y="4117"/>
                    </a:cubicBezTo>
                    <a:cubicBezTo>
                      <a:pt x="16018" y="4115"/>
                      <a:pt x="16141" y="4111"/>
                      <a:pt x="16260" y="4111"/>
                    </a:cubicBezTo>
                    <a:cubicBezTo>
                      <a:pt x="16315" y="4111"/>
                      <a:pt x="16368" y="4111"/>
                      <a:pt x="16424" y="4115"/>
                    </a:cubicBezTo>
                    <a:cubicBezTo>
                      <a:pt x="16501" y="4115"/>
                      <a:pt x="16581" y="4115"/>
                      <a:pt x="16657" y="4117"/>
                    </a:cubicBezTo>
                    <a:cubicBezTo>
                      <a:pt x="16732" y="4117"/>
                      <a:pt x="16810" y="4119"/>
                      <a:pt x="16890" y="4121"/>
                    </a:cubicBezTo>
                    <a:cubicBezTo>
                      <a:pt x="16933" y="4125"/>
                      <a:pt x="16978" y="4125"/>
                      <a:pt x="17021" y="4127"/>
                    </a:cubicBezTo>
                    <a:cubicBezTo>
                      <a:pt x="17105" y="4131"/>
                      <a:pt x="17193" y="4135"/>
                      <a:pt x="17277" y="4140"/>
                    </a:cubicBezTo>
                    <a:cubicBezTo>
                      <a:pt x="17305" y="4142"/>
                      <a:pt x="17336" y="4146"/>
                      <a:pt x="17363" y="4146"/>
                    </a:cubicBezTo>
                    <a:cubicBezTo>
                      <a:pt x="17391" y="4146"/>
                      <a:pt x="17420" y="4148"/>
                      <a:pt x="17451" y="4150"/>
                    </a:cubicBezTo>
                    <a:cubicBezTo>
                      <a:pt x="17539" y="4154"/>
                      <a:pt x="17633" y="4160"/>
                      <a:pt x="17721" y="4168"/>
                    </a:cubicBezTo>
                    <a:cubicBezTo>
                      <a:pt x="17741" y="4170"/>
                      <a:pt x="17762" y="4170"/>
                      <a:pt x="17782" y="4172"/>
                    </a:cubicBezTo>
                    <a:cubicBezTo>
                      <a:pt x="17888" y="4180"/>
                      <a:pt x="17993" y="4191"/>
                      <a:pt x="18097" y="4201"/>
                    </a:cubicBezTo>
                    <a:lnTo>
                      <a:pt x="18167" y="4209"/>
                    </a:lnTo>
                    <a:cubicBezTo>
                      <a:pt x="18281" y="4219"/>
                      <a:pt x="18400" y="4230"/>
                      <a:pt x="18514" y="4244"/>
                    </a:cubicBezTo>
                    <a:cubicBezTo>
                      <a:pt x="18645" y="4260"/>
                      <a:pt x="18774" y="4275"/>
                      <a:pt x="18905" y="4293"/>
                    </a:cubicBezTo>
                    <a:cubicBezTo>
                      <a:pt x="18975" y="4301"/>
                      <a:pt x="19046" y="4311"/>
                      <a:pt x="19118" y="4322"/>
                    </a:cubicBezTo>
                    <a:cubicBezTo>
                      <a:pt x="19263" y="4342"/>
                      <a:pt x="19409" y="4365"/>
                      <a:pt x="19558" y="4387"/>
                    </a:cubicBezTo>
                    <a:cubicBezTo>
                      <a:pt x="19619" y="4397"/>
                      <a:pt x="19681" y="4408"/>
                      <a:pt x="19744" y="4420"/>
                    </a:cubicBezTo>
                    <a:cubicBezTo>
                      <a:pt x="19836" y="4436"/>
                      <a:pt x="19930" y="4455"/>
                      <a:pt x="20026" y="4471"/>
                    </a:cubicBezTo>
                    <a:cubicBezTo>
                      <a:pt x="20041" y="4475"/>
                      <a:pt x="20057" y="4479"/>
                      <a:pt x="20073" y="4483"/>
                    </a:cubicBezTo>
                    <a:cubicBezTo>
                      <a:pt x="20182" y="4504"/>
                      <a:pt x="20286" y="4522"/>
                      <a:pt x="20395" y="4547"/>
                    </a:cubicBezTo>
                    <a:cubicBezTo>
                      <a:pt x="20472" y="4561"/>
                      <a:pt x="20550" y="4579"/>
                      <a:pt x="20630" y="4598"/>
                    </a:cubicBezTo>
                    <a:cubicBezTo>
                      <a:pt x="20718" y="4618"/>
                      <a:pt x="20810" y="4639"/>
                      <a:pt x="20902" y="4661"/>
                    </a:cubicBezTo>
                    <a:cubicBezTo>
                      <a:pt x="21002" y="4684"/>
                      <a:pt x="21100" y="4708"/>
                      <a:pt x="21199" y="4733"/>
                    </a:cubicBezTo>
                    <a:cubicBezTo>
                      <a:pt x="21411" y="4784"/>
                      <a:pt x="21624" y="4841"/>
                      <a:pt x="21835" y="4903"/>
                    </a:cubicBezTo>
                    <a:cubicBezTo>
                      <a:pt x="21841" y="4903"/>
                      <a:pt x="21843" y="4903"/>
                      <a:pt x="21849" y="4905"/>
                    </a:cubicBezTo>
                    <a:cubicBezTo>
                      <a:pt x="21943" y="4927"/>
                      <a:pt x="22033" y="4954"/>
                      <a:pt x="22117" y="4980"/>
                    </a:cubicBezTo>
                    <a:cubicBezTo>
                      <a:pt x="22606" y="5126"/>
                      <a:pt x="22682" y="5228"/>
                      <a:pt x="22692" y="5263"/>
                    </a:cubicBezTo>
                    <a:cubicBezTo>
                      <a:pt x="22696" y="5267"/>
                      <a:pt x="22696" y="5271"/>
                      <a:pt x="22696" y="5273"/>
                    </a:cubicBezTo>
                    <a:cubicBezTo>
                      <a:pt x="22696" y="5273"/>
                      <a:pt x="23068" y="1614"/>
                      <a:pt x="23071" y="1517"/>
                    </a:cubicBezTo>
                    <a:lnTo>
                      <a:pt x="23071" y="1517"/>
                    </a:lnTo>
                    <a:cubicBezTo>
                      <a:pt x="23075" y="1518"/>
                      <a:pt x="23079" y="1519"/>
                      <a:pt x="23083" y="1521"/>
                    </a:cubicBezTo>
                    <a:lnTo>
                      <a:pt x="23071" y="1515"/>
                    </a:lnTo>
                    <a:lnTo>
                      <a:pt x="23071" y="1515"/>
                    </a:lnTo>
                    <a:cubicBezTo>
                      <a:pt x="23071" y="1515"/>
                      <a:pt x="23071" y="1515"/>
                      <a:pt x="23071" y="1517"/>
                    </a:cubicBezTo>
                    <a:lnTo>
                      <a:pt x="23071" y="1517"/>
                    </a:lnTo>
                    <a:cubicBezTo>
                      <a:pt x="22963" y="1479"/>
                      <a:pt x="22858" y="1446"/>
                      <a:pt x="22752" y="1412"/>
                    </a:cubicBezTo>
                    <a:cubicBezTo>
                      <a:pt x="22643" y="1378"/>
                      <a:pt x="22537" y="1345"/>
                      <a:pt x="22428" y="1310"/>
                    </a:cubicBezTo>
                    <a:cubicBezTo>
                      <a:pt x="22406" y="1304"/>
                      <a:pt x="22385" y="1296"/>
                      <a:pt x="22365" y="1290"/>
                    </a:cubicBezTo>
                    <a:cubicBezTo>
                      <a:pt x="22107" y="1212"/>
                      <a:pt x="21851" y="1136"/>
                      <a:pt x="21600" y="1065"/>
                    </a:cubicBezTo>
                    <a:cubicBezTo>
                      <a:pt x="21565" y="1054"/>
                      <a:pt x="21526" y="1042"/>
                      <a:pt x="21487" y="1032"/>
                    </a:cubicBezTo>
                    <a:lnTo>
                      <a:pt x="21481" y="1030"/>
                    </a:lnTo>
                    <a:lnTo>
                      <a:pt x="21456" y="1022"/>
                    </a:lnTo>
                    <a:cubicBezTo>
                      <a:pt x="21323" y="987"/>
                      <a:pt x="21197" y="952"/>
                      <a:pt x="21066" y="917"/>
                    </a:cubicBezTo>
                    <a:cubicBezTo>
                      <a:pt x="20941" y="884"/>
                      <a:pt x="20820" y="854"/>
                      <a:pt x="20697" y="823"/>
                    </a:cubicBezTo>
                    <a:cubicBezTo>
                      <a:pt x="20624" y="805"/>
                      <a:pt x="20550" y="786"/>
                      <a:pt x="20479" y="768"/>
                    </a:cubicBezTo>
                    <a:cubicBezTo>
                      <a:pt x="20213" y="702"/>
                      <a:pt x="19949" y="643"/>
                      <a:pt x="19687" y="588"/>
                    </a:cubicBezTo>
                    <a:cubicBezTo>
                      <a:pt x="19544" y="557"/>
                      <a:pt x="19400" y="526"/>
                      <a:pt x="19257" y="498"/>
                    </a:cubicBezTo>
                    <a:cubicBezTo>
                      <a:pt x="18609" y="367"/>
                      <a:pt x="17978" y="265"/>
                      <a:pt x="17371" y="189"/>
                    </a:cubicBezTo>
                    <a:lnTo>
                      <a:pt x="17082" y="154"/>
                    </a:lnTo>
                    <a:cubicBezTo>
                      <a:pt x="17082" y="154"/>
                      <a:pt x="16843" y="127"/>
                      <a:pt x="16841" y="127"/>
                    </a:cubicBezTo>
                    <a:cubicBezTo>
                      <a:pt x="16779" y="121"/>
                      <a:pt x="16720" y="113"/>
                      <a:pt x="16663" y="109"/>
                    </a:cubicBezTo>
                    <a:cubicBezTo>
                      <a:pt x="16587" y="101"/>
                      <a:pt x="16514" y="97"/>
                      <a:pt x="16440" y="89"/>
                    </a:cubicBezTo>
                    <a:cubicBezTo>
                      <a:pt x="16256" y="72"/>
                      <a:pt x="16076" y="60"/>
                      <a:pt x="15898" y="48"/>
                    </a:cubicBezTo>
                    <a:cubicBezTo>
                      <a:pt x="15521" y="25"/>
                      <a:pt x="15153" y="9"/>
                      <a:pt x="14797" y="5"/>
                    </a:cubicBezTo>
                    <a:cubicBezTo>
                      <a:pt x="14797" y="5"/>
                      <a:pt x="14388" y="1"/>
                      <a:pt x="14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37"/>
              <p:cNvSpPr/>
              <p:nvPr/>
            </p:nvSpPr>
            <p:spPr>
              <a:xfrm>
                <a:off x="1932850" y="3351162"/>
                <a:ext cx="1384646" cy="336027"/>
              </a:xfrm>
              <a:custGeom>
                <a:avLst/>
                <a:gdLst/>
                <a:ahLst/>
                <a:cxnLst/>
                <a:rect l="l" t="t" r="r" b="b"/>
                <a:pathLst>
                  <a:path w="22816" h="5537" extrusionOk="0">
                    <a:moveTo>
                      <a:pt x="14009" y="0"/>
                    </a:moveTo>
                    <a:cubicBezTo>
                      <a:pt x="6252" y="0"/>
                      <a:pt x="2443" y="4402"/>
                      <a:pt x="1" y="5537"/>
                    </a:cubicBezTo>
                    <a:cubicBezTo>
                      <a:pt x="2466" y="4406"/>
                      <a:pt x="6439" y="107"/>
                      <a:pt x="14230" y="107"/>
                    </a:cubicBezTo>
                    <a:cubicBezTo>
                      <a:pt x="16688" y="107"/>
                      <a:pt x="19525" y="535"/>
                      <a:pt x="22815" y="1625"/>
                    </a:cubicBezTo>
                    <a:cubicBezTo>
                      <a:pt x="19413" y="456"/>
                      <a:pt x="16506" y="0"/>
                      <a:pt x="14009" y="0"/>
                    </a:cubicBezTo>
                    <a:close/>
                  </a:path>
                </a:pathLst>
              </a:custGeom>
              <a:solidFill>
                <a:srgbClr val="CFB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37"/>
              <p:cNvSpPr/>
              <p:nvPr/>
            </p:nvSpPr>
            <p:spPr>
              <a:xfrm>
                <a:off x="3258585" y="3659822"/>
                <a:ext cx="34956" cy="17175"/>
              </a:xfrm>
              <a:custGeom>
                <a:avLst/>
                <a:gdLst/>
                <a:ahLst/>
                <a:cxnLst/>
                <a:rect l="l" t="t" r="r" b="b"/>
                <a:pathLst>
                  <a:path w="576" h="283" extrusionOk="0">
                    <a:moveTo>
                      <a:pt x="0" y="0"/>
                    </a:moveTo>
                    <a:cubicBezTo>
                      <a:pt x="479" y="160"/>
                      <a:pt x="561" y="252"/>
                      <a:pt x="575" y="283"/>
                    </a:cubicBezTo>
                    <a:cubicBezTo>
                      <a:pt x="565" y="252"/>
                      <a:pt x="491" y="150"/>
                      <a:pt x="0" y="0"/>
                    </a:cubicBezTo>
                    <a:close/>
                  </a:path>
                </a:pathLst>
              </a:custGeom>
              <a:solidFill>
                <a:srgbClr val="CFB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37"/>
              <p:cNvSpPr/>
              <p:nvPr/>
            </p:nvSpPr>
            <p:spPr>
              <a:xfrm>
                <a:off x="2033835" y="3606659"/>
                <a:ext cx="1259933" cy="525797"/>
              </a:xfrm>
              <a:custGeom>
                <a:avLst/>
                <a:gdLst/>
                <a:ahLst/>
                <a:cxnLst/>
                <a:rect l="l" t="t" r="r" b="b"/>
                <a:pathLst>
                  <a:path w="20761" h="8664" extrusionOk="0">
                    <a:moveTo>
                      <a:pt x="14322" y="1"/>
                    </a:moveTo>
                    <a:cubicBezTo>
                      <a:pt x="14203" y="1"/>
                      <a:pt x="14084" y="3"/>
                      <a:pt x="13964" y="5"/>
                    </a:cubicBezTo>
                    <a:cubicBezTo>
                      <a:pt x="13872" y="5"/>
                      <a:pt x="13784" y="7"/>
                      <a:pt x="13694" y="13"/>
                    </a:cubicBezTo>
                    <a:cubicBezTo>
                      <a:pt x="13681" y="13"/>
                      <a:pt x="13667" y="15"/>
                      <a:pt x="13655" y="15"/>
                    </a:cubicBezTo>
                    <a:cubicBezTo>
                      <a:pt x="13606" y="15"/>
                      <a:pt x="13561" y="17"/>
                      <a:pt x="13512" y="21"/>
                    </a:cubicBezTo>
                    <a:cubicBezTo>
                      <a:pt x="13432" y="23"/>
                      <a:pt x="13350" y="27"/>
                      <a:pt x="13272" y="33"/>
                    </a:cubicBezTo>
                    <a:cubicBezTo>
                      <a:pt x="13242" y="33"/>
                      <a:pt x="13207" y="36"/>
                      <a:pt x="13174" y="38"/>
                    </a:cubicBezTo>
                    <a:cubicBezTo>
                      <a:pt x="13090" y="44"/>
                      <a:pt x="13006" y="48"/>
                      <a:pt x="12920" y="56"/>
                    </a:cubicBezTo>
                    <a:cubicBezTo>
                      <a:pt x="12836" y="62"/>
                      <a:pt x="12753" y="68"/>
                      <a:pt x="12669" y="76"/>
                    </a:cubicBezTo>
                    <a:cubicBezTo>
                      <a:pt x="12558" y="87"/>
                      <a:pt x="12450" y="95"/>
                      <a:pt x="12343" y="107"/>
                    </a:cubicBezTo>
                    <a:cubicBezTo>
                      <a:pt x="12184" y="124"/>
                      <a:pt x="12026" y="140"/>
                      <a:pt x="11867" y="160"/>
                    </a:cubicBezTo>
                    <a:lnTo>
                      <a:pt x="11691" y="185"/>
                    </a:lnTo>
                    <a:cubicBezTo>
                      <a:pt x="11586" y="197"/>
                      <a:pt x="11482" y="211"/>
                      <a:pt x="11376" y="228"/>
                    </a:cubicBezTo>
                    <a:cubicBezTo>
                      <a:pt x="11292" y="240"/>
                      <a:pt x="11206" y="252"/>
                      <a:pt x="11120" y="269"/>
                    </a:cubicBezTo>
                    <a:cubicBezTo>
                      <a:pt x="11110" y="269"/>
                      <a:pt x="11099" y="271"/>
                      <a:pt x="11089" y="273"/>
                    </a:cubicBezTo>
                    <a:cubicBezTo>
                      <a:pt x="11085" y="273"/>
                      <a:pt x="11077" y="273"/>
                      <a:pt x="11073" y="277"/>
                    </a:cubicBezTo>
                    <a:cubicBezTo>
                      <a:pt x="10971" y="293"/>
                      <a:pt x="10864" y="312"/>
                      <a:pt x="10762" y="330"/>
                    </a:cubicBezTo>
                    <a:cubicBezTo>
                      <a:pt x="10756" y="330"/>
                      <a:pt x="10743" y="332"/>
                      <a:pt x="10735" y="334"/>
                    </a:cubicBezTo>
                    <a:cubicBezTo>
                      <a:pt x="10635" y="353"/>
                      <a:pt x="10535" y="371"/>
                      <a:pt x="10435" y="392"/>
                    </a:cubicBezTo>
                    <a:lnTo>
                      <a:pt x="10398" y="398"/>
                    </a:lnTo>
                    <a:lnTo>
                      <a:pt x="10367" y="406"/>
                    </a:lnTo>
                    <a:cubicBezTo>
                      <a:pt x="10279" y="424"/>
                      <a:pt x="10193" y="443"/>
                      <a:pt x="10107" y="459"/>
                    </a:cubicBezTo>
                    <a:cubicBezTo>
                      <a:pt x="9952" y="494"/>
                      <a:pt x="9796" y="527"/>
                      <a:pt x="9641" y="565"/>
                    </a:cubicBezTo>
                    <a:cubicBezTo>
                      <a:pt x="9528" y="590"/>
                      <a:pt x="9418" y="619"/>
                      <a:pt x="9307" y="647"/>
                    </a:cubicBezTo>
                    <a:cubicBezTo>
                      <a:pt x="9150" y="688"/>
                      <a:pt x="8990" y="729"/>
                      <a:pt x="8835" y="772"/>
                    </a:cubicBezTo>
                    <a:cubicBezTo>
                      <a:pt x="8677" y="815"/>
                      <a:pt x="8524" y="858"/>
                      <a:pt x="8370" y="905"/>
                    </a:cubicBezTo>
                    <a:cubicBezTo>
                      <a:pt x="8235" y="946"/>
                      <a:pt x="8102" y="987"/>
                      <a:pt x="7967" y="1030"/>
                    </a:cubicBezTo>
                    <a:cubicBezTo>
                      <a:pt x="7949" y="1036"/>
                      <a:pt x="7934" y="1040"/>
                      <a:pt x="7918" y="1046"/>
                    </a:cubicBezTo>
                    <a:cubicBezTo>
                      <a:pt x="7763" y="1097"/>
                      <a:pt x="7609" y="1149"/>
                      <a:pt x="7456" y="1202"/>
                    </a:cubicBezTo>
                    <a:cubicBezTo>
                      <a:pt x="7355" y="1234"/>
                      <a:pt x="7259" y="1271"/>
                      <a:pt x="7161" y="1306"/>
                    </a:cubicBezTo>
                    <a:cubicBezTo>
                      <a:pt x="7069" y="1339"/>
                      <a:pt x="6977" y="1374"/>
                      <a:pt x="6885" y="1408"/>
                    </a:cubicBezTo>
                    <a:cubicBezTo>
                      <a:pt x="6770" y="1455"/>
                      <a:pt x="6656" y="1498"/>
                      <a:pt x="6539" y="1543"/>
                    </a:cubicBezTo>
                    <a:lnTo>
                      <a:pt x="6310" y="1635"/>
                    </a:lnTo>
                    <a:cubicBezTo>
                      <a:pt x="6165" y="1695"/>
                      <a:pt x="6021" y="1754"/>
                      <a:pt x="5878" y="1815"/>
                    </a:cubicBezTo>
                    <a:cubicBezTo>
                      <a:pt x="5788" y="1856"/>
                      <a:pt x="5698" y="1895"/>
                      <a:pt x="5608" y="1932"/>
                    </a:cubicBezTo>
                    <a:cubicBezTo>
                      <a:pt x="5500" y="1981"/>
                      <a:pt x="5391" y="2030"/>
                      <a:pt x="5285" y="2081"/>
                    </a:cubicBezTo>
                    <a:cubicBezTo>
                      <a:pt x="5215" y="2114"/>
                      <a:pt x="5146" y="2145"/>
                      <a:pt x="5076" y="2178"/>
                    </a:cubicBezTo>
                    <a:cubicBezTo>
                      <a:pt x="4773" y="2325"/>
                      <a:pt x="4481" y="2470"/>
                      <a:pt x="4201" y="2618"/>
                    </a:cubicBezTo>
                    <a:cubicBezTo>
                      <a:pt x="4131" y="2656"/>
                      <a:pt x="4059" y="2693"/>
                      <a:pt x="3990" y="2730"/>
                    </a:cubicBezTo>
                    <a:cubicBezTo>
                      <a:pt x="3685" y="2898"/>
                      <a:pt x="3397" y="3061"/>
                      <a:pt x="3122" y="3221"/>
                    </a:cubicBezTo>
                    <a:cubicBezTo>
                      <a:pt x="2887" y="3362"/>
                      <a:pt x="2666" y="3497"/>
                      <a:pt x="2455" y="3634"/>
                    </a:cubicBezTo>
                    <a:cubicBezTo>
                      <a:pt x="2433" y="3649"/>
                      <a:pt x="2412" y="3661"/>
                      <a:pt x="2390" y="3675"/>
                    </a:cubicBezTo>
                    <a:cubicBezTo>
                      <a:pt x="2363" y="3692"/>
                      <a:pt x="2339" y="3708"/>
                      <a:pt x="2312" y="3726"/>
                    </a:cubicBezTo>
                    <a:cubicBezTo>
                      <a:pt x="2155" y="3829"/>
                      <a:pt x="2005" y="3927"/>
                      <a:pt x="1862" y="4025"/>
                    </a:cubicBezTo>
                    <a:cubicBezTo>
                      <a:pt x="1799" y="4068"/>
                      <a:pt x="1739" y="4109"/>
                      <a:pt x="1680" y="4150"/>
                    </a:cubicBezTo>
                    <a:cubicBezTo>
                      <a:pt x="1619" y="4191"/>
                      <a:pt x="1563" y="4232"/>
                      <a:pt x="1506" y="4273"/>
                    </a:cubicBezTo>
                    <a:cubicBezTo>
                      <a:pt x="1351" y="4383"/>
                      <a:pt x="1207" y="4487"/>
                      <a:pt x="1074" y="4586"/>
                    </a:cubicBezTo>
                    <a:cubicBezTo>
                      <a:pt x="937" y="4690"/>
                      <a:pt x="806" y="4786"/>
                      <a:pt x="694" y="4876"/>
                    </a:cubicBezTo>
                    <a:cubicBezTo>
                      <a:pt x="319" y="5171"/>
                      <a:pt x="92" y="5373"/>
                      <a:pt x="23" y="5435"/>
                    </a:cubicBezTo>
                    <a:cubicBezTo>
                      <a:pt x="19" y="5439"/>
                      <a:pt x="13" y="5441"/>
                      <a:pt x="11" y="5447"/>
                    </a:cubicBezTo>
                    <a:cubicBezTo>
                      <a:pt x="8" y="5449"/>
                      <a:pt x="6" y="5451"/>
                      <a:pt x="0" y="5455"/>
                    </a:cubicBezTo>
                    <a:cubicBezTo>
                      <a:pt x="41" y="5455"/>
                      <a:pt x="4737" y="8182"/>
                      <a:pt x="4739" y="8187"/>
                    </a:cubicBezTo>
                    <a:lnTo>
                      <a:pt x="11863" y="8663"/>
                    </a:lnTo>
                    <a:lnTo>
                      <a:pt x="17542" y="5961"/>
                    </a:lnTo>
                    <a:lnTo>
                      <a:pt x="18680" y="4269"/>
                    </a:lnTo>
                    <a:cubicBezTo>
                      <a:pt x="18680" y="4269"/>
                      <a:pt x="20760" y="1171"/>
                      <a:pt x="20760" y="1169"/>
                    </a:cubicBezTo>
                    <a:cubicBezTo>
                      <a:pt x="20760" y="1169"/>
                      <a:pt x="20760" y="1163"/>
                      <a:pt x="20754" y="1151"/>
                    </a:cubicBezTo>
                    <a:cubicBezTo>
                      <a:pt x="20744" y="1120"/>
                      <a:pt x="20670" y="1018"/>
                      <a:pt x="20179" y="870"/>
                    </a:cubicBezTo>
                    <a:lnTo>
                      <a:pt x="19911" y="793"/>
                    </a:lnTo>
                    <a:cubicBezTo>
                      <a:pt x="19905" y="790"/>
                      <a:pt x="19903" y="790"/>
                      <a:pt x="19897" y="790"/>
                    </a:cubicBezTo>
                    <a:cubicBezTo>
                      <a:pt x="19682" y="729"/>
                      <a:pt x="19471" y="672"/>
                      <a:pt x="19261" y="621"/>
                    </a:cubicBezTo>
                    <a:cubicBezTo>
                      <a:pt x="19160" y="598"/>
                      <a:pt x="19064" y="574"/>
                      <a:pt x="18964" y="549"/>
                    </a:cubicBezTo>
                    <a:cubicBezTo>
                      <a:pt x="18874" y="527"/>
                      <a:pt x="18782" y="506"/>
                      <a:pt x="18690" y="486"/>
                    </a:cubicBezTo>
                    <a:cubicBezTo>
                      <a:pt x="18612" y="467"/>
                      <a:pt x="18534" y="451"/>
                      <a:pt x="18455" y="434"/>
                    </a:cubicBezTo>
                    <a:cubicBezTo>
                      <a:pt x="18348" y="414"/>
                      <a:pt x="18244" y="392"/>
                      <a:pt x="18135" y="371"/>
                    </a:cubicBezTo>
                    <a:cubicBezTo>
                      <a:pt x="18121" y="369"/>
                      <a:pt x="18105" y="363"/>
                      <a:pt x="18086" y="361"/>
                    </a:cubicBezTo>
                    <a:cubicBezTo>
                      <a:pt x="17994" y="342"/>
                      <a:pt x="17900" y="328"/>
                      <a:pt x="17806" y="310"/>
                    </a:cubicBezTo>
                    <a:cubicBezTo>
                      <a:pt x="17745" y="297"/>
                      <a:pt x="17681" y="287"/>
                      <a:pt x="17620" y="277"/>
                    </a:cubicBezTo>
                    <a:cubicBezTo>
                      <a:pt x="17473" y="252"/>
                      <a:pt x="17327" y="230"/>
                      <a:pt x="17180" y="209"/>
                    </a:cubicBezTo>
                    <a:cubicBezTo>
                      <a:pt x="17110" y="199"/>
                      <a:pt x="17039" y="191"/>
                      <a:pt x="16967" y="181"/>
                    </a:cubicBezTo>
                    <a:cubicBezTo>
                      <a:pt x="16836" y="162"/>
                      <a:pt x="16705" y="148"/>
                      <a:pt x="16576" y="134"/>
                    </a:cubicBezTo>
                    <a:cubicBezTo>
                      <a:pt x="16460" y="119"/>
                      <a:pt x="16343" y="107"/>
                      <a:pt x="16229" y="97"/>
                    </a:cubicBezTo>
                    <a:lnTo>
                      <a:pt x="16159" y="89"/>
                    </a:lnTo>
                    <a:cubicBezTo>
                      <a:pt x="16051" y="79"/>
                      <a:pt x="15948" y="68"/>
                      <a:pt x="15844" y="60"/>
                    </a:cubicBezTo>
                    <a:cubicBezTo>
                      <a:pt x="15823" y="58"/>
                      <a:pt x="15803" y="58"/>
                      <a:pt x="15783" y="56"/>
                    </a:cubicBezTo>
                    <a:cubicBezTo>
                      <a:pt x="15693" y="48"/>
                      <a:pt x="15600" y="44"/>
                      <a:pt x="15513" y="38"/>
                    </a:cubicBezTo>
                    <a:cubicBezTo>
                      <a:pt x="15482" y="36"/>
                      <a:pt x="15453" y="36"/>
                      <a:pt x="15425" y="33"/>
                    </a:cubicBezTo>
                    <a:cubicBezTo>
                      <a:pt x="15396" y="31"/>
                      <a:pt x="15365" y="31"/>
                      <a:pt x="15339" y="27"/>
                    </a:cubicBezTo>
                    <a:cubicBezTo>
                      <a:pt x="15253" y="23"/>
                      <a:pt x="15167" y="21"/>
                      <a:pt x="15083" y="15"/>
                    </a:cubicBezTo>
                    <a:cubicBezTo>
                      <a:pt x="15036" y="13"/>
                      <a:pt x="14995" y="13"/>
                      <a:pt x="14952" y="11"/>
                    </a:cubicBezTo>
                    <a:cubicBezTo>
                      <a:pt x="14874" y="7"/>
                      <a:pt x="14796" y="7"/>
                      <a:pt x="14719" y="5"/>
                    </a:cubicBezTo>
                    <a:cubicBezTo>
                      <a:pt x="14643" y="5"/>
                      <a:pt x="14563" y="3"/>
                      <a:pt x="14485" y="3"/>
                    </a:cubicBezTo>
                    <a:cubicBezTo>
                      <a:pt x="14430" y="1"/>
                      <a:pt x="14377" y="1"/>
                      <a:pt x="14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37"/>
              <p:cNvSpPr/>
              <p:nvPr/>
            </p:nvSpPr>
            <p:spPr>
              <a:xfrm>
                <a:off x="1697440" y="2883619"/>
                <a:ext cx="1746040" cy="684858"/>
              </a:xfrm>
              <a:custGeom>
                <a:avLst/>
                <a:gdLst/>
                <a:ahLst/>
                <a:cxnLst/>
                <a:rect l="l" t="t" r="r" b="b"/>
                <a:pathLst>
                  <a:path w="28771" h="11285" extrusionOk="0">
                    <a:moveTo>
                      <a:pt x="16557" y="0"/>
                    </a:moveTo>
                    <a:cubicBezTo>
                      <a:pt x="16137" y="0"/>
                      <a:pt x="15726" y="10"/>
                      <a:pt x="15321" y="30"/>
                    </a:cubicBezTo>
                    <a:cubicBezTo>
                      <a:pt x="14347" y="75"/>
                      <a:pt x="13416" y="175"/>
                      <a:pt x="12530" y="320"/>
                    </a:cubicBezTo>
                    <a:cubicBezTo>
                      <a:pt x="11935" y="415"/>
                      <a:pt x="11362" y="533"/>
                      <a:pt x="10810" y="668"/>
                    </a:cubicBezTo>
                    <a:cubicBezTo>
                      <a:pt x="9950" y="875"/>
                      <a:pt x="9142" y="1125"/>
                      <a:pt x="8385" y="1401"/>
                    </a:cubicBezTo>
                    <a:cubicBezTo>
                      <a:pt x="8078" y="1513"/>
                      <a:pt x="7780" y="1628"/>
                      <a:pt x="7487" y="1749"/>
                    </a:cubicBezTo>
                    <a:cubicBezTo>
                      <a:pt x="7397" y="1783"/>
                      <a:pt x="7309" y="1820"/>
                      <a:pt x="7221" y="1857"/>
                    </a:cubicBezTo>
                    <a:cubicBezTo>
                      <a:pt x="6583" y="2131"/>
                      <a:pt x="5983" y="2424"/>
                      <a:pt x="5429" y="2722"/>
                    </a:cubicBezTo>
                    <a:cubicBezTo>
                      <a:pt x="5050" y="2927"/>
                      <a:pt x="4690" y="3136"/>
                      <a:pt x="4348" y="3344"/>
                    </a:cubicBezTo>
                    <a:cubicBezTo>
                      <a:pt x="3661" y="3768"/>
                      <a:pt x="3053" y="4189"/>
                      <a:pt x="2528" y="4594"/>
                    </a:cubicBezTo>
                    <a:cubicBezTo>
                      <a:pt x="2247" y="4811"/>
                      <a:pt x="1990" y="5022"/>
                      <a:pt x="1754" y="5220"/>
                    </a:cubicBezTo>
                    <a:cubicBezTo>
                      <a:pt x="1642" y="5315"/>
                      <a:pt x="1533" y="5407"/>
                      <a:pt x="1433" y="5497"/>
                    </a:cubicBezTo>
                    <a:cubicBezTo>
                      <a:pt x="572" y="6260"/>
                      <a:pt x="99" y="6818"/>
                      <a:pt x="15" y="6921"/>
                    </a:cubicBezTo>
                    <a:cubicBezTo>
                      <a:pt x="7" y="6935"/>
                      <a:pt x="1" y="6939"/>
                      <a:pt x="1" y="6939"/>
                    </a:cubicBezTo>
                    <a:lnTo>
                      <a:pt x="1306" y="11285"/>
                    </a:lnTo>
                    <a:lnTo>
                      <a:pt x="1361" y="11283"/>
                    </a:lnTo>
                    <a:cubicBezTo>
                      <a:pt x="1327" y="11248"/>
                      <a:pt x="1306" y="11231"/>
                      <a:pt x="1306" y="11231"/>
                    </a:cubicBezTo>
                    <a:cubicBezTo>
                      <a:pt x="1306" y="11231"/>
                      <a:pt x="1308" y="11229"/>
                      <a:pt x="1314" y="11225"/>
                    </a:cubicBezTo>
                    <a:lnTo>
                      <a:pt x="1321" y="11219"/>
                    </a:lnTo>
                    <a:cubicBezTo>
                      <a:pt x="1388" y="11150"/>
                      <a:pt x="1674" y="10855"/>
                      <a:pt x="2168" y="10425"/>
                    </a:cubicBezTo>
                    <a:cubicBezTo>
                      <a:pt x="2425" y="10198"/>
                      <a:pt x="2740" y="9932"/>
                      <a:pt x="3109" y="9644"/>
                    </a:cubicBezTo>
                    <a:lnTo>
                      <a:pt x="3115" y="9638"/>
                    </a:lnTo>
                    <a:cubicBezTo>
                      <a:pt x="3782" y="9116"/>
                      <a:pt x="4623" y="8510"/>
                      <a:pt x="5623" y="7897"/>
                    </a:cubicBezTo>
                    <a:cubicBezTo>
                      <a:pt x="5903" y="7723"/>
                      <a:pt x="6198" y="7551"/>
                      <a:pt x="6503" y="7379"/>
                    </a:cubicBezTo>
                    <a:cubicBezTo>
                      <a:pt x="6593" y="7326"/>
                      <a:pt x="6685" y="7277"/>
                      <a:pt x="6779" y="7225"/>
                    </a:cubicBezTo>
                    <a:cubicBezTo>
                      <a:pt x="6906" y="7158"/>
                      <a:pt x="7035" y="7088"/>
                      <a:pt x="7168" y="7019"/>
                    </a:cubicBezTo>
                    <a:cubicBezTo>
                      <a:pt x="7282" y="6957"/>
                      <a:pt x="7397" y="6902"/>
                      <a:pt x="7514" y="6843"/>
                    </a:cubicBezTo>
                    <a:cubicBezTo>
                      <a:pt x="7630" y="6784"/>
                      <a:pt x="7745" y="6724"/>
                      <a:pt x="7865" y="6669"/>
                    </a:cubicBezTo>
                    <a:cubicBezTo>
                      <a:pt x="7929" y="6636"/>
                      <a:pt x="7996" y="6606"/>
                      <a:pt x="8062" y="6575"/>
                    </a:cubicBezTo>
                    <a:cubicBezTo>
                      <a:pt x="8117" y="6548"/>
                      <a:pt x="8168" y="6526"/>
                      <a:pt x="8219" y="6499"/>
                    </a:cubicBezTo>
                    <a:cubicBezTo>
                      <a:pt x="8389" y="6423"/>
                      <a:pt x="8561" y="6344"/>
                      <a:pt x="8739" y="6268"/>
                    </a:cubicBezTo>
                    <a:cubicBezTo>
                      <a:pt x="8991" y="6158"/>
                      <a:pt x="9253" y="6047"/>
                      <a:pt x="9519" y="5943"/>
                    </a:cubicBezTo>
                    <a:cubicBezTo>
                      <a:pt x="9733" y="5855"/>
                      <a:pt x="9950" y="5771"/>
                      <a:pt x="10173" y="5689"/>
                    </a:cubicBezTo>
                    <a:cubicBezTo>
                      <a:pt x="10280" y="5648"/>
                      <a:pt x="10392" y="5609"/>
                      <a:pt x="10503" y="5572"/>
                    </a:cubicBezTo>
                    <a:cubicBezTo>
                      <a:pt x="10603" y="5536"/>
                      <a:pt x="10703" y="5503"/>
                      <a:pt x="10801" y="5470"/>
                    </a:cubicBezTo>
                    <a:cubicBezTo>
                      <a:pt x="10875" y="5443"/>
                      <a:pt x="10955" y="5419"/>
                      <a:pt x="11033" y="5392"/>
                    </a:cubicBezTo>
                    <a:cubicBezTo>
                      <a:pt x="11065" y="5380"/>
                      <a:pt x="11098" y="5370"/>
                      <a:pt x="11135" y="5360"/>
                    </a:cubicBezTo>
                    <a:cubicBezTo>
                      <a:pt x="11223" y="5331"/>
                      <a:pt x="11315" y="5302"/>
                      <a:pt x="11407" y="5276"/>
                    </a:cubicBezTo>
                    <a:cubicBezTo>
                      <a:pt x="11413" y="5272"/>
                      <a:pt x="11419" y="5272"/>
                      <a:pt x="11423" y="5270"/>
                    </a:cubicBezTo>
                    <a:cubicBezTo>
                      <a:pt x="11522" y="5241"/>
                      <a:pt x="11620" y="5210"/>
                      <a:pt x="11718" y="5184"/>
                    </a:cubicBezTo>
                    <a:cubicBezTo>
                      <a:pt x="11837" y="5147"/>
                      <a:pt x="11961" y="5114"/>
                      <a:pt x="12086" y="5081"/>
                    </a:cubicBezTo>
                    <a:cubicBezTo>
                      <a:pt x="12203" y="5047"/>
                      <a:pt x="12321" y="5016"/>
                      <a:pt x="12444" y="4985"/>
                    </a:cubicBezTo>
                    <a:cubicBezTo>
                      <a:pt x="12520" y="4965"/>
                      <a:pt x="12598" y="4948"/>
                      <a:pt x="12677" y="4928"/>
                    </a:cubicBezTo>
                    <a:cubicBezTo>
                      <a:pt x="12751" y="4910"/>
                      <a:pt x="12827" y="4891"/>
                      <a:pt x="12905" y="4873"/>
                    </a:cubicBezTo>
                    <a:cubicBezTo>
                      <a:pt x="13150" y="4813"/>
                      <a:pt x="13400" y="4760"/>
                      <a:pt x="13655" y="4709"/>
                    </a:cubicBezTo>
                    <a:cubicBezTo>
                      <a:pt x="13768" y="4686"/>
                      <a:pt x="13882" y="4666"/>
                      <a:pt x="13999" y="4644"/>
                    </a:cubicBezTo>
                    <a:cubicBezTo>
                      <a:pt x="14173" y="4611"/>
                      <a:pt x="14347" y="4582"/>
                      <a:pt x="14525" y="4554"/>
                    </a:cubicBezTo>
                    <a:cubicBezTo>
                      <a:pt x="14637" y="4535"/>
                      <a:pt x="14752" y="4519"/>
                      <a:pt x="14869" y="4502"/>
                    </a:cubicBezTo>
                    <a:cubicBezTo>
                      <a:pt x="14879" y="4500"/>
                      <a:pt x="14885" y="4498"/>
                      <a:pt x="14895" y="4498"/>
                    </a:cubicBezTo>
                    <a:cubicBezTo>
                      <a:pt x="15034" y="4478"/>
                      <a:pt x="15171" y="4459"/>
                      <a:pt x="15315" y="4441"/>
                    </a:cubicBezTo>
                    <a:cubicBezTo>
                      <a:pt x="15448" y="4423"/>
                      <a:pt x="15585" y="4408"/>
                      <a:pt x="15722" y="4396"/>
                    </a:cubicBezTo>
                    <a:cubicBezTo>
                      <a:pt x="15740" y="4392"/>
                      <a:pt x="15759" y="4390"/>
                      <a:pt x="15779" y="4388"/>
                    </a:cubicBezTo>
                    <a:cubicBezTo>
                      <a:pt x="15875" y="4378"/>
                      <a:pt x="15975" y="4367"/>
                      <a:pt x="16076" y="4359"/>
                    </a:cubicBezTo>
                    <a:cubicBezTo>
                      <a:pt x="16092" y="4357"/>
                      <a:pt x="16113" y="4357"/>
                      <a:pt x="16131" y="4355"/>
                    </a:cubicBezTo>
                    <a:cubicBezTo>
                      <a:pt x="16203" y="4347"/>
                      <a:pt x="16274" y="4341"/>
                      <a:pt x="16346" y="4337"/>
                    </a:cubicBezTo>
                    <a:cubicBezTo>
                      <a:pt x="16362" y="4335"/>
                      <a:pt x="16374" y="4335"/>
                      <a:pt x="16389" y="4331"/>
                    </a:cubicBezTo>
                    <a:lnTo>
                      <a:pt x="16409" y="4328"/>
                    </a:lnTo>
                    <a:cubicBezTo>
                      <a:pt x="16436" y="4326"/>
                      <a:pt x="16460" y="4326"/>
                      <a:pt x="16487" y="4324"/>
                    </a:cubicBezTo>
                    <a:lnTo>
                      <a:pt x="16716" y="4308"/>
                    </a:lnTo>
                    <a:cubicBezTo>
                      <a:pt x="16818" y="4304"/>
                      <a:pt x="16921" y="4298"/>
                      <a:pt x="17027" y="4294"/>
                    </a:cubicBezTo>
                    <a:cubicBezTo>
                      <a:pt x="17060" y="4290"/>
                      <a:pt x="17095" y="4290"/>
                      <a:pt x="17131" y="4288"/>
                    </a:cubicBezTo>
                    <a:cubicBezTo>
                      <a:pt x="17275" y="4283"/>
                      <a:pt x="17416" y="4277"/>
                      <a:pt x="17561" y="4275"/>
                    </a:cubicBezTo>
                    <a:cubicBezTo>
                      <a:pt x="17706" y="4273"/>
                      <a:pt x="17852" y="4269"/>
                      <a:pt x="18001" y="4269"/>
                    </a:cubicBezTo>
                    <a:cubicBezTo>
                      <a:pt x="18060" y="4269"/>
                      <a:pt x="18122" y="4269"/>
                      <a:pt x="18183" y="4273"/>
                    </a:cubicBezTo>
                    <a:cubicBezTo>
                      <a:pt x="18277" y="4273"/>
                      <a:pt x="18371" y="4275"/>
                      <a:pt x="18469" y="4277"/>
                    </a:cubicBezTo>
                    <a:cubicBezTo>
                      <a:pt x="18564" y="4277"/>
                      <a:pt x="18660" y="4279"/>
                      <a:pt x="18758" y="4285"/>
                    </a:cubicBezTo>
                    <a:cubicBezTo>
                      <a:pt x="18854" y="4288"/>
                      <a:pt x="18952" y="4294"/>
                      <a:pt x="19048" y="4298"/>
                    </a:cubicBezTo>
                    <a:cubicBezTo>
                      <a:pt x="19145" y="4300"/>
                      <a:pt x="19243" y="4306"/>
                      <a:pt x="19341" y="4314"/>
                    </a:cubicBezTo>
                    <a:cubicBezTo>
                      <a:pt x="19466" y="4320"/>
                      <a:pt x="19589" y="4328"/>
                      <a:pt x="19717" y="4339"/>
                    </a:cubicBezTo>
                    <a:cubicBezTo>
                      <a:pt x="19826" y="4347"/>
                      <a:pt x="19938" y="4357"/>
                      <a:pt x="20051" y="4367"/>
                    </a:cubicBezTo>
                    <a:cubicBezTo>
                      <a:pt x="20076" y="4369"/>
                      <a:pt x="20098" y="4371"/>
                      <a:pt x="20123" y="4373"/>
                    </a:cubicBezTo>
                    <a:cubicBezTo>
                      <a:pt x="20239" y="4386"/>
                      <a:pt x="20356" y="4398"/>
                      <a:pt x="20474" y="4410"/>
                    </a:cubicBezTo>
                    <a:cubicBezTo>
                      <a:pt x="20573" y="4421"/>
                      <a:pt x="20679" y="4433"/>
                      <a:pt x="20781" y="4447"/>
                    </a:cubicBezTo>
                    <a:cubicBezTo>
                      <a:pt x="21092" y="4484"/>
                      <a:pt x="21409" y="4531"/>
                      <a:pt x="21729" y="4584"/>
                    </a:cubicBezTo>
                    <a:cubicBezTo>
                      <a:pt x="21798" y="4594"/>
                      <a:pt x="21870" y="4607"/>
                      <a:pt x="21941" y="4621"/>
                    </a:cubicBezTo>
                    <a:cubicBezTo>
                      <a:pt x="22003" y="4631"/>
                      <a:pt x="22066" y="4641"/>
                      <a:pt x="22132" y="4654"/>
                    </a:cubicBezTo>
                    <a:cubicBezTo>
                      <a:pt x="22228" y="4672"/>
                      <a:pt x="22326" y="4689"/>
                      <a:pt x="22422" y="4709"/>
                    </a:cubicBezTo>
                    <a:cubicBezTo>
                      <a:pt x="22668" y="4760"/>
                      <a:pt x="22913" y="4811"/>
                      <a:pt x="23165" y="4871"/>
                    </a:cubicBezTo>
                    <a:cubicBezTo>
                      <a:pt x="23271" y="4897"/>
                      <a:pt x="23384" y="4922"/>
                      <a:pt x="23494" y="4950"/>
                    </a:cubicBezTo>
                    <a:cubicBezTo>
                      <a:pt x="23529" y="4959"/>
                      <a:pt x="23566" y="4967"/>
                      <a:pt x="23605" y="4979"/>
                    </a:cubicBezTo>
                    <a:cubicBezTo>
                      <a:pt x="23689" y="5000"/>
                      <a:pt x="23773" y="5022"/>
                      <a:pt x="23860" y="5045"/>
                    </a:cubicBezTo>
                    <a:lnTo>
                      <a:pt x="23914" y="5059"/>
                    </a:lnTo>
                    <a:cubicBezTo>
                      <a:pt x="24014" y="5085"/>
                      <a:pt x="24112" y="5114"/>
                      <a:pt x="24214" y="5141"/>
                    </a:cubicBezTo>
                    <a:cubicBezTo>
                      <a:pt x="24304" y="5165"/>
                      <a:pt x="24392" y="5190"/>
                      <a:pt x="24478" y="5216"/>
                    </a:cubicBezTo>
                    <a:cubicBezTo>
                      <a:pt x="24599" y="5249"/>
                      <a:pt x="24716" y="5286"/>
                      <a:pt x="24838" y="5323"/>
                    </a:cubicBezTo>
                    <a:cubicBezTo>
                      <a:pt x="24918" y="5347"/>
                      <a:pt x="24998" y="5372"/>
                      <a:pt x="25078" y="5398"/>
                    </a:cubicBezTo>
                    <a:cubicBezTo>
                      <a:pt x="25201" y="5435"/>
                      <a:pt x="25319" y="5476"/>
                      <a:pt x="25446" y="5517"/>
                    </a:cubicBezTo>
                    <a:cubicBezTo>
                      <a:pt x="25548" y="5552"/>
                      <a:pt x="25651" y="5587"/>
                      <a:pt x="25755" y="5624"/>
                    </a:cubicBezTo>
                    <a:cubicBezTo>
                      <a:pt x="25831" y="5648"/>
                      <a:pt x="25910" y="5677"/>
                      <a:pt x="25990" y="5705"/>
                    </a:cubicBezTo>
                    <a:cubicBezTo>
                      <a:pt x="26074" y="5736"/>
                      <a:pt x="26162" y="5767"/>
                      <a:pt x="26248" y="5799"/>
                    </a:cubicBezTo>
                    <a:cubicBezTo>
                      <a:pt x="26295" y="5814"/>
                      <a:pt x="26338" y="5830"/>
                      <a:pt x="26381" y="5849"/>
                    </a:cubicBezTo>
                    <a:cubicBezTo>
                      <a:pt x="26575" y="5922"/>
                      <a:pt x="26772" y="5998"/>
                      <a:pt x="26970" y="6078"/>
                    </a:cubicBezTo>
                    <a:cubicBezTo>
                      <a:pt x="27056" y="6115"/>
                      <a:pt x="27148" y="6149"/>
                      <a:pt x="27238" y="6188"/>
                    </a:cubicBezTo>
                    <a:cubicBezTo>
                      <a:pt x="27390" y="6250"/>
                      <a:pt x="27539" y="6315"/>
                      <a:pt x="27692" y="6383"/>
                    </a:cubicBezTo>
                    <a:cubicBezTo>
                      <a:pt x="27783" y="6423"/>
                      <a:pt x="27877" y="6464"/>
                      <a:pt x="27971" y="6505"/>
                    </a:cubicBezTo>
                    <a:cubicBezTo>
                      <a:pt x="27977" y="6507"/>
                      <a:pt x="27987" y="6514"/>
                      <a:pt x="27997" y="6516"/>
                    </a:cubicBezTo>
                    <a:cubicBezTo>
                      <a:pt x="28077" y="6540"/>
                      <a:pt x="28149" y="6587"/>
                      <a:pt x="28226" y="6622"/>
                    </a:cubicBezTo>
                    <a:lnTo>
                      <a:pt x="28386" y="6704"/>
                    </a:lnTo>
                    <a:lnTo>
                      <a:pt x="28693" y="3363"/>
                    </a:lnTo>
                    <a:lnTo>
                      <a:pt x="28771" y="2602"/>
                    </a:lnTo>
                    <a:cubicBezTo>
                      <a:pt x="28591" y="2528"/>
                      <a:pt x="28413" y="2456"/>
                      <a:pt x="28245" y="2385"/>
                    </a:cubicBezTo>
                    <a:cubicBezTo>
                      <a:pt x="27881" y="2242"/>
                      <a:pt x="27517" y="2107"/>
                      <a:pt x="27161" y="1978"/>
                    </a:cubicBezTo>
                    <a:cubicBezTo>
                      <a:pt x="26039" y="1577"/>
                      <a:pt x="24951" y="1245"/>
                      <a:pt x="23901" y="973"/>
                    </a:cubicBezTo>
                    <a:lnTo>
                      <a:pt x="23529" y="881"/>
                    </a:lnTo>
                    <a:cubicBezTo>
                      <a:pt x="22516" y="631"/>
                      <a:pt x="21532" y="439"/>
                      <a:pt x="20583" y="300"/>
                    </a:cubicBezTo>
                    <a:lnTo>
                      <a:pt x="19957" y="214"/>
                    </a:lnTo>
                    <a:cubicBezTo>
                      <a:pt x="19075" y="106"/>
                      <a:pt x="18226" y="40"/>
                      <a:pt x="17401" y="14"/>
                    </a:cubicBezTo>
                    <a:cubicBezTo>
                      <a:pt x="17116" y="5"/>
                      <a:pt x="16835" y="0"/>
                      <a:pt x="165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37"/>
              <p:cNvSpPr/>
              <p:nvPr/>
            </p:nvSpPr>
            <p:spPr>
              <a:xfrm>
                <a:off x="1776214" y="3142879"/>
                <a:ext cx="1618718" cy="422021"/>
              </a:xfrm>
              <a:custGeom>
                <a:avLst/>
                <a:gdLst/>
                <a:ahLst/>
                <a:cxnLst/>
                <a:rect l="l" t="t" r="r" b="b"/>
                <a:pathLst>
                  <a:path w="26673" h="6954" extrusionOk="0">
                    <a:moveTo>
                      <a:pt x="16714" y="0"/>
                    </a:moveTo>
                    <a:cubicBezTo>
                      <a:pt x="6756" y="0"/>
                      <a:pt x="234" y="6710"/>
                      <a:pt x="0" y="6953"/>
                    </a:cubicBezTo>
                    <a:cubicBezTo>
                      <a:pt x="70" y="6902"/>
                      <a:pt x="659" y="6479"/>
                      <a:pt x="1667" y="5979"/>
                    </a:cubicBezTo>
                    <a:cubicBezTo>
                      <a:pt x="3662" y="5001"/>
                      <a:pt x="8582" y="719"/>
                      <a:pt x="17286" y="719"/>
                    </a:cubicBezTo>
                    <a:cubicBezTo>
                      <a:pt x="20030" y="719"/>
                      <a:pt x="23150" y="1145"/>
                      <a:pt x="26673" y="2233"/>
                    </a:cubicBezTo>
                    <a:cubicBezTo>
                      <a:pt x="23089" y="621"/>
                      <a:pt x="19742" y="0"/>
                      <a:pt x="16714" y="0"/>
                    </a:cubicBezTo>
                    <a:close/>
                  </a:path>
                </a:pathLst>
              </a:custGeom>
              <a:solidFill>
                <a:srgbClr val="CFB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37"/>
              <p:cNvSpPr/>
              <p:nvPr/>
            </p:nvSpPr>
            <p:spPr>
              <a:xfrm>
                <a:off x="1775910" y="3142940"/>
                <a:ext cx="1642993" cy="550436"/>
              </a:xfrm>
              <a:custGeom>
                <a:avLst/>
                <a:gdLst/>
                <a:ahLst/>
                <a:cxnLst/>
                <a:rect l="l" t="t" r="r" b="b"/>
                <a:pathLst>
                  <a:path w="27073" h="9070" extrusionOk="0">
                    <a:moveTo>
                      <a:pt x="16696" y="0"/>
                    </a:moveTo>
                    <a:cubicBezTo>
                      <a:pt x="16546" y="0"/>
                      <a:pt x="16401" y="0"/>
                      <a:pt x="16256" y="4"/>
                    </a:cubicBezTo>
                    <a:cubicBezTo>
                      <a:pt x="16113" y="6"/>
                      <a:pt x="15969" y="12"/>
                      <a:pt x="15826" y="17"/>
                    </a:cubicBezTo>
                    <a:cubicBezTo>
                      <a:pt x="15789" y="17"/>
                      <a:pt x="15755" y="21"/>
                      <a:pt x="15722" y="23"/>
                    </a:cubicBezTo>
                    <a:cubicBezTo>
                      <a:pt x="15615" y="25"/>
                      <a:pt x="15513" y="31"/>
                      <a:pt x="15411" y="37"/>
                    </a:cubicBezTo>
                    <a:cubicBezTo>
                      <a:pt x="15335" y="43"/>
                      <a:pt x="15257" y="45"/>
                      <a:pt x="15182" y="53"/>
                    </a:cubicBezTo>
                    <a:cubicBezTo>
                      <a:pt x="15155" y="53"/>
                      <a:pt x="15131" y="55"/>
                      <a:pt x="15104" y="58"/>
                    </a:cubicBezTo>
                    <a:lnTo>
                      <a:pt x="15083" y="62"/>
                    </a:lnTo>
                    <a:cubicBezTo>
                      <a:pt x="15069" y="64"/>
                      <a:pt x="15057" y="64"/>
                      <a:pt x="15041" y="66"/>
                    </a:cubicBezTo>
                    <a:cubicBezTo>
                      <a:pt x="14969" y="72"/>
                      <a:pt x="14897" y="76"/>
                      <a:pt x="14826" y="84"/>
                    </a:cubicBezTo>
                    <a:cubicBezTo>
                      <a:pt x="14807" y="84"/>
                      <a:pt x="14787" y="86"/>
                      <a:pt x="14770" y="88"/>
                    </a:cubicBezTo>
                    <a:cubicBezTo>
                      <a:pt x="14672" y="96"/>
                      <a:pt x="14570" y="107"/>
                      <a:pt x="14474" y="117"/>
                    </a:cubicBezTo>
                    <a:cubicBezTo>
                      <a:pt x="14453" y="119"/>
                      <a:pt x="14435" y="123"/>
                      <a:pt x="14417" y="125"/>
                    </a:cubicBezTo>
                    <a:cubicBezTo>
                      <a:pt x="14286" y="137"/>
                      <a:pt x="14159" y="154"/>
                      <a:pt x="14028" y="168"/>
                    </a:cubicBezTo>
                    <a:cubicBezTo>
                      <a:pt x="14028" y="168"/>
                      <a:pt x="14009" y="170"/>
                      <a:pt x="14007" y="170"/>
                    </a:cubicBezTo>
                    <a:cubicBezTo>
                      <a:pt x="13866" y="188"/>
                      <a:pt x="13729" y="207"/>
                      <a:pt x="13590" y="227"/>
                    </a:cubicBezTo>
                    <a:cubicBezTo>
                      <a:pt x="13580" y="227"/>
                      <a:pt x="13574" y="229"/>
                      <a:pt x="13563" y="231"/>
                    </a:cubicBezTo>
                    <a:cubicBezTo>
                      <a:pt x="13451" y="248"/>
                      <a:pt x="13332" y="262"/>
                      <a:pt x="13220" y="283"/>
                    </a:cubicBezTo>
                    <a:cubicBezTo>
                      <a:pt x="13042" y="311"/>
                      <a:pt x="12868" y="340"/>
                      <a:pt x="12694" y="373"/>
                    </a:cubicBezTo>
                    <a:cubicBezTo>
                      <a:pt x="12577" y="393"/>
                      <a:pt x="12465" y="416"/>
                      <a:pt x="12350" y="440"/>
                    </a:cubicBezTo>
                    <a:cubicBezTo>
                      <a:pt x="12096" y="491"/>
                      <a:pt x="11847" y="544"/>
                      <a:pt x="11599" y="604"/>
                    </a:cubicBezTo>
                    <a:cubicBezTo>
                      <a:pt x="11522" y="620"/>
                      <a:pt x="11446" y="639"/>
                      <a:pt x="11370" y="657"/>
                    </a:cubicBezTo>
                    <a:cubicBezTo>
                      <a:pt x="11294" y="675"/>
                      <a:pt x="11215" y="696"/>
                      <a:pt x="11139" y="716"/>
                    </a:cubicBezTo>
                    <a:cubicBezTo>
                      <a:pt x="11018" y="747"/>
                      <a:pt x="10898" y="778"/>
                      <a:pt x="10781" y="810"/>
                    </a:cubicBezTo>
                    <a:cubicBezTo>
                      <a:pt x="10658" y="841"/>
                      <a:pt x="10535" y="876"/>
                      <a:pt x="10413" y="913"/>
                    </a:cubicBezTo>
                    <a:cubicBezTo>
                      <a:pt x="10314" y="941"/>
                      <a:pt x="10214" y="968"/>
                      <a:pt x="10118" y="999"/>
                    </a:cubicBezTo>
                    <a:cubicBezTo>
                      <a:pt x="10112" y="999"/>
                      <a:pt x="10108" y="1003"/>
                      <a:pt x="10102" y="1005"/>
                    </a:cubicBezTo>
                    <a:cubicBezTo>
                      <a:pt x="10010" y="1029"/>
                      <a:pt x="9918" y="1058"/>
                      <a:pt x="9830" y="1089"/>
                    </a:cubicBezTo>
                    <a:cubicBezTo>
                      <a:pt x="9795" y="1099"/>
                      <a:pt x="9760" y="1109"/>
                      <a:pt x="9727" y="1121"/>
                    </a:cubicBezTo>
                    <a:lnTo>
                      <a:pt x="9496" y="1199"/>
                    </a:lnTo>
                    <a:cubicBezTo>
                      <a:pt x="9394" y="1232"/>
                      <a:pt x="9294" y="1265"/>
                      <a:pt x="9197" y="1301"/>
                    </a:cubicBezTo>
                    <a:cubicBezTo>
                      <a:pt x="9087" y="1340"/>
                      <a:pt x="8976" y="1377"/>
                      <a:pt x="8868" y="1418"/>
                    </a:cubicBezTo>
                    <a:cubicBezTo>
                      <a:pt x="8645" y="1500"/>
                      <a:pt x="8428" y="1586"/>
                      <a:pt x="8213" y="1672"/>
                    </a:cubicBezTo>
                    <a:cubicBezTo>
                      <a:pt x="7947" y="1776"/>
                      <a:pt x="7687" y="1887"/>
                      <a:pt x="7432" y="1997"/>
                    </a:cubicBezTo>
                    <a:cubicBezTo>
                      <a:pt x="7256" y="2071"/>
                      <a:pt x="7084" y="2150"/>
                      <a:pt x="6914" y="2230"/>
                    </a:cubicBezTo>
                    <a:cubicBezTo>
                      <a:pt x="6859" y="2255"/>
                      <a:pt x="6808" y="2277"/>
                      <a:pt x="6757" y="2304"/>
                    </a:cubicBezTo>
                    <a:cubicBezTo>
                      <a:pt x="6693" y="2335"/>
                      <a:pt x="6628" y="2365"/>
                      <a:pt x="6560" y="2398"/>
                    </a:cubicBezTo>
                    <a:cubicBezTo>
                      <a:pt x="6439" y="2455"/>
                      <a:pt x="6325" y="2513"/>
                      <a:pt x="6208" y="2572"/>
                    </a:cubicBezTo>
                    <a:cubicBezTo>
                      <a:pt x="6090" y="2631"/>
                      <a:pt x="5975" y="2691"/>
                      <a:pt x="5862" y="2748"/>
                    </a:cubicBezTo>
                    <a:cubicBezTo>
                      <a:pt x="5732" y="2815"/>
                      <a:pt x="5601" y="2885"/>
                      <a:pt x="5474" y="2957"/>
                    </a:cubicBezTo>
                    <a:lnTo>
                      <a:pt x="5198" y="3110"/>
                    </a:lnTo>
                    <a:cubicBezTo>
                      <a:pt x="4893" y="3284"/>
                      <a:pt x="4598" y="3454"/>
                      <a:pt x="4318" y="3626"/>
                    </a:cubicBezTo>
                    <a:cubicBezTo>
                      <a:pt x="3317" y="4237"/>
                      <a:pt x="2476" y="4843"/>
                      <a:pt x="1810" y="5367"/>
                    </a:cubicBezTo>
                    <a:lnTo>
                      <a:pt x="1803" y="5373"/>
                    </a:lnTo>
                    <a:cubicBezTo>
                      <a:pt x="1435" y="5661"/>
                      <a:pt x="1120" y="5927"/>
                      <a:pt x="862" y="6154"/>
                    </a:cubicBezTo>
                    <a:cubicBezTo>
                      <a:pt x="369" y="6584"/>
                      <a:pt x="83" y="6879"/>
                      <a:pt x="15" y="6948"/>
                    </a:cubicBezTo>
                    <a:lnTo>
                      <a:pt x="9" y="6956"/>
                    </a:lnTo>
                    <a:cubicBezTo>
                      <a:pt x="3" y="6958"/>
                      <a:pt x="1" y="6960"/>
                      <a:pt x="1" y="6960"/>
                    </a:cubicBezTo>
                    <a:cubicBezTo>
                      <a:pt x="1" y="6960"/>
                      <a:pt x="21" y="6979"/>
                      <a:pt x="56" y="7012"/>
                    </a:cubicBezTo>
                    <a:cubicBezTo>
                      <a:pt x="367" y="7288"/>
                      <a:pt x="1863" y="8626"/>
                      <a:pt x="2317" y="9037"/>
                    </a:cubicBezTo>
                    <a:cubicBezTo>
                      <a:pt x="2331" y="9049"/>
                      <a:pt x="2344" y="9060"/>
                      <a:pt x="2354" y="9070"/>
                    </a:cubicBezTo>
                    <a:cubicBezTo>
                      <a:pt x="2427" y="9039"/>
                      <a:pt x="2507" y="9006"/>
                      <a:pt x="2587" y="8972"/>
                    </a:cubicBezTo>
                    <a:cubicBezTo>
                      <a:pt x="2624" y="8953"/>
                      <a:pt x="2663" y="8935"/>
                      <a:pt x="2702" y="8914"/>
                    </a:cubicBezTo>
                    <a:cubicBezTo>
                      <a:pt x="2732" y="8900"/>
                      <a:pt x="2763" y="8884"/>
                      <a:pt x="2796" y="8865"/>
                    </a:cubicBezTo>
                    <a:cubicBezTo>
                      <a:pt x="2804" y="8863"/>
                      <a:pt x="2812" y="8859"/>
                      <a:pt x="2822" y="8853"/>
                    </a:cubicBezTo>
                    <a:cubicBezTo>
                      <a:pt x="2847" y="8841"/>
                      <a:pt x="2869" y="8830"/>
                      <a:pt x="2896" y="8814"/>
                    </a:cubicBezTo>
                    <a:cubicBezTo>
                      <a:pt x="2929" y="8798"/>
                      <a:pt x="2965" y="8779"/>
                      <a:pt x="3000" y="8759"/>
                    </a:cubicBezTo>
                    <a:cubicBezTo>
                      <a:pt x="3064" y="8726"/>
                      <a:pt x="3129" y="8689"/>
                      <a:pt x="3193" y="8650"/>
                    </a:cubicBezTo>
                    <a:lnTo>
                      <a:pt x="3324" y="8575"/>
                    </a:lnTo>
                    <a:cubicBezTo>
                      <a:pt x="3364" y="8552"/>
                      <a:pt x="3405" y="8526"/>
                      <a:pt x="3448" y="8501"/>
                    </a:cubicBezTo>
                    <a:cubicBezTo>
                      <a:pt x="3497" y="8472"/>
                      <a:pt x="3542" y="8444"/>
                      <a:pt x="3589" y="8413"/>
                    </a:cubicBezTo>
                    <a:cubicBezTo>
                      <a:pt x="3634" y="8384"/>
                      <a:pt x="3682" y="8358"/>
                      <a:pt x="3727" y="8327"/>
                    </a:cubicBezTo>
                    <a:cubicBezTo>
                      <a:pt x="3911" y="8211"/>
                      <a:pt x="4101" y="8086"/>
                      <a:pt x="4299" y="7953"/>
                    </a:cubicBezTo>
                    <a:cubicBezTo>
                      <a:pt x="4596" y="7754"/>
                      <a:pt x="4913" y="7542"/>
                      <a:pt x="5247" y="7321"/>
                    </a:cubicBezTo>
                    <a:cubicBezTo>
                      <a:pt x="5302" y="7286"/>
                      <a:pt x="5359" y="7249"/>
                      <a:pt x="5414" y="7212"/>
                    </a:cubicBezTo>
                    <a:cubicBezTo>
                      <a:pt x="5502" y="7153"/>
                      <a:pt x="5590" y="7095"/>
                      <a:pt x="5680" y="7038"/>
                    </a:cubicBezTo>
                    <a:cubicBezTo>
                      <a:pt x="5918" y="6885"/>
                      <a:pt x="6167" y="6731"/>
                      <a:pt x="6423" y="6572"/>
                    </a:cubicBezTo>
                    <a:cubicBezTo>
                      <a:pt x="6497" y="6527"/>
                      <a:pt x="6577" y="6480"/>
                      <a:pt x="6652" y="6435"/>
                    </a:cubicBezTo>
                    <a:cubicBezTo>
                      <a:pt x="6730" y="6388"/>
                      <a:pt x="6806" y="6343"/>
                      <a:pt x="6885" y="6296"/>
                    </a:cubicBezTo>
                    <a:cubicBezTo>
                      <a:pt x="7047" y="6203"/>
                      <a:pt x="7207" y="6109"/>
                      <a:pt x="7376" y="6017"/>
                    </a:cubicBezTo>
                    <a:lnTo>
                      <a:pt x="7503" y="5946"/>
                    </a:lnTo>
                    <a:cubicBezTo>
                      <a:pt x="7626" y="5878"/>
                      <a:pt x="7753" y="5811"/>
                      <a:pt x="7882" y="5743"/>
                    </a:cubicBezTo>
                    <a:cubicBezTo>
                      <a:pt x="8297" y="5526"/>
                      <a:pt x="8735" y="5313"/>
                      <a:pt x="9191" y="5115"/>
                    </a:cubicBezTo>
                    <a:cubicBezTo>
                      <a:pt x="9253" y="5088"/>
                      <a:pt x="9314" y="5060"/>
                      <a:pt x="9379" y="5035"/>
                    </a:cubicBezTo>
                    <a:cubicBezTo>
                      <a:pt x="9525" y="4974"/>
                      <a:pt x="9670" y="4912"/>
                      <a:pt x="9821" y="4853"/>
                    </a:cubicBezTo>
                    <a:cubicBezTo>
                      <a:pt x="9903" y="4820"/>
                      <a:pt x="9985" y="4790"/>
                      <a:pt x="10067" y="4759"/>
                    </a:cubicBezTo>
                    <a:cubicBezTo>
                      <a:pt x="10143" y="4730"/>
                      <a:pt x="10222" y="4700"/>
                      <a:pt x="10302" y="4671"/>
                    </a:cubicBezTo>
                    <a:cubicBezTo>
                      <a:pt x="10386" y="4640"/>
                      <a:pt x="10474" y="4610"/>
                      <a:pt x="10562" y="4579"/>
                    </a:cubicBezTo>
                    <a:cubicBezTo>
                      <a:pt x="10681" y="4536"/>
                      <a:pt x="10803" y="4495"/>
                      <a:pt x="10926" y="4456"/>
                    </a:cubicBezTo>
                    <a:cubicBezTo>
                      <a:pt x="11026" y="4424"/>
                      <a:pt x="11125" y="4393"/>
                      <a:pt x="11227" y="4362"/>
                    </a:cubicBezTo>
                    <a:lnTo>
                      <a:pt x="11251" y="4354"/>
                    </a:lnTo>
                    <a:lnTo>
                      <a:pt x="11380" y="4317"/>
                    </a:lnTo>
                    <a:cubicBezTo>
                      <a:pt x="11532" y="4270"/>
                      <a:pt x="11685" y="4227"/>
                      <a:pt x="11841" y="4186"/>
                    </a:cubicBezTo>
                    <a:cubicBezTo>
                      <a:pt x="11910" y="4166"/>
                      <a:pt x="11980" y="4147"/>
                      <a:pt x="12051" y="4129"/>
                    </a:cubicBezTo>
                    <a:cubicBezTo>
                      <a:pt x="12066" y="4127"/>
                      <a:pt x="12080" y="4123"/>
                      <a:pt x="12094" y="4119"/>
                    </a:cubicBezTo>
                    <a:cubicBezTo>
                      <a:pt x="12162" y="4102"/>
                      <a:pt x="12234" y="4086"/>
                      <a:pt x="12301" y="4068"/>
                    </a:cubicBezTo>
                    <a:cubicBezTo>
                      <a:pt x="12459" y="4031"/>
                      <a:pt x="12614" y="3994"/>
                      <a:pt x="12776" y="3961"/>
                    </a:cubicBezTo>
                    <a:cubicBezTo>
                      <a:pt x="12821" y="3951"/>
                      <a:pt x="12868" y="3941"/>
                      <a:pt x="12915" y="3930"/>
                    </a:cubicBezTo>
                    <a:cubicBezTo>
                      <a:pt x="12980" y="3918"/>
                      <a:pt x="13046" y="3904"/>
                      <a:pt x="13113" y="3892"/>
                    </a:cubicBezTo>
                    <a:cubicBezTo>
                      <a:pt x="13185" y="3879"/>
                      <a:pt x="13252" y="3867"/>
                      <a:pt x="13324" y="3853"/>
                    </a:cubicBezTo>
                    <a:cubicBezTo>
                      <a:pt x="13383" y="3840"/>
                      <a:pt x="13447" y="3830"/>
                      <a:pt x="13508" y="3820"/>
                    </a:cubicBezTo>
                    <a:cubicBezTo>
                      <a:pt x="13666" y="3795"/>
                      <a:pt x="13821" y="3769"/>
                      <a:pt x="13983" y="3746"/>
                    </a:cubicBezTo>
                    <a:cubicBezTo>
                      <a:pt x="14067" y="3734"/>
                      <a:pt x="14153" y="3720"/>
                      <a:pt x="14241" y="3709"/>
                    </a:cubicBezTo>
                    <a:cubicBezTo>
                      <a:pt x="14343" y="3695"/>
                      <a:pt x="14447" y="3683"/>
                      <a:pt x="14552" y="3673"/>
                    </a:cubicBezTo>
                    <a:cubicBezTo>
                      <a:pt x="14588" y="3667"/>
                      <a:pt x="14623" y="3664"/>
                      <a:pt x="14660" y="3658"/>
                    </a:cubicBezTo>
                    <a:cubicBezTo>
                      <a:pt x="14775" y="3646"/>
                      <a:pt x="14895" y="3634"/>
                      <a:pt x="15018" y="3624"/>
                    </a:cubicBezTo>
                    <a:cubicBezTo>
                      <a:pt x="15094" y="3615"/>
                      <a:pt x="15174" y="3607"/>
                      <a:pt x="15253" y="3603"/>
                    </a:cubicBezTo>
                    <a:cubicBezTo>
                      <a:pt x="15298" y="3601"/>
                      <a:pt x="15345" y="3595"/>
                      <a:pt x="15394" y="3593"/>
                    </a:cubicBezTo>
                    <a:cubicBezTo>
                      <a:pt x="15456" y="3587"/>
                      <a:pt x="15519" y="3583"/>
                      <a:pt x="15581" y="3581"/>
                    </a:cubicBezTo>
                    <a:cubicBezTo>
                      <a:pt x="15652" y="3574"/>
                      <a:pt x="15728" y="3572"/>
                      <a:pt x="15804" y="3566"/>
                    </a:cubicBezTo>
                    <a:cubicBezTo>
                      <a:pt x="15810" y="3566"/>
                      <a:pt x="15818" y="3564"/>
                      <a:pt x="15826" y="3564"/>
                    </a:cubicBezTo>
                    <a:cubicBezTo>
                      <a:pt x="15849" y="3564"/>
                      <a:pt x="15871" y="3562"/>
                      <a:pt x="15896" y="3562"/>
                    </a:cubicBezTo>
                    <a:cubicBezTo>
                      <a:pt x="16004" y="3556"/>
                      <a:pt x="16115" y="3552"/>
                      <a:pt x="16225" y="3550"/>
                    </a:cubicBezTo>
                    <a:cubicBezTo>
                      <a:pt x="16239" y="3546"/>
                      <a:pt x="16258" y="3546"/>
                      <a:pt x="16276" y="3546"/>
                    </a:cubicBezTo>
                    <a:cubicBezTo>
                      <a:pt x="16417" y="3542"/>
                      <a:pt x="16557" y="3540"/>
                      <a:pt x="16704" y="3540"/>
                    </a:cubicBezTo>
                    <a:cubicBezTo>
                      <a:pt x="16839" y="3540"/>
                      <a:pt x="16974" y="3540"/>
                      <a:pt x="17113" y="3542"/>
                    </a:cubicBezTo>
                    <a:cubicBezTo>
                      <a:pt x="17471" y="3546"/>
                      <a:pt x="17835" y="3562"/>
                      <a:pt x="18212" y="3585"/>
                    </a:cubicBezTo>
                    <a:cubicBezTo>
                      <a:pt x="18392" y="3595"/>
                      <a:pt x="18570" y="3607"/>
                      <a:pt x="18754" y="3626"/>
                    </a:cubicBezTo>
                    <a:cubicBezTo>
                      <a:pt x="18828" y="3632"/>
                      <a:pt x="18903" y="3638"/>
                      <a:pt x="18977" y="3646"/>
                    </a:cubicBezTo>
                    <a:cubicBezTo>
                      <a:pt x="19036" y="3652"/>
                      <a:pt x="19098" y="3656"/>
                      <a:pt x="19159" y="3664"/>
                    </a:cubicBezTo>
                    <a:cubicBezTo>
                      <a:pt x="19335" y="3683"/>
                      <a:pt x="19509" y="3703"/>
                      <a:pt x="19687" y="3726"/>
                    </a:cubicBezTo>
                    <a:cubicBezTo>
                      <a:pt x="20296" y="3802"/>
                      <a:pt x="20925" y="3904"/>
                      <a:pt x="21575" y="4035"/>
                    </a:cubicBezTo>
                    <a:cubicBezTo>
                      <a:pt x="21716" y="4063"/>
                      <a:pt x="21860" y="4094"/>
                      <a:pt x="22005" y="4125"/>
                    </a:cubicBezTo>
                    <a:cubicBezTo>
                      <a:pt x="22263" y="4178"/>
                      <a:pt x="22527" y="4239"/>
                      <a:pt x="22795" y="4307"/>
                    </a:cubicBezTo>
                    <a:cubicBezTo>
                      <a:pt x="22866" y="4321"/>
                      <a:pt x="22940" y="4340"/>
                      <a:pt x="23016" y="4360"/>
                    </a:cubicBezTo>
                    <a:cubicBezTo>
                      <a:pt x="23134" y="4391"/>
                      <a:pt x="23257" y="4421"/>
                      <a:pt x="23384" y="4454"/>
                    </a:cubicBezTo>
                    <a:cubicBezTo>
                      <a:pt x="23511" y="4487"/>
                      <a:pt x="23642" y="4524"/>
                      <a:pt x="23775" y="4559"/>
                    </a:cubicBezTo>
                    <a:lnTo>
                      <a:pt x="23797" y="4567"/>
                    </a:lnTo>
                    <a:lnTo>
                      <a:pt x="23805" y="4569"/>
                    </a:lnTo>
                    <a:cubicBezTo>
                      <a:pt x="23840" y="4579"/>
                      <a:pt x="23879" y="4593"/>
                      <a:pt x="23918" y="4604"/>
                    </a:cubicBezTo>
                    <a:cubicBezTo>
                      <a:pt x="24167" y="4671"/>
                      <a:pt x="24423" y="4749"/>
                      <a:pt x="24683" y="4829"/>
                    </a:cubicBezTo>
                    <a:cubicBezTo>
                      <a:pt x="24703" y="4833"/>
                      <a:pt x="24724" y="4841"/>
                      <a:pt x="24746" y="4849"/>
                    </a:cubicBezTo>
                    <a:cubicBezTo>
                      <a:pt x="24853" y="4882"/>
                      <a:pt x="24961" y="4915"/>
                      <a:pt x="25068" y="4951"/>
                    </a:cubicBezTo>
                    <a:cubicBezTo>
                      <a:pt x="25178" y="4984"/>
                      <a:pt x="25289" y="5019"/>
                      <a:pt x="25401" y="5058"/>
                    </a:cubicBezTo>
                    <a:cubicBezTo>
                      <a:pt x="25401" y="5058"/>
                      <a:pt x="25491" y="4917"/>
                      <a:pt x="25491" y="4915"/>
                    </a:cubicBezTo>
                    <a:lnTo>
                      <a:pt x="27073" y="2416"/>
                    </a:lnTo>
                    <a:cubicBezTo>
                      <a:pt x="27028" y="2394"/>
                      <a:pt x="26978" y="2369"/>
                      <a:pt x="26923" y="2349"/>
                    </a:cubicBezTo>
                    <a:cubicBezTo>
                      <a:pt x="26837" y="2312"/>
                      <a:pt x="26751" y="2273"/>
                      <a:pt x="26668" y="2234"/>
                    </a:cubicBezTo>
                    <a:lnTo>
                      <a:pt x="26391" y="2112"/>
                    </a:lnTo>
                    <a:cubicBezTo>
                      <a:pt x="26238" y="2046"/>
                      <a:pt x="26086" y="1979"/>
                      <a:pt x="25935" y="1917"/>
                    </a:cubicBezTo>
                    <a:cubicBezTo>
                      <a:pt x="25845" y="1878"/>
                      <a:pt x="25757" y="1844"/>
                      <a:pt x="25667" y="1807"/>
                    </a:cubicBezTo>
                    <a:cubicBezTo>
                      <a:pt x="25471" y="1729"/>
                      <a:pt x="25272" y="1651"/>
                      <a:pt x="25078" y="1578"/>
                    </a:cubicBezTo>
                    <a:cubicBezTo>
                      <a:pt x="25033" y="1561"/>
                      <a:pt x="24990" y="1547"/>
                      <a:pt x="24945" y="1529"/>
                    </a:cubicBezTo>
                    <a:cubicBezTo>
                      <a:pt x="24859" y="1496"/>
                      <a:pt x="24775" y="1465"/>
                      <a:pt x="24687" y="1434"/>
                    </a:cubicBezTo>
                    <a:cubicBezTo>
                      <a:pt x="24611" y="1406"/>
                      <a:pt x="24532" y="1381"/>
                      <a:pt x="24452" y="1353"/>
                    </a:cubicBezTo>
                    <a:cubicBezTo>
                      <a:pt x="24349" y="1316"/>
                      <a:pt x="24245" y="1281"/>
                      <a:pt x="24143" y="1248"/>
                    </a:cubicBezTo>
                    <a:cubicBezTo>
                      <a:pt x="24020" y="1207"/>
                      <a:pt x="23897" y="1166"/>
                      <a:pt x="23775" y="1128"/>
                    </a:cubicBezTo>
                    <a:cubicBezTo>
                      <a:pt x="23695" y="1101"/>
                      <a:pt x="23615" y="1076"/>
                      <a:pt x="23537" y="1054"/>
                    </a:cubicBezTo>
                    <a:cubicBezTo>
                      <a:pt x="23414" y="1017"/>
                      <a:pt x="23296" y="982"/>
                      <a:pt x="23175" y="945"/>
                    </a:cubicBezTo>
                    <a:cubicBezTo>
                      <a:pt x="23087" y="921"/>
                      <a:pt x="22999" y="894"/>
                      <a:pt x="22913" y="872"/>
                    </a:cubicBezTo>
                    <a:cubicBezTo>
                      <a:pt x="22813" y="843"/>
                      <a:pt x="22711" y="814"/>
                      <a:pt x="22610" y="790"/>
                    </a:cubicBezTo>
                    <a:lnTo>
                      <a:pt x="22557" y="774"/>
                    </a:lnTo>
                    <a:cubicBezTo>
                      <a:pt x="22473" y="751"/>
                      <a:pt x="22385" y="729"/>
                      <a:pt x="22302" y="708"/>
                    </a:cubicBezTo>
                    <a:cubicBezTo>
                      <a:pt x="22263" y="698"/>
                      <a:pt x="22228" y="688"/>
                      <a:pt x="22191" y="679"/>
                    </a:cubicBezTo>
                    <a:cubicBezTo>
                      <a:pt x="22081" y="651"/>
                      <a:pt x="21972" y="626"/>
                      <a:pt x="21862" y="600"/>
                    </a:cubicBezTo>
                    <a:cubicBezTo>
                      <a:pt x="21614" y="542"/>
                      <a:pt x="21364" y="487"/>
                      <a:pt x="21119" y="440"/>
                    </a:cubicBezTo>
                    <a:cubicBezTo>
                      <a:pt x="21021" y="420"/>
                      <a:pt x="20925" y="401"/>
                      <a:pt x="20828" y="383"/>
                    </a:cubicBezTo>
                    <a:cubicBezTo>
                      <a:pt x="20767" y="373"/>
                      <a:pt x="20704" y="360"/>
                      <a:pt x="20638" y="350"/>
                    </a:cubicBezTo>
                    <a:cubicBezTo>
                      <a:pt x="20571" y="338"/>
                      <a:pt x="20499" y="323"/>
                      <a:pt x="20427" y="313"/>
                    </a:cubicBezTo>
                    <a:cubicBezTo>
                      <a:pt x="20110" y="260"/>
                      <a:pt x="19789" y="215"/>
                      <a:pt x="19478" y="176"/>
                    </a:cubicBezTo>
                    <a:cubicBezTo>
                      <a:pt x="19376" y="164"/>
                      <a:pt x="19274" y="154"/>
                      <a:pt x="19171" y="139"/>
                    </a:cubicBezTo>
                    <a:cubicBezTo>
                      <a:pt x="19057" y="127"/>
                      <a:pt x="18936" y="117"/>
                      <a:pt x="18821" y="105"/>
                    </a:cubicBezTo>
                    <a:cubicBezTo>
                      <a:pt x="18797" y="103"/>
                      <a:pt x="18774" y="98"/>
                      <a:pt x="18750" y="96"/>
                    </a:cubicBezTo>
                    <a:cubicBezTo>
                      <a:pt x="18637" y="86"/>
                      <a:pt x="18525" y="78"/>
                      <a:pt x="18414" y="68"/>
                    </a:cubicBezTo>
                    <a:cubicBezTo>
                      <a:pt x="18289" y="58"/>
                      <a:pt x="18163" y="51"/>
                      <a:pt x="18038" y="43"/>
                    </a:cubicBezTo>
                    <a:lnTo>
                      <a:pt x="17747" y="27"/>
                    </a:lnTo>
                    <a:cubicBezTo>
                      <a:pt x="17649" y="23"/>
                      <a:pt x="17553" y="17"/>
                      <a:pt x="17455" y="15"/>
                    </a:cubicBezTo>
                    <a:cubicBezTo>
                      <a:pt x="17359" y="12"/>
                      <a:pt x="17260" y="10"/>
                      <a:pt x="17166" y="6"/>
                    </a:cubicBezTo>
                    <a:cubicBezTo>
                      <a:pt x="17068" y="4"/>
                      <a:pt x="16974" y="2"/>
                      <a:pt x="16878" y="2"/>
                    </a:cubicBezTo>
                    <a:cubicBezTo>
                      <a:pt x="16816" y="0"/>
                      <a:pt x="16755" y="0"/>
                      <a:pt x="166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0" name="Google Shape;1260;p37"/>
              <p:cNvGrpSpPr/>
              <p:nvPr/>
            </p:nvGrpSpPr>
            <p:grpSpPr>
              <a:xfrm>
                <a:off x="1548936" y="2422874"/>
                <a:ext cx="1787449" cy="632792"/>
                <a:chOff x="4482636" y="1974024"/>
                <a:chExt cx="1787449" cy="632792"/>
              </a:xfrm>
            </p:grpSpPr>
            <p:sp>
              <p:nvSpPr>
                <p:cNvPr id="1261" name="Google Shape;1261;p37"/>
                <p:cNvSpPr/>
                <p:nvPr/>
              </p:nvSpPr>
              <p:spPr>
                <a:xfrm>
                  <a:off x="6099675" y="2044969"/>
                  <a:ext cx="170411" cy="249365"/>
                </a:xfrm>
                <a:custGeom>
                  <a:avLst/>
                  <a:gdLst/>
                  <a:ahLst/>
                  <a:cxnLst/>
                  <a:rect l="l" t="t" r="r" b="b"/>
                  <a:pathLst>
                    <a:path w="2808" h="4109" extrusionOk="0">
                      <a:moveTo>
                        <a:pt x="937" y="0"/>
                      </a:moveTo>
                      <a:lnTo>
                        <a:pt x="814" y="479"/>
                      </a:lnTo>
                      <a:lnTo>
                        <a:pt x="0" y="2549"/>
                      </a:lnTo>
                      <a:lnTo>
                        <a:pt x="526" y="3763"/>
                      </a:lnTo>
                      <a:cubicBezTo>
                        <a:pt x="998" y="3865"/>
                        <a:pt x="1477" y="3979"/>
                        <a:pt x="1960" y="4108"/>
                      </a:cubicBezTo>
                      <a:lnTo>
                        <a:pt x="2318" y="3934"/>
                      </a:lnTo>
                      <a:lnTo>
                        <a:pt x="2105" y="1862"/>
                      </a:lnTo>
                      <a:lnTo>
                        <a:pt x="2807" y="368"/>
                      </a:lnTo>
                      <a:cubicBezTo>
                        <a:pt x="2281" y="258"/>
                        <a:pt x="1649" y="133"/>
                        <a:pt x="9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37"/>
                <p:cNvSpPr/>
                <p:nvPr/>
              </p:nvSpPr>
              <p:spPr>
                <a:xfrm>
                  <a:off x="5918642" y="2011772"/>
                  <a:ext cx="134605" cy="243418"/>
                </a:xfrm>
                <a:custGeom>
                  <a:avLst/>
                  <a:gdLst/>
                  <a:ahLst/>
                  <a:cxnLst/>
                  <a:rect l="l" t="t" r="r" b="b"/>
                  <a:pathLst>
                    <a:path w="2218" h="4011" extrusionOk="0">
                      <a:moveTo>
                        <a:pt x="569" y="1"/>
                      </a:moveTo>
                      <a:lnTo>
                        <a:pt x="767" y="1460"/>
                      </a:lnTo>
                      <a:lnTo>
                        <a:pt x="0" y="3716"/>
                      </a:lnTo>
                      <a:cubicBezTo>
                        <a:pt x="659" y="3792"/>
                        <a:pt x="1326" y="3890"/>
                        <a:pt x="2005" y="4011"/>
                      </a:cubicBezTo>
                      <a:cubicBezTo>
                        <a:pt x="1991" y="3796"/>
                        <a:pt x="1968" y="3618"/>
                        <a:pt x="1952" y="3575"/>
                      </a:cubicBezTo>
                      <a:cubicBezTo>
                        <a:pt x="1909" y="3444"/>
                        <a:pt x="1737" y="1458"/>
                        <a:pt x="1737" y="1458"/>
                      </a:cubicBezTo>
                      <a:lnTo>
                        <a:pt x="2218" y="252"/>
                      </a:lnTo>
                      <a:cubicBezTo>
                        <a:pt x="1694" y="167"/>
                        <a:pt x="1142" y="83"/>
                        <a:pt x="5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37"/>
                <p:cNvSpPr/>
                <p:nvPr/>
              </p:nvSpPr>
              <p:spPr>
                <a:xfrm>
                  <a:off x="5719099" y="1987800"/>
                  <a:ext cx="130539" cy="240444"/>
                </a:xfrm>
                <a:custGeom>
                  <a:avLst/>
                  <a:gdLst/>
                  <a:ahLst/>
                  <a:cxnLst/>
                  <a:rect l="l" t="t" r="r" b="b"/>
                  <a:pathLst>
                    <a:path w="2151" h="3962" extrusionOk="0">
                      <a:moveTo>
                        <a:pt x="1244" y="1"/>
                      </a:moveTo>
                      <a:cubicBezTo>
                        <a:pt x="1244" y="1"/>
                        <a:pt x="1228" y="23"/>
                        <a:pt x="1197" y="64"/>
                      </a:cubicBezTo>
                      <a:cubicBezTo>
                        <a:pt x="1007" y="308"/>
                        <a:pt x="326" y="1177"/>
                        <a:pt x="215" y="1251"/>
                      </a:cubicBezTo>
                      <a:cubicBezTo>
                        <a:pt x="86" y="1339"/>
                        <a:pt x="0" y="3021"/>
                        <a:pt x="4" y="3324"/>
                      </a:cubicBezTo>
                      <a:cubicBezTo>
                        <a:pt x="4" y="3426"/>
                        <a:pt x="158" y="3649"/>
                        <a:pt x="360" y="3896"/>
                      </a:cubicBezTo>
                      <a:cubicBezTo>
                        <a:pt x="813" y="3907"/>
                        <a:pt x="1271" y="3929"/>
                        <a:pt x="1735" y="3962"/>
                      </a:cubicBezTo>
                      <a:lnTo>
                        <a:pt x="1932" y="3495"/>
                      </a:lnTo>
                      <a:lnTo>
                        <a:pt x="2151" y="1769"/>
                      </a:lnTo>
                      <a:lnTo>
                        <a:pt x="2040" y="265"/>
                      </a:lnTo>
                      <a:lnTo>
                        <a:pt x="2030" y="156"/>
                      </a:lnTo>
                      <a:lnTo>
                        <a:pt x="12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37"/>
                <p:cNvSpPr/>
                <p:nvPr/>
              </p:nvSpPr>
              <p:spPr>
                <a:xfrm>
                  <a:off x="5405704" y="1974024"/>
                  <a:ext cx="255980" cy="264658"/>
                </a:xfrm>
                <a:custGeom>
                  <a:avLst/>
                  <a:gdLst/>
                  <a:ahLst/>
                  <a:cxnLst/>
                  <a:rect l="l" t="t" r="r" b="b"/>
                  <a:pathLst>
                    <a:path w="4218" h="4361" extrusionOk="0">
                      <a:moveTo>
                        <a:pt x="2402" y="1"/>
                      </a:moveTo>
                      <a:cubicBezTo>
                        <a:pt x="2142" y="318"/>
                        <a:pt x="1821" y="697"/>
                        <a:pt x="1725" y="748"/>
                      </a:cubicBezTo>
                      <a:cubicBezTo>
                        <a:pt x="1553" y="836"/>
                        <a:pt x="432" y="2427"/>
                        <a:pt x="174" y="3186"/>
                      </a:cubicBezTo>
                      <a:cubicBezTo>
                        <a:pt x="0" y="3692"/>
                        <a:pt x="344" y="4103"/>
                        <a:pt x="604" y="4361"/>
                      </a:cubicBezTo>
                      <a:cubicBezTo>
                        <a:pt x="1570" y="4238"/>
                        <a:pt x="2576" y="4156"/>
                        <a:pt x="3620" y="4123"/>
                      </a:cubicBezTo>
                      <a:lnTo>
                        <a:pt x="3818" y="3657"/>
                      </a:lnTo>
                      <a:lnTo>
                        <a:pt x="3161" y="1392"/>
                      </a:lnTo>
                      <a:lnTo>
                        <a:pt x="4217" y="138"/>
                      </a:lnTo>
                      <a:cubicBezTo>
                        <a:pt x="4217" y="138"/>
                        <a:pt x="4094" y="89"/>
                        <a:pt x="4092" y="89"/>
                      </a:cubicBezTo>
                      <a:cubicBezTo>
                        <a:pt x="3530" y="52"/>
                        <a:pt x="2967" y="21"/>
                        <a:pt x="24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37"/>
                <p:cNvSpPr/>
                <p:nvPr/>
              </p:nvSpPr>
              <p:spPr>
                <a:xfrm>
                  <a:off x="5116768" y="1998117"/>
                  <a:ext cx="213863" cy="310235"/>
                </a:xfrm>
                <a:custGeom>
                  <a:avLst/>
                  <a:gdLst/>
                  <a:ahLst/>
                  <a:cxnLst/>
                  <a:rect l="l" t="t" r="r" b="b"/>
                  <a:pathLst>
                    <a:path w="3524" h="5112" extrusionOk="0">
                      <a:moveTo>
                        <a:pt x="2662" y="1"/>
                      </a:moveTo>
                      <a:lnTo>
                        <a:pt x="11" y="300"/>
                      </a:lnTo>
                      <a:lnTo>
                        <a:pt x="5" y="302"/>
                      </a:lnTo>
                      <a:cubicBezTo>
                        <a:pt x="5" y="302"/>
                        <a:pt x="1" y="302"/>
                        <a:pt x="1" y="304"/>
                      </a:cubicBezTo>
                      <a:lnTo>
                        <a:pt x="627" y="1517"/>
                      </a:lnTo>
                      <a:cubicBezTo>
                        <a:pt x="627" y="1517"/>
                        <a:pt x="166" y="2892"/>
                        <a:pt x="123" y="3540"/>
                      </a:cubicBezTo>
                      <a:cubicBezTo>
                        <a:pt x="86" y="4087"/>
                        <a:pt x="109" y="4882"/>
                        <a:pt x="119" y="5112"/>
                      </a:cubicBezTo>
                      <a:cubicBezTo>
                        <a:pt x="1071" y="4813"/>
                        <a:pt x="2081" y="4547"/>
                        <a:pt x="3143" y="4332"/>
                      </a:cubicBezTo>
                      <a:cubicBezTo>
                        <a:pt x="3143" y="4291"/>
                        <a:pt x="3145" y="4258"/>
                        <a:pt x="3147" y="4230"/>
                      </a:cubicBezTo>
                      <a:cubicBezTo>
                        <a:pt x="3161" y="4013"/>
                        <a:pt x="2662" y="3107"/>
                        <a:pt x="2662" y="3107"/>
                      </a:cubicBezTo>
                      <a:lnTo>
                        <a:pt x="3524" y="1210"/>
                      </a:lnTo>
                      <a:lnTo>
                        <a:pt x="266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37"/>
                <p:cNvSpPr/>
                <p:nvPr/>
              </p:nvSpPr>
              <p:spPr>
                <a:xfrm>
                  <a:off x="4877353" y="2064571"/>
                  <a:ext cx="166587" cy="292574"/>
                </a:xfrm>
                <a:custGeom>
                  <a:avLst/>
                  <a:gdLst/>
                  <a:ahLst/>
                  <a:cxnLst/>
                  <a:rect l="l" t="t" r="r" b="b"/>
                  <a:pathLst>
                    <a:path w="2745" h="4821" extrusionOk="0">
                      <a:moveTo>
                        <a:pt x="1229" y="0"/>
                      </a:moveTo>
                      <a:cubicBezTo>
                        <a:pt x="1229" y="0"/>
                        <a:pt x="1098" y="115"/>
                        <a:pt x="930" y="277"/>
                      </a:cubicBezTo>
                      <a:cubicBezTo>
                        <a:pt x="625" y="555"/>
                        <a:pt x="273" y="692"/>
                        <a:pt x="167" y="831"/>
                      </a:cubicBezTo>
                      <a:cubicBezTo>
                        <a:pt x="1" y="1046"/>
                        <a:pt x="760" y="2057"/>
                        <a:pt x="760" y="2057"/>
                      </a:cubicBezTo>
                      <a:lnTo>
                        <a:pt x="1364" y="4082"/>
                      </a:lnTo>
                      <a:lnTo>
                        <a:pt x="1814" y="4821"/>
                      </a:lnTo>
                      <a:lnTo>
                        <a:pt x="2188" y="4675"/>
                      </a:lnTo>
                      <a:lnTo>
                        <a:pt x="2436" y="4385"/>
                      </a:lnTo>
                      <a:lnTo>
                        <a:pt x="2745" y="2875"/>
                      </a:lnTo>
                      <a:lnTo>
                        <a:pt x="2094" y="2787"/>
                      </a:lnTo>
                      <a:lnTo>
                        <a:pt x="2008" y="1060"/>
                      </a:lnTo>
                      <a:lnTo>
                        <a:pt x="16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37"/>
                <p:cNvSpPr/>
                <p:nvPr/>
              </p:nvSpPr>
              <p:spPr>
                <a:xfrm>
                  <a:off x="4722658" y="2131510"/>
                  <a:ext cx="138125" cy="338636"/>
                </a:xfrm>
                <a:custGeom>
                  <a:avLst/>
                  <a:gdLst/>
                  <a:ahLst/>
                  <a:cxnLst/>
                  <a:rect l="l" t="t" r="r" b="b"/>
                  <a:pathLst>
                    <a:path w="2276" h="5580" extrusionOk="0">
                      <a:moveTo>
                        <a:pt x="1421" y="0"/>
                      </a:moveTo>
                      <a:lnTo>
                        <a:pt x="87" y="737"/>
                      </a:lnTo>
                      <a:cubicBezTo>
                        <a:pt x="87" y="737"/>
                        <a:pt x="85" y="767"/>
                        <a:pt x="83" y="818"/>
                      </a:cubicBezTo>
                      <a:cubicBezTo>
                        <a:pt x="66" y="1213"/>
                        <a:pt x="1" y="2911"/>
                        <a:pt x="1" y="3028"/>
                      </a:cubicBezTo>
                      <a:cubicBezTo>
                        <a:pt x="1" y="3161"/>
                        <a:pt x="537" y="5579"/>
                        <a:pt x="537" y="5579"/>
                      </a:cubicBezTo>
                      <a:cubicBezTo>
                        <a:pt x="1046" y="5285"/>
                        <a:pt x="1595" y="4990"/>
                        <a:pt x="2174" y="4702"/>
                      </a:cubicBezTo>
                      <a:cubicBezTo>
                        <a:pt x="2045" y="4407"/>
                        <a:pt x="1934" y="4135"/>
                        <a:pt x="1934" y="4059"/>
                      </a:cubicBezTo>
                      <a:cubicBezTo>
                        <a:pt x="1934" y="3889"/>
                        <a:pt x="2276" y="2163"/>
                        <a:pt x="2276" y="2159"/>
                      </a:cubicBezTo>
                      <a:lnTo>
                        <a:pt x="1457" y="98"/>
                      </a:lnTo>
                      <a:lnTo>
                        <a:pt x="142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7"/>
                <p:cNvSpPr/>
                <p:nvPr/>
              </p:nvSpPr>
              <p:spPr>
                <a:xfrm>
                  <a:off x="4482636" y="2258652"/>
                  <a:ext cx="176661" cy="348164"/>
                </a:xfrm>
                <a:custGeom>
                  <a:avLst/>
                  <a:gdLst/>
                  <a:ahLst/>
                  <a:cxnLst/>
                  <a:rect l="l" t="t" r="r" b="b"/>
                  <a:pathLst>
                    <a:path w="2911" h="5737" extrusionOk="0">
                      <a:moveTo>
                        <a:pt x="1850" y="0"/>
                      </a:moveTo>
                      <a:cubicBezTo>
                        <a:pt x="1288" y="354"/>
                        <a:pt x="785" y="686"/>
                        <a:pt x="355" y="978"/>
                      </a:cubicBezTo>
                      <a:lnTo>
                        <a:pt x="1" y="2656"/>
                      </a:lnTo>
                      <a:lnTo>
                        <a:pt x="860" y="2398"/>
                      </a:lnTo>
                      <a:lnTo>
                        <a:pt x="905" y="3822"/>
                      </a:lnTo>
                      <a:lnTo>
                        <a:pt x="1141" y="5737"/>
                      </a:lnTo>
                      <a:cubicBezTo>
                        <a:pt x="1627" y="5354"/>
                        <a:pt x="2219" y="4919"/>
                        <a:pt x="2910" y="4460"/>
                      </a:cubicBezTo>
                      <a:lnTo>
                        <a:pt x="2235" y="2050"/>
                      </a:lnTo>
                      <a:lnTo>
                        <a:pt x="185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9" name="Google Shape;1269;p37"/>
              <p:cNvSpPr/>
              <p:nvPr/>
            </p:nvSpPr>
            <p:spPr>
              <a:xfrm>
                <a:off x="1470466" y="2395989"/>
                <a:ext cx="1972647" cy="440409"/>
              </a:xfrm>
              <a:custGeom>
                <a:avLst/>
                <a:gdLst/>
                <a:ahLst/>
                <a:cxnLst/>
                <a:rect l="l" t="t" r="r" b="b"/>
                <a:pathLst>
                  <a:path w="32505" h="7257" extrusionOk="0">
                    <a:moveTo>
                      <a:pt x="17221" y="0"/>
                    </a:moveTo>
                    <a:cubicBezTo>
                      <a:pt x="16807" y="0"/>
                      <a:pt x="16394" y="7"/>
                      <a:pt x="15986" y="20"/>
                    </a:cubicBezTo>
                    <a:cubicBezTo>
                      <a:pt x="15325" y="45"/>
                      <a:pt x="14660" y="114"/>
                      <a:pt x="13991" y="223"/>
                    </a:cubicBezTo>
                    <a:cubicBezTo>
                      <a:pt x="6988" y="1377"/>
                      <a:pt x="1" y="6893"/>
                      <a:pt x="1" y="6893"/>
                    </a:cubicBezTo>
                    <a:lnTo>
                      <a:pt x="48" y="7257"/>
                    </a:lnTo>
                    <a:cubicBezTo>
                      <a:pt x="56" y="7251"/>
                      <a:pt x="66" y="7247"/>
                      <a:pt x="75" y="7238"/>
                    </a:cubicBezTo>
                    <a:cubicBezTo>
                      <a:pt x="287" y="7087"/>
                      <a:pt x="758" y="6884"/>
                      <a:pt x="1580" y="6410"/>
                    </a:cubicBezTo>
                    <a:cubicBezTo>
                      <a:pt x="1824" y="6267"/>
                      <a:pt x="2100" y="6103"/>
                      <a:pt x="2407" y="5909"/>
                    </a:cubicBezTo>
                    <a:cubicBezTo>
                      <a:pt x="2646" y="5757"/>
                      <a:pt x="2908" y="5581"/>
                      <a:pt x="3188" y="5393"/>
                    </a:cubicBezTo>
                    <a:cubicBezTo>
                      <a:pt x="3810" y="4969"/>
                      <a:pt x="4529" y="4481"/>
                      <a:pt x="5320" y="4018"/>
                    </a:cubicBezTo>
                    <a:cubicBezTo>
                      <a:pt x="5775" y="3752"/>
                      <a:pt x="6253" y="3494"/>
                      <a:pt x="6752" y="3265"/>
                    </a:cubicBezTo>
                    <a:cubicBezTo>
                      <a:pt x="6920" y="3187"/>
                      <a:pt x="7090" y="3114"/>
                      <a:pt x="7264" y="3042"/>
                    </a:cubicBezTo>
                    <a:cubicBezTo>
                      <a:pt x="7489" y="2950"/>
                      <a:pt x="7722" y="2858"/>
                      <a:pt x="7962" y="2768"/>
                    </a:cubicBezTo>
                    <a:cubicBezTo>
                      <a:pt x="8451" y="2582"/>
                      <a:pt x="8972" y="2400"/>
                      <a:pt x="9512" y="2226"/>
                    </a:cubicBezTo>
                    <a:cubicBezTo>
                      <a:pt x="10292" y="1974"/>
                      <a:pt x="11114" y="1737"/>
                      <a:pt x="11939" y="1528"/>
                    </a:cubicBezTo>
                    <a:cubicBezTo>
                      <a:pt x="12628" y="1350"/>
                      <a:pt x="13320" y="1195"/>
                      <a:pt x="13995" y="1068"/>
                    </a:cubicBezTo>
                    <a:cubicBezTo>
                      <a:pt x="14165" y="1033"/>
                      <a:pt x="14333" y="1002"/>
                      <a:pt x="14498" y="976"/>
                    </a:cubicBezTo>
                    <a:cubicBezTo>
                      <a:pt x="15464" y="810"/>
                      <a:pt x="16385" y="700"/>
                      <a:pt x="17193" y="671"/>
                    </a:cubicBezTo>
                    <a:cubicBezTo>
                      <a:pt x="17541" y="659"/>
                      <a:pt x="17887" y="653"/>
                      <a:pt x="18233" y="653"/>
                    </a:cubicBezTo>
                    <a:cubicBezTo>
                      <a:pt x="18399" y="653"/>
                      <a:pt x="18565" y="654"/>
                      <a:pt x="18731" y="657"/>
                    </a:cubicBezTo>
                    <a:cubicBezTo>
                      <a:pt x="19357" y="663"/>
                      <a:pt x="19983" y="687"/>
                      <a:pt x="20599" y="724"/>
                    </a:cubicBezTo>
                    <a:cubicBezTo>
                      <a:pt x="21324" y="767"/>
                      <a:pt x="22036" y="833"/>
                      <a:pt x="22727" y="906"/>
                    </a:cubicBezTo>
                    <a:cubicBezTo>
                      <a:pt x="23061" y="943"/>
                      <a:pt x="23388" y="980"/>
                      <a:pt x="23709" y="1021"/>
                    </a:cubicBezTo>
                    <a:cubicBezTo>
                      <a:pt x="24341" y="1103"/>
                      <a:pt x="24961" y="1193"/>
                      <a:pt x="25550" y="1287"/>
                    </a:cubicBezTo>
                    <a:cubicBezTo>
                      <a:pt x="26080" y="1373"/>
                      <a:pt x="26592" y="1461"/>
                      <a:pt x="27081" y="1549"/>
                    </a:cubicBezTo>
                    <a:cubicBezTo>
                      <a:pt x="27697" y="1663"/>
                      <a:pt x="28278" y="1776"/>
                      <a:pt x="28810" y="1880"/>
                    </a:cubicBezTo>
                    <a:cubicBezTo>
                      <a:pt x="29360" y="1991"/>
                      <a:pt x="29857" y="2093"/>
                      <a:pt x="30301" y="2183"/>
                    </a:cubicBezTo>
                    <a:cubicBezTo>
                      <a:pt x="30410" y="2205"/>
                      <a:pt x="30520" y="2224"/>
                      <a:pt x="30624" y="2242"/>
                    </a:cubicBezTo>
                    <a:cubicBezTo>
                      <a:pt x="31631" y="2406"/>
                      <a:pt x="32333" y="2473"/>
                      <a:pt x="32470" y="2508"/>
                    </a:cubicBezTo>
                    <a:lnTo>
                      <a:pt x="32464" y="2369"/>
                    </a:lnTo>
                    <a:lnTo>
                      <a:pt x="32505" y="1966"/>
                    </a:lnTo>
                    <a:lnTo>
                      <a:pt x="32505" y="1966"/>
                    </a:lnTo>
                    <a:cubicBezTo>
                      <a:pt x="32504" y="1966"/>
                      <a:pt x="32504" y="1966"/>
                      <a:pt x="32504" y="1966"/>
                    </a:cubicBezTo>
                    <a:cubicBezTo>
                      <a:pt x="32408" y="1966"/>
                      <a:pt x="24476" y="0"/>
                      <a:pt x="172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0" name="Google Shape;1270;p37"/>
              <p:cNvGrpSpPr/>
              <p:nvPr/>
            </p:nvGrpSpPr>
            <p:grpSpPr>
              <a:xfrm>
                <a:off x="1783618" y="2883680"/>
                <a:ext cx="1627233" cy="632671"/>
                <a:chOff x="4717318" y="2434830"/>
                <a:chExt cx="1627233" cy="632671"/>
              </a:xfrm>
            </p:grpSpPr>
            <p:sp>
              <p:nvSpPr>
                <p:cNvPr id="1271" name="Google Shape;1271;p37"/>
                <p:cNvSpPr/>
                <p:nvPr/>
              </p:nvSpPr>
              <p:spPr>
                <a:xfrm>
                  <a:off x="6227423" y="2554993"/>
                  <a:ext cx="117127" cy="267268"/>
                </a:xfrm>
                <a:custGeom>
                  <a:avLst/>
                  <a:gdLst/>
                  <a:ahLst/>
                  <a:cxnLst/>
                  <a:rect l="l" t="t" r="r" b="b"/>
                  <a:pathLst>
                    <a:path w="1930" h="4404" extrusionOk="0">
                      <a:moveTo>
                        <a:pt x="845" y="1"/>
                      </a:moveTo>
                      <a:lnTo>
                        <a:pt x="0" y="621"/>
                      </a:lnTo>
                      <a:lnTo>
                        <a:pt x="76" y="3870"/>
                      </a:lnTo>
                      <a:cubicBezTo>
                        <a:pt x="508" y="4033"/>
                        <a:pt x="948" y="4209"/>
                        <a:pt x="1387" y="4404"/>
                      </a:cubicBezTo>
                      <a:lnTo>
                        <a:pt x="1762" y="3248"/>
                      </a:lnTo>
                      <a:lnTo>
                        <a:pt x="1930" y="410"/>
                      </a:lnTo>
                      <a:lnTo>
                        <a:pt x="84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37"/>
                <p:cNvSpPr/>
                <p:nvPr/>
              </p:nvSpPr>
              <p:spPr>
                <a:xfrm>
                  <a:off x="5987523" y="2488357"/>
                  <a:ext cx="104382" cy="253188"/>
                </a:xfrm>
                <a:custGeom>
                  <a:avLst/>
                  <a:gdLst/>
                  <a:ahLst/>
                  <a:cxnLst/>
                  <a:rect l="l" t="t" r="r" b="b"/>
                  <a:pathLst>
                    <a:path w="1720" h="4172" extrusionOk="0">
                      <a:moveTo>
                        <a:pt x="1167" y="0"/>
                      </a:moveTo>
                      <a:lnTo>
                        <a:pt x="968" y="123"/>
                      </a:lnTo>
                      <a:lnTo>
                        <a:pt x="213" y="900"/>
                      </a:lnTo>
                      <a:lnTo>
                        <a:pt x="1" y="2799"/>
                      </a:lnTo>
                      <a:lnTo>
                        <a:pt x="70" y="3826"/>
                      </a:lnTo>
                      <a:cubicBezTo>
                        <a:pt x="561" y="3924"/>
                        <a:pt x="1060" y="4039"/>
                        <a:pt x="1564" y="4172"/>
                      </a:cubicBezTo>
                      <a:lnTo>
                        <a:pt x="1719" y="4041"/>
                      </a:lnTo>
                      <a:lnTo>
                        <a:pt x="731" y="1244"/>
                      </a:lnTo>
                      <a:lnTo>
                        <a:pt x="1539" y="92"/>
                      </a:lnTo>
                      <a:lnTo>
                        <a:pt x="11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37"/>
                <p:cNvSpPr/>
                <p:nvPr/>
              </p:nvSpPr>
              <p:spPr>
                <a:xfrm>
                  <a:off x="5723529" y="2447878"/>
                  <a:ext cx="196142" cy="248333"/>
                </a:xfrm>
                <a:custGeom>
                  <a:avLst/>
                  <a:gdLst/>
                  <a:ahLst/>
                  <a:cxnLst/>
                  <a:rect l="l" t="t" r="r" b="b"/>
                  <a:pathLst>
                    <a:path w="3232" h="4092" extrusionOk="0">
                      <a:moveTo>
                        <a:pt x="1943" y="0"/>
                      </a:moveTo>
                      <a:lnTo>
                        <a:pt x="1769" y="98"/>
                      </a:lnTo>
                      <a:lnTo>
                        <a:pt x="1470" y="1823"/>
                      </a:lnTo>
                      <a:lnTo>
                        <a:pt x="985" y="614"/>
                      </a:lnTo>
                      <a:lnTo>
                        <a:pt x="439" y="2253"/>
                      </a:lnTo>
                      <a:lnTo>
                        <a:pt x="1" y="3939"/>
                      </a:lnTo>
                      <a:lnTo>
                        <a:pt x="167" y="4053"/>
                      </a:lnTo>
                      <a:cubicBezTo>
                        <a:pt x="549" y="4057"/>
                        <a:pt x="938" y="4069"/>
                        <a:pt x="1329" y="4092"/>
                      </a:cubicBezTo>
                      <a:lnTo>
                        <a:pt x="1382" y="4006"/>
                      </a:lnTo>
                      <a:lnTo>
                        <a:pt x="2587" y="3102"/>
                      </a:lnTo>
                      <a:lnTo>
                        <a:pt x="2243" y="2079"/>
                      </a:lnTo>
                      <a:lnTo>
                        <a:pt x="3231" y="917"/>
                      </a:lnTo>
                      <a:lnTo>
                        <a:pt x="2571" y="84"/>
                      </a:lnTo>
                      <a:lnTo>
                        <a:pt x="19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37"/>
                <p:cNvSpPr/>
                <p:nvPr/>
              </p:nvSpPr>
              <p:spPr>
                <a:xfrm>
                  <a:off x="5541525" y="2434830"/>
                  <a:ext cx="144982" cy="269331"/>
                </a:xfrm>
                <a:custGeom>
                  <a:avLst/>
                  <a:gdLst/>
                  <a:ahLst/>
                  <a:cxnLst/>
                  <a:rect l="l" t="t" r="r" b="b"/>
                  <a:pathLst>
                    <a:path w="2389" h="4438" extrusionOk="0">
                      <a:moveTo>
                        <a:pt x="1525" y="1"/>
                      </a:moveTo>
                      <a:cubicBezTo>
                        <a:pt x="1110" y="1"/>
                        <a:pt x="704" y="12"/>
                        <a:pt x="305" y="31"/>
                      </a:cubicBezTo>
                      <a:lnTo>
                        <a:pt x="1" y="414"/>
                      </a:lnTo>
                      <a:lnTo>
                        <a:pt x="299" y="2427"/>
                      </a:lnTo>
                      <a:lnTo>
                        <a:pt x="299" y="4438"/>
                      </a:lnTo>
                      <a:lnTo>
                        <a:pt x="1394" y="4334"/>
                      </a:lnTo>
                      <a:lnTo>
                        <a:pt x="1934" y="3034"/>
                      </a:lnTo>
                      <a:lnTo>
                        <a:pt x="1934" y="1394"/>
                      </a:lnTo>
                      <a:lnTo>
                        <a:pt x="2315" y="272"/>
                      </a:lnTo>
                      <a:lnTo>
                        <a:pt x="2388" y="17"/>
                      </a:lnTo>
                      <a:cubicBezTo>
                        <a:pt x="2097" y="6"/>
                        <a:pt x="1809" y="1"/>
                        <a:pt x="1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37"/>
                <p:cNvSpPr/>
                <p:nvPr/>
              </p:nvSpPr>
              <p:spPr>
                <a:xfrm>
                  <a:off x="5286391" y="2454068"/>
                  <a:ext cx="158819" cy="288751"/>
                </a:xfrm>
                <a:custGeom>
                  <a:avLst/>
                  <a:gdLst/>
                  <a:ahLst/>
                  <a:cxnLst/>
                  <a:rect l="l" t="t" r="r" b="b"/>
                  <a:pathLst>
                    <a:path w="2617" h="4758" extrusionOk="0">
                      <a:moveTo>
                        <a:pt x="1721" y="0"/>
                      </a:moveTo>
                      <a:cubicBezTo>
                        <a:pt x="1126" y="95"/>
                        <a:pt x="553" y="213"/>
                        <a:pt x="0" y="348"/>
                      </a:cubicBezTo>
                      <a:lnTo>
                        <a:pt x="718" y="1171"/>
                      </a:lnTo>
                      <a:lnTo>
                        <a:pt x="637" y="3855"/>
                      </a:lnTo>
                      <a:lnTo>
                        <a:pt x="1277" y="4757"/>
                      </a:lnTo>
                      <a:cubicBezTo>
                        <a:pt x="1545" y="4684"/>
                        <a:pt x="1819" y="4614"/>
                        <a:pt x="2095" y="4551"/>
                      </a:cubicBezTo>
                      <a:lnTo>
                        <a:pt x="2488" y="3767"/>
                      </a:lnTo>
                      <a:lnTo>
                        <a:pt x="2130" y="2456"/>
                      </a:lnTo>
                      <a:lnTo>
                        <a:pt x="2617" y="469"/>
                      </a:lnTo>
                      <a:cubicBezTo>
                        <a:pt x="2617" y="469"/>
                        <a:pt x="1723" y="0"/>
                        <a:pt x="17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7"/>
                <p:cNvSpPr/>
                <p:nvPr/>
              </p:nvSpPr>
              <p:spPr>
                <a:xfrm>
                  <a:off x="5064272" y="2519854"/>
                  <a:ext cx="143951" cy="319823"/>
                </a:xfrm>
                <a:custGeom>
                  <a:avLst/>
                  <a:gdLst/>
                  <a:ahLst/>
                  <a:cxnLst/>
                  <a:rect l="l" t="t" r="r" b="b"/>
                  <a:pathLst>
                    <a:path w="2372" h="5270" extrusionOk="0">
                      <a:moveTo>
                        <a:pt x="1238" y="1"/>
                      </a:moveTo>
                      <a:cubicBezTo>
                        <a:pt x="837" y="150"/>
                        <a:pt x="448" y="304"/>
                        <a:pt x="74" y="461"/>
                      </a:cubicBezTo>
                      <a:lnTo>
                        <a:pt x="0" y="1288"/>
                      </a:lnTo>
                      <a:lnTo>
                        <a:pt x="933" y="3305"/>
                      </a:lnTo>
                      <a:lnTo>
                        <a:pt x="716" y="5269"/>
                      </a:lnTo>
                      <a:cubicBezTo>
                        <a:pt x="1240" y="5013"/>
                        <a:pt x="1790" y="4768"/>
                        <a:pt x="2371" y="4541"/>
                      </a:cubicBezTo>
                      <a:lnTo>
                        <a:pt x="2320" y="4029"/>
                      </a:lnTo>
                      <a:lnTo>
                        <a:pt x="1938" y="2366"/>
                      </a:lnTo>
                      <a:lnTo>
                        <a:pt x="1862" y="856"/>
                      </a:lnTo>
                      <a:lnTo>
                        <a:pt x="12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7"/>
                <p:cNvSpPr/>
                <p:nvPr/>
              </p:nvSpPr>
              <p:spPr>
                <a:xfrm>
                  <a:off x="4894285" y="2600084"/>
                  <a:ext cx="130782" cy="314058"/>
                </a:xfrm>
                <a:custGeom>
                  <a:avLst/>
                  <a:gdLst/>
                  <a:ahLst/>
                  <a:cxnLst/>
                  <a:rect l="l" t="t" r="r" b="b"/>
                  <a:pathLst>
                    <a:path w="2155" h="5175" extrusionOk="0">
                      <a:moveTo>
                        <a:pt x="1080" y="0"/>
                      </a:moveTo>
                      <a:cubicBezTo>
                        <a:pt x="702" y="205"/>
                        <a:pt x="342" y="416"/>
                        <a:pt x="0" y="622"/>
                      </a:cubicBezTo>
                      <a:lnTo>
                        <a:pt x="528" y="1433"/>
                      </a:lnTo>
                      <a:lnTo>
                        <a:pt x="51" y="2707"/>
                      </a:lnTo>
                      <a:lnTo>
                        <a:pt x="1027" y="3835"/>
                      </a:lnTo>
                      <a:lnTo>
                        <a:pt x="1275" y="5175"/>
                      </a:lnTo>
                      <a:cubicBezTo>
                        <a:pt x="1555" y="5001"/>
                        <a:pt x="1850" y="4829"/>
                        <a:pt x="2155" y="4659"/>
                      </a:cubicBezTo>
                      <a:lnTo>
                        <a:pt x="1985" y="4321"/>
                      </a:lnTo>
                      <a:lnTo>
                        <a:pt x="1510" y="2527"/>
                      </a:lnTo>
                      <a:lnTo>
                        <a:pt x="1637" y="1197"/>
                      </a:lnTo>
                      <a:lnTo>
                        <a:pt x="108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7"/>
                <p:cNvSpPr/>
                <p:nvPr/>
              </p:nvSpPr>
              <p:spPr>
                <a:xfrm>
                  <a:off x="4717318" y="2713692"/>
                  <a:ext cx="109723" cy="353808"/>
                </a:xfrm>
                <a:custGeom>
                  <a:avLst/>
                  <a:gdLst/>
                  <a:ahLst/>
                  <a:cxnLst/>
                  <a:rect l="l" t="t" r="r" b="b"/>
                  <a:pathLst>
                    <a:path w="1808" h="5830" extrusionOk="0">
                      <a:moveTo>
                        <a:pt x="1093" y="0"/>
                      </a:moveTo>
                      <a:lnTo>
                        <a:pt x="1" y="905"/>
                      </a:lnTo>
                      <a:lnTo>
                        <a:pt x="572" y="2014"/>
                      </a:lnTo>
                      <a:lnTo>
                        <a:pt x="130" y="3024"/>
                      </a:lnTo>
                      <a:lnTo>
                        <a:pt x="733" y="5829"/>
                      </a:lnTo>
                      <a:lnTo>
                        <a:pt x="1678" y="5044"/>
                      </a:lnTo>
                      <a:lnTo>
                        <a:pt x="1760" y="3630"/>
                      </a:lnTo>
                      <a:lnTo>
                        <a:pt x="1204" y="2767"/>
                      </a:lnTo>
                      <a:lnTo>
                        <a:pt x="1807" y="1429"/>
                      </a:lnTo>
                      <a:lnTo>
                        <a:pt x="10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 name="Google Shape;1279;p37"/>
              <p:cNvGrpSpPr/>
              <p:nvPr/>
            </p:nvGrpSpPr>
            <p:grpSpPr>
              <a:xfrm>
                <a:off x="1985042" y="3358869"/>
                <a:ext cx="1312199" cy="544006"/>
                <a:chOff x="4918742" y="2910019"/>
                <a:chExt cx="1312199" cy="544006"/>
              </a:xfrm>
            </p:grpSpPr>
            <p:sp>
              <p:nvSpPr>
                <p:cNvPr id="1280" name="Google Shape;1280;p37"/>
                <p:cNvSpPr/>
                <p:nvPr/>
              </p:nvSpPr>
              <p:spPr>
                <a:xfrm>
                  <a:off x="6065507" y="2971314"/>
                  <a:ext cx="165434" cy="224665"/>
                </a:xfrm>
                <a:custGeom>
                  <a:avLst/>
                  <a:gdLst/>
                  <a:ahLst/>
                  <a:cxnLst/>
                  <a:rect l="l" t="t" r="r" b="b"/>
                  <a:pathLst>
                    <a:path w="2726" h="3702" extrusionOk="0">
                      <a:moveTo>
                        <a:pt x="1453" y="1"/>
                      </a:moveTo>
                      <a:lnTo>
                        <a:pt x="1034" y="406"/>
                      </a:lnTo>
                      <a:lnTo>
                        <a:pt x="563" y="2564"/>
                      </a:lnTo>
                      <a:lnTo>
                        <a:pt x="0" y="3442"/>
                      </a:lnTo>
                      <a:cubicBezTo>
                        <a:pt x="389" y="3516"/>
                        <a:pt x="778" y="3602"/>
                        <a:pt x="1175" y="3702"/>
                      </a:cubicBezTo>
                      <a:lnTo>
                        <a:pt x="1915" y="3119"/>
                      </a:lnTo>
                      <a:lnTo>
                        <a:pt x="2067" y="1529"/>
                      </a:lnTo>
                      <a:lnTo>
                        <a:pt x="2726" y="383"/>
                      </a:lnTo>
                      <a:lnTo>
                        <a:pt x="14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7"/>
                <p:cNvSpPr/>
                <p:nvPr/>
              </p:nvSpPr>
              <p:spPr>
                <a:xfrm>
                  <a:off x="5903712" y="2939028"/>
                  <a:ext cx="168651" cy="230248"/>
                </a:xfrm>
                <a:custGeom>
                  <a:avLst/>
                  <a:gdLst/>
                  <a:ahLst/>
                  <a:cxnLst/>
                  <a:rect l="l" t="t" r="r" b="b"/>
                  <a:pathLst>
                    <a:path w="2779" h="3794" extrusionOk="0">
                      <a:moveTo>
                        <a:pt x="1901" y="1"/>
                      </a:moveTo>
                      <a:lnTo>
                        <a:pt x="1064" y="897"/>
                      </a:lnTo>
                      <a:lnTo>
                        <a:pt x="674" y="2118"/>
                      </a:lnTo>
                      <a:lnTo>
                        <a:pt x="1" y="3649"/>
                      </a:lnTo>
                      <a:cubicBezTo>
                        <a:pt x="508" y="3677"/>
                        <a:pt x="1022" y="3724"/>
                        <a:pt x="1543" y="3794"/>
                      </a:cubicBezTo>
                      <a:lnTo>
                        <a:pt x="1574" y="3763"/>
                      </a:lnTo>
                      <a:lnTo>
                        <a:pt x="2071" y="2153"/>
                      </a:lnTo>
                      <a:lnTo>
                        <a:pt x="2779" y="1132"/>
                      </a:lnTo>
                      <a:lnTo>
                        <a:pt x="2083" y="836"/>
                      </a:lnTo>
                      <a:lnTo>
                        <a:pt x="2331" y="91"/>
                      </a:lnTo>
                      <a:cubicBezTo>
                        <a:pt x="2188" y="60"/>
                        <a:pt x="2044" y="29"/>
                        <a:pt x="19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7"/>
                <p:cNvSpPr/>
                <p:nvPr/>
              </p:nvSpPr>
              <p:spPr>
                <a:xfrm>
                  <a:off x="5736698" y="2911718"/>
                  <a:ext cx="150080" cy="251489"/>
                </a:xfrm>
                <a:custGeom>
                  <a:avLst/>
                  <a:gdLst/>
                  <a:ahLst/>
                  <a:cxnLst/>
                  <a:rect l="l" t="t" r="r" b="b"/>
                  <a:pathLst>
                    <a:path w="2473" h="4144" extrusionOk="0">
                      <a:moveTo>
                        <a:pt x="1290" y="1"/>
                      </a:moveTo>
                      <a:lnTo>
                        <a:pt x="1054" y="901"/>
                      </a:lnTo>
                      <a:lnTo>
                        <a:pt x="651" y="874"/>
                      </a:lnTo>
                      <a:lnTo>
                        <a:pt x="191" y="2671"/>
                      </a:lnTo>
                      <a:lnTo>
                        <a:pt x="1" y="4144"/>
                      </a:lnTo>
                      <a:cubicBezTo>
                        <a:pt x="169" y="4129"/>
                        <a:pt x="336" y="4117"/>
                        <a:pt x="506" y="4107"/>
                      </a:cubicBezTo>
                      <a:cubicBezTo>
                        <a:pt x="664" y="4097"/>
                        <a:pt x="823" y="4088"/>
                        <a:pt x="983" y="4082"/>
                      </a:cubicBezTo>
                      <a:cubicBezTo>
                        <a:pt x="997" y="4082"/>
                        <a:pt x="1009" y="4080"/>
                        <a:pt x="1022" y="4080"/>
                      </a:cubicBezTo>
                      <a:lnTo>
                        <a:pt x="981" y="3546"/>
                      </a:lnTo>
                      <a:lnTo>
                        <a:pt x="2127" y="1433"/>
                      </a:lnTo>
                      <a:lnTo>
                        <a:pt x="2472" y="109"/>
                      </a:lnTo>
                      <a:cubicBezTo>
                        <a:pt x="2472" y="109"/>
                        <a:pt x="2235" y="81"/>
                        <a:pt x="2231" y="81"/>
                      </a:cubicBezTo>
                      <a:cubicBezTo>
                        <a:pt x="1914" y="48"/>
                        <a:pt x="1601" y="21"/>
                        <a:pt x="12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37"/>
                <p:cNvSpPr/>
                <p:nvPr/>
              </p:nvSpPr>
              <p:spPr>
                <a:xfrm>
                  <a:off x="5540432" y="2910019"/>
                  <a:ext cx="129811" cy="282258"/>
                </a:xfrm>
                <a:custGeom>
                  <a:avLst/>
                  <a:gdLst/>
                  <a:ahLst/>
                  <a:cxnLst/>
                  <a:rect l="l" t="t" r="r" b="b"/>
                  <a:pathLst>
                    <a:path w="2139" h="4651" extrusionOk="0">
                      <a:moveTo>
                        <a:pt x="2138" y="0"/>
                      </a:moveTo>
                      <a:lnTo>
                        <a:pt x="2138" y="0"/>
                      </a:lnTo>
                      <a:cubicBezTo>
                        <a:pt x="1588" y="27"/>
                        <a:pt x="1058" y="76"/>
                        <a:pt x="546" y="141"/>
                      </a:cubicBezTo>
                      <a:cubicBezTo>
                        <a:pt x="534" y="141"/>
                        <a:pt x="524" y="145"/>
                        <a:pt x="512" y="147"/>
                      </a:cubicBezTo>
                      <a:lnTo>
                        <a:pt x="510" y="209"/>
                      </a:lnTo>
                      <a:lnTo>
                        <a:pt x="184" y="782"/>
                      </a:lnTo>
                      <a:lnTo>
                        <a:pt x="354" y="2560"/>
                      </a:lnTo>
                      <a:lnTo>
                        <a:pt x="0" y="3957"/>
                      </a:lnTo>
                      <a:lnTo>
                        <a:pt x="205" y="4650"/>
                      </a:lnTo>
                      <a:cubicBezTo>
                        <a:pt x="452" y="4591"/>
                        <a:pt x="704" y="4538"/>
                        <a:pt x="962" y="4487"/>
                      </a:cubicBezTo>
                      <a:cubicBezTo>
                        <a:pt x="1193" y="4440"/>
                        <a:pt x="1422" y="4399"/>
                        <a:pt x="1655" y="4362"/>
                      </a:cubicBezTo>
                      <a:lnTo>
                        <a:pt x="1608" y="3924"/>
                      </a:lnTo>
                      <a:lnTo>
                        <a:pt x="2126" y="1469"/>
                      </a:lnTo>
                      <a:lnTo>
                        <a:pt x="1412" y="1326"/>
                      </a:lnTo>
                      <a:lnTo>
                        <a:pt x="21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7"/>
                <p:cNvSpPr/>
                <p:nvPr/>
              </p:nvSpPr>
              <p:spPr>
                <a:xfrm>
                  <a:off x="5305387" y="2955171"/>
                  <a:ext cx="158819" cy="302163"/>
                </a:xfrm>
                <a:custGeom>
                  <a:avLst/>
                  <a:gdLst/>
                  <a:ahLst/>
                  <a:cxnLst/>
                  <a:rect l="l" t="t" r="r" b="b"/>
                  <a:pathLst>
                    <a:path w="2617" h="4979" extrusionOk="0">
                      <a:moveTo>
                        <a:pt x="1561" y="1"/>
                      </a:moveTo>
                      <a:lnTo>
                        <a:pt x="1430" y="40"/>
                      </a:lnTo>
                      <a:cubicBezTo>
                        <a:pt x="931" y="193"/>
                        <a:pt x="454" y="359"/>
                        <a:pt x="0" y="541"/>
                      </a:cubicBezTo>
                      <a:lnTo>
                        <a:pt x="315" y="1228"/>
                      </a:lnTo>
                      <a:lnTo>
                        <a:pt x="17" y="1685"/>
                      </a:lnTo>
                      <a:lnTo>
                        <a:pt x="837" y="2697"/>
                      </a:lnTo>
                      <a:lnTo>
                        <a:pt x="722" y="4230"/>
                      </a:lnTo>
                      <a:lnTo>
                        <a:pt x="743" y="4979"/>
                      </a:lnTo>
                      <a:cubicBezTo>
                        <a:pt x="1113" y="4825"/>
                        <a:pt x="1498" y="4682"/>
                        <a:pt x="1895" y="4543"/>
                      </a:cubicBezTo>
                      <a:cubicBezTo>
                        <a:pt x="2044" y="4490"/>
                        <a:pt x="2198" y="4438"/>
                        <a:pt x="2357" y="4387"/>
                      </a:cubicBezTo>
                      <a:lnTo>
                        <a:pt x="2617" y="2546"/>
                      </a:lnTo>
                      <a:lnTo>
                        <a:pt x="2003" y="1838"/>
                      </a:lnTo>
                      <a:lnTo>
                        <a:pt x="1819" y="915"/>
                      </a:lnTo>
                      <a:lnTo>
                        <a:pt x="156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37"/>
                <p:cNvSpPr/>
                <p:nvPr/>
              </p:nvSpPr>
              <p:spPr>
                <a:xfrm>
                  <a:off x="5089579" y="3054518"/>
                  <a:ext cx="141827" cy="299189"/>
                </a:xfrm>
                <a:custGeom>
                  <a:avLst/>
                  <a:gdLst/>
                  <a:ahLst/>
                  <a:cxnLst/>
                  <a:rect l="l" t="t" r="r" b="b"/>
                  <a:pathLst>
                    <a:path w="2337" h="4930" extrusionOk="0">
                      <a:moveTo>
                        <a:pt x="1238" y="1"/>
                      </a:moveTo>
                      <a:lnTo>
                        <a:pt x="1109" y="72"/>
                      </a:lnTo>
                      <a:cubicBezTo>
                        <a:pt x="778" y="256"/>
                        <a:pt x="461" y="447"/>
                        <a:pt x="156" y="631"/>
                      </a:cubicBezTo>
                      <a:cubicBezTo>
                        <a:pt x="156" y="631"/>
                        <a:pt x="449" y="919"/>
                        <a:pt x="449" y="921"/>
                      </a:cubicBezTo>
                      <a:lnTo>
                        <a:pt x="0" y="2853"/>
                      </a:lnTo>
                      <a:lnTo>
                        <a:pt x="1023" y="4260"/>
                      </a:lnTo>
                      <a:lnTo>
                        <a:pt x="1113" y="4929"/>
                      </a:lnTo>
                      <a:cubicBezTo>
                        <a:pt x="1447" y="4731"/>
                        <a:pt x="1809" y="4526"/>
                        <a:pt x="2192" y="4324"/>
                      </a:cubicBezTo>
                      <a:lnTo>
                        <a:pt x="2337" y="2808"/>
                      </a:lnTo>
                      <a:lnTo>
                        <a:pt x="1887" y="2636"/>
                      </a:lnTo>
                      <a:lnTo>
                        <a:pt x="1764" y="471"/>
                      </a:lnTo>
                      <a:lnTo>
                        <a:pt x="12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37"/>
                <p:cNvSpPr/>
                <p:nvPr/>
              </p:nvSpPr>
              <p:spPr>
                <a:xfrm>
                  <a:off x="4918742" y="3167398"/>
                  <a:ext cx="140492" cy="286627"/>
                </a:xfrm>
                <a:custGeom>
                  <a:avLst/>
                  <a:gdLst/>
                  <a:ahLst/>
                  <a:cxnLst/>
                  <a:rect l="l" t="t" r="r" b="b"/>
                  <a:pathLst>
                    <a:path w="2315" h="4723" extrusionOk="0">
                      <a:moveTo>
                        <a:pt x="1486" y="0"/>
                      </a:moveTo>
                      <a:lnTo>
                        <a:pt x="845" y="154"/>
                      </a:lnTo>
                      <a:cubicBezTo>
                        <a:pt x="547" y="352"/>
                        <a:pt x="266" y="534"/>
                        <a:pt x="0" y="698"/>
                      </a:cubicBezTo>
                      <a:lnTo>
                        <a:pt x="1068" y="2846"/>
                      </a:lnTo>
                      <a:lnTo>
                        <a:pt x="1500" y="4722"/>
                      </a:lnTo>
                      <a:cubicBezTo>
                        <a:pt x="1723" y="4548"/>
                        <a:pt x="1995" y="4340"/>
                        <a:pt x="2314" y="4115"/>
                      </a:cubicBezTo>
                      <a:cubicBezTo>
                        <a:pt x="2273" y="3910"/>
                        <a:pt x="2238" y="3720"/>
                        <a:pt x="2251" y="3667"/>
                      </a:cubicBezTo>
                      <a:cubicBezTo>
                        <a:pt x="2273" y="3538"/>
                        <a:pt x="2292" y="2294"/>
                        <a:pt x="2292" y="2294"/>
                      </a:cubicBezTo>
                      <a:lnTo>
                        <a:pt x="1930" y="2249"/>
                      </a:lnTo>
                      <a:lnTo>
                        <a:pt x="1602" y="1707"/>
                      </a:lnTo>
                      <a:lnTo>
                        <a:pt x="1876" y="563"/>
                      </a:lnTo>
                      <a:lnTo>
                        <a:pt x="148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7" name="Google Shape;1287;p37"/>
              <p:cNvSpPr/>
              <p:nvPr/>
            </p:nvSpPr>
            <p:spPr>
              <a:xfrm>
                <a:off x="2753719" y="3862642"/>
                <a:ext cx="413767" cy="269817"/>
              </a:xfrm>
              <a:custGeom>
                <a:avLst/>
                <a:gdLst/>
                <a:ahLst/>
                <a:cxnLst/>
                <a:rect l="l" t="t" r="r" b="b"/>
                <a:pathLst>
                  <a:path w="6818" h="4446" extrusionOk="0">
                    <a:moveTo>
                      <a:pt x="6091" y="0"/>
                    </a:moveTo>
                    <a:cubicBezTo>
                      <a:pt x="3570" y="0"/>
                      <a:pt x="1590" y="1765"/>
                      <a:pt x="1586" y="1765"/>
                    </a:cubicBezTo>
                    <a:cubicBezTo>
                      <a:pt x="1586" y="1765"/>
                      <a:pt x="1586" y="1765"/>
                      <a:pt x="1586" y="1765"/>
                    </a:cubicBezTo>
                    <a:lnTo>
                      <a:pt x="1" y="4445"/>
                    </a:lnTo>
                    <a:lnTo>
                      <a:pt x="5680" y="1743"/>
                    </a:lnTo>
                    <a:lnTo>
                      <a:pt x="6818" y="51"/>
                    </a:lnTo>
                    <a:cubicBezTo>
                      <a:pt x="6571" y="16"/>
                      <a:pt x="6329" y="0"/>
                      <a:pt x="60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37"/>
              <p:cNvSpPr/>
              <p:nvPr/>
            </p:nvSpPr>
            <p:spPr>
              <a:xfrm>
                <a:off x="676603" y="3652903"/>
                <a:ext cx="1645056" cy="1105544"/>
              </a:xfrm>
              <a:custGeom>
                <a:avLst/>
                <a:gdLst/>
                <a:ahLst/>
                <a:cxnLst/>
                <a:rect l="l" t="t" r="r" b="b"/>
                <a:pathLst>
                  <a:path w="27107" h="18217" extrusionOk="0">
                    <a:moveTo>
                      <a:pt x="887" y="1"/>
                    </a:moveTo>
                    <a:cubicBezTo>
                      <a:pt x="491" y="1"/>
                      <a:pt x="90" y="154"/>
                      <a:pt x="47" y="524"/>
                    </a:cubicBezTo>
                    <a:cubicBezTo>
                      <a:pt x="0" y="912"/>
                      <a:pt x="6588" y="6301"/>
                      <a:pt x="13522" y="9360"/>
                    </a:cubicBezTo>
                    <a:cubicBezTo>
                      <a:pt x="16779" y="10798"/>
                      <a:pt x="27107" y="18217"/>
                      <a:pt x="27107" y="18217"/>
                    </a:cubicBezTo>
                    <a:lnTo>
                      <a:pt x="27107" y="13075"/>
                    </a:lnTo>
                    <a:cubicBezTo>
                      <a:pt x="25574" y="11432"/>
                      <a:pt x="18976" y="8988"/>
                      <a:pt x="18033" y="8245"/>
                    </a:cubicBezTo>
                    <a:cubicBezTo>
                      <a:pt x="15725" y="6432"/>
                      <a:pt x="8706" y="3110"/>
                      <a:pt x="6310" y="1594"/>
                    </a:cubicBezTo>
                    <a:cubicBezTo>
                      <a:pt x="4589" y="507"/>
                      <a:pt x="2605" y="350"/>
                      <a:pt x="1216" y="37"/>
                    </a:cubicBezTo>
                    <a:cubicBezTo>
                      <a:pt x="1112" y="13"/>
                      <a:pt x="1000" y="1"/>
                      <a:pt x="887" y="1"/>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37"/>
              <p:cNvSpPr/>
              <p:nvPr/>
            </p:nvSpPr>
            <p:spPr>
              <a:xfrm>
                <a:off x="2321619" y="3880727"/>
                <a:ext cx="1294950" cy="877723"/>
              </a:xfrm>
              <a:custGeom>
                <a:avLst/>
                <a:gdLst/>
                <a:ahLst/>
                <a:cxnLst/>
                <a:rect l="l" t="t" r="r" b="b"/>
                <a:pathLst>
                  <a:path w="21338" h="14463" extrusionOk="0">
                    <a:moveTo>
                      <a:pt x="20075" y="0"/>
                    </a:moveTo>
                    <a:cubicBezTo>
                      <a:pt x="18083" y="0"/>
                      <a:pt x="13062" y="2519"/>
                      <a:pt x="13062" y="2519"/>
                    </a:cubicBezTo>
                    <a:cubicBezTo>
                      <a:pt x="11227" y="3396"/>
                      <a:pt x="7031" y="5015"/>
                      <a:pt x="5936" y="6150"/>
                    </a:cubicBezTo>
                    <a:cubicBezTo>
                      <a:pt x="5222" y="6887"/>
                      <a:pt x="2174" y="8206"/>
                      <a:pt x="1" y="9368"/>
                    </a:cubicBezTo>
                    <a:lnTo>
                      <a:pt x="1" y="14463"/>
                    </a:lnTo>
                    <a:cubicBezTo>
                      <a:pt x="1" y="14463"/>
                      <a:pt x="4852" y="11586"/>
                      <a:pt x="7501" y="9900"/>
                    </a:cubicBezTo>
                    <a:cubicBezTo>
                      <a:pt x="12072" y="6995"/>
                      <a:pt x="21338" y="1923"/>
                      <a:pt x="20851" y="368"/>
                    </a:cubicBezTo>
                    <a:cubicBezTo>
                      <a:pt x="20769" y="108"/>
                      <a:pt x="20487" y="0"/>
                      <a:pt x="20075" y="0"/>
                    </a:cubicBezTo>
                    <a:close/>
                  </a:path>
                </a:pathLst>
              </a:custGeom>
              <a:solidFill>
                <a:srgbClr val="333233">
                  <a:alpha val="4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37"/>
              <p:cNvSpPr/>
              <p:nvPr/>
            </p:nvSpPr>
            <p:spPr>
              <a:xfrm>
                <a:off x="3615310" y="2217930"/>
                <a:ext cx="803624" cy="613004"/>
              </a:xfrm>
              <a:custGeom>
                <a:avLst/>
                <a:gdLst/>
                <a:ahLst/>
                <a:cxnLst/>
                <a:rect l="l" t="t" r="r" b="b"/>
                <a:pathLst>
                  <a:path w="13242" h="10101" extrusionOk="0">
                    <a:moveTo>
                      <a:pt x="13241" y="0"/>
                    </a:moveTo>
                    <a:cubicBezTo>
                      <a:pt x="12129" y="761"/>
                      <a:pt x="11146" y="1361"/>
                      <a:pt x="10594" y="1537"/>
                    </a:cubicBezTo>
                    <a:cubicBezTo>
                      <a:pt x="9463" y="1888"/>
                      <a:pt x="7224" y="2273"/>
                      <a:pt x="5219" y="2711"/>
                    </a:cubicBezTo>
                    <a:cubicBezTo>
                      <a:pt x="4624" y="3265"/>
                      <a:pt x="3728" y="4114"/>
                      <a:pt x="3376" y="4548"/>
                    </a:cubicBezTo>
                    <a:cubicBezTo>
                      <a:pt x="2828" y="5217"/>
                      <a:pt x="655" y="8904"/>
                      <a:pt x="0" y="10101"/>
                    </a:cubicBezTo>
                    <a:cubicBezTo>
                      <a:pt x="1725" y="9278"/>
                      <a:pt x="8720" y="4280"/>
                      <a:pt x="13241" y="1833"/>
                    </a:cubicBezTo>
                    <a:lnTo>
                      <a:pt x="1324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37"/>
              <p:cNvSpPr/>
              <p:nvPr/>
            </p:nvSpPr>
            <p:spPr>
              <a:xfrm>
                <a:off x="3293481" y="2900309"/>
                <a:ext cx="1125207" cy="824015"/>
              </a:xfrm>
              <a:custGeom>
                <a:avLst/>
                <a:gdLst/>
                <a:ahLst/>
                <a:cxnLst/>
                <a:rect l="l" t="t" r="r" b="b"/>
                <a:pathLst>
                  <a:path w="18541" h="13578" extrusionOk="0">
                    <a:moveTo>
                      <a:pt x="18540" y="0"/>
                    </a:moveTo>
                    <a:cubicBezTo>
                      <a:pt x="17427" y="3810"/>
                      <a:pt x="379" y="9052"/>
                      <a:pt x="379" y="9052"/>
                    </a:cubicBezTo>
                    <a:lnTo>
                      <a:pt x="0" y="12798"/>
                    </a:lnTo>
                    <a:cubicBezTo>
                      <a:pt x="830" y="13340"/>
                      <a:pt x="1737" y="13577"/>
                      <a:pt x="2690" y="13577"/>
                    </a:cubicBezTo>
                    <a:cubicBezTo>
                      <a:pt x="9457" y="13577"/>
                      <a:pt x="18540" y="1611"/>
                      <a:pt x="18540" y="1611"/>
                    </a:cubicBezTo>
                    <a:lnTo>
                      <a:pt x="185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37"/>
              <p:cNvSpPr/>
              <p:nvPr/>
            </p:nvSpPr>
            <p:spPr>
              <a:xfrm>
                <a:off x="3167674" y="2998017"/>
                <a:ext cx="1251134" cy="867588"/>
              </a:xfrm>
              <a:custGeom>
                <a:avLst/>
                <a:gdLst/>
                <a:ahLst/>
                <a:cxnLst/>
                <a:rect l="l" t="t" r="r" b="b"/>
                <a:pathLst>
                  <a:path w="20616" h="14296" extrusionOk="0">
                    <a:moveTo>
                      <a:pt x="20615" y="1"/>
                    </a:moveTo>
                    <a:cubicBezTo>
                      <a:pt x="12577" y="10466"/>
                      <a:pt x="3448" y="9185"/>
                      <a:pt x="2079" y="11210"/>
                    </a:cubicBezTo>
                    <a:cubicBezTo>
                      <a:pt x="815" y="13080"/>
                      <a:pt x="1" y="14296"/>
                      <a:pt x="1" y="14296"/>
                    </a:cubicBezTo>
                    <a:cubicBezTo>
                      <a:pt x="1" y="14296"/>
                      <a:pt x="7358" y="14103"/>
                      <a:pt x="14152" y="9132"/>
                    </a:cubicBezTo>
                    <a:cubicBezTo>
                      <a:pt x="17467" y="6701"/>
                      <a:pt x="19556" y="3487"/>
                      <a:pt x="20615" y="2986"/>
                    </a:cubicBezTo>
                    <a:lnTo>
                      <a:pt x="206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7"/>
              <p:cNvSpPr/>
              <p:nvPr/>
            </p:nvSpPr>
            <p:spPr>
              <a:xfrm>
                <a:off x="3626295" y="3646895"/>
                <a:ext cx="20391" cy="25489"/>
              </a:xfrm>
              <a:custGeom>
                <a:avLst/>
                <a:gdLst/>
                <a:ahLst/>
                <a:cxnLst/>
                <a:rect l="l" t="t" r="r" b="b"/>
                <a:pathLst>
                  <a:path w="336" h="420" extrusionOk="0">
                    <a:moveTo>
                      <a:pt x="242" y="1"/>
                    </a:moveTo>
                    <a:cubicBezTo>
                      <a:pt x="223" y="1"/>
                      <a:pt x="202" y="6"/>
                      <a:pt x="179" y="17"/>
                    </a:cubicBezTo>
                    <a:cubicBezTo>
                      <a:pt x="89" y="62"/>
                      <a:pt x="14" y="183"/>
                      <a:pt x="5" y="291"/>
                    </a:cubicBezTo>
                    <a:cubicBezTo>
                      <a:pt x="1" y="370"/>
                      <a:pt x="38" y="420"/>
                      <a:pt x="96" y="420"/>
                    </a:cubicBezTo>
                    <a:cubicBezTo>
                      <a:pt x="114" y="420"/>
                      <a:pt x="135" y="415"/>
                      <a:pt x="157" y="404"/>
                    </a:cubicBezTo>
                    <a:cubicBezTo>
                      <a:pt x="245" y="357"/>
                      <a:pt x="323" y="234"/>
                      <a:pt x="331" y="130"/>
                    </a:cubicBezTo>
                    <a:cubicBezTo>
                      <a:pt x="335" y="49"/>
                      <a:pt x="299" y="1"/>
                      <a:pt x="242" y="1"/>
                    </a:cubicBezTo>
                    <a:close/>
                  </a:path>
                </a:pathLst>
              </a:custGeom>
              <a:solidFill>
                <a:srgbClr val="BD9B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4" name="Google Shape;1294;p37"/>
              <p:cNvGrpSpPr/>
              <p:nvPr/>
            </p:nvGrpSpPr>
            <p:grpSpPr>
              <a:xfrm>
                <a:off x="3230608" y="3066534"/>
                <a:ext cx="1174439" cy="764672"/>
                <a:chOff x="6164308" y="2617684"/>
                <a:chExt cx="1174439" cy="764672"/>
              </a:xfrm>
            </p:grpSpPr>
            <p:sp>
              <p:nvSpPr>
                <p:cNvPr id="1295" name="Google Shape;1295;p37"/>
                <p:cNvSpPr/>
                <p:nvPr/>
              </p:nvSpPr>
              <p:spPr>
                <a:xfrm>
                  <a:off x="7184477" y="2839014"/>
                  <a:ext cx="17903" cy="20816"/>
                </a:xfrm>
                <a:custGeom>
                  <a:avLst/>
                  <a:gdLst/>
                  <a:ahLst/>
                  <a:cxnLst/>
                  <a:rect l="l" t="t" r="r" b="b"/>
                  <a:pathLst>
                    <a:path w="295" h="343" extrusionOk="0">
                      <a:moveTo>
                        <a:pt x="205" y="0"/>
                      </a:moveTo>
                      <a:cubicBezTo>
                        <a:pt x="157" y="0"/>
                        <a:pt x="99" y="41"/>
                        <a:pt x="60" y="108"/>
                      </a:cubicBezTo>
                      <a:cubicBezTo>
                        <a:pt x="6" y="194"/>
                        <a:pt x="0" y="294"/>
                        <a:pt x="49" y="329"/>
                      </a:cubicBezTo>
                      <a:cubicBezTo>
                        <a:pt x="61" y="338"/>
                        <a:pt x="75" y="342"/>
                        <a:pt x="91" y="342"/>
                      </a:cubicBezTo>
                      <a:cubicBezTo>
                        <a:pt x="138" y="342"/>
                        <a:pt x="195" y="302"/>
                        <a:pt x="236" y="235"/>
                      </a:cubicBezTo>
                      <a:cubicBezTo>
                        <a:pt x="291" y="149"/>
                        <a:pt x="295" y="49"/>
                        <a:pt x="246" y="12"/>
                      </a:cubicBezTo>
                      <a:cubicBezTo>
                        <a:pt x="234" y="4"/>
                        <a:pt x="220" y="0"/>
                        <a:pt x="2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7"/>
                <p:cNvSpPr/>
                <p:nvPr/>
              </p:nvSpPr>
              <p:spPr>
                <a:xfrm>
                  <a:off x="7134834" y="2864381"/>
                  <a:ext cx="30162" cy="34774"/>
                </a:xfrm>
                <a:custGeom>
                  <a:avLst/>
                  <a:gdLst/>
                  <a:ahLst/>
                  <a:cxnLst/>
                  <a:rect l="l" t="t" r="r" b="b"/>
                  <a:pathLst>
                    <a:path w="497" h="573" extrusionOk="0">
                      <a:moveTo>
                        <a:pt x="348" y="0"/>
                      </a:moveTo>
                      <a:cubicBezTo>
                        <a:pt x="342" y="0"/>
                        <a:pt x="337" y="1"/>
                        <a:pt x="331" y="1"/>
                      </a:cubicBezTo>
                      <a:cubicBezTo>
                        <a:pt x="219" y="18"/>
                        <a:pt x="90" y="153"/>
                        <a:pt x="45" y="310"/>
                      </a:cubicBezTo>
                      <a:cubicBezTo>
                        <a:pt x="0" y="462"/>
                        <a:pt x="50" y="573"/>
                        <a:pt x="152" y="573"/>
                      </a:cubicBezTo>
                      <a:cubicBezTo>
                        <a:pt x="157" y="573"/>
                        <a:pt x="162" y="573"/>
                        <a:pt x="168" y="572"/>
                      </a:cubicBezTo>
                      <a:cubicBezTo>
                        <a:pt x="280" y="560"/>
                        <a:pt x="407" y="421"/>
                        <a:pt x="454" y="263"/>
                      </a:cubicBezTo>
                      <a:cubicBezTo>
                        <a:pt x="497" y="111"/>
                        <a:pt x="449" y="0"/>
                        <a:pt x="3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7"/>
                <p:cNvSpPr/>
                <p:nvPr/>
              </p:nvSpPr>
              <p:spPr>
                <a:xfrm>
                  <a:off x="7099028" y="2910808"/>
                  <a:ext cx="16932" cy="19541"/>
                </a:xfrm>
                <a:custGeom>
                  <a:avLst/>
                  <a:gdLst/>
                  <a:ahLst/>
                  <a:cxnLst/>
                  <a:rect l="l" t="t" r="r" b="b"/>
                  <a:pathLst>
                    <a:path w="279" h="322" extrusionOk="0">
                      <a:moveTo>
                        <a:pt x="196" y="0"/>
                      </a:moveTo>
                      <a:cubicBezTo>
                        <a:pt x="144" y="0"/>
                        <a:pt x="81" y="53"/>
                        <a:pt x="44" y="128"/>
                      </a:cubicBezTo>
                      <a:cubicBezTo>
                        <a:pt x="1" y="216"/>
                        <a:pt x="9" y="300"/>
                        <a:pt x="64" y="319"/>
                      </a:cubicBezTo>
                      <a:cubicBezTo>
                        <a:pt x="71" y="321"/>
                        <a:pt x="78" y="322"/>
                        <a:pt x="85" y="322"/>
                      </a:cubicBezTo>
                      <a:cubicBezTo>
                        <a:pt x="136" y="322"/>
                        <a:pt x="201" y="269"/>
                        <a:pt x="238" y="194"/>
                      </a:cubicBezTo>
                      <a:cubicBezTo>
                        <a:pt x="279" y="106"/>
                        <a:pt x="269" y="22"/>
                        <a:pt x="218" y="3"/>
                      </a:cubicBezTo>
                      <a:cubicBezTo>
                        <a:pt x="211" y="1"/>
                        <a:pt x="203" y="0"/>
                        <a:pt x="1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37"/>
                <p:cNvSpPr/>
                <p:nvPr/>
              </p:nvSpPr>
              <p:spPr>
                <a:xfrm>
                  <a:off x="6959081" y="3038921"/>
                  <a:ext cx="15536" cy="19541"/>
                </a:xfrm>
                <a:custGeom>
                  <a:avLst/>
                  <a:gdLst/>
                  <a:ahLst/>
                  <a:cxnLst/>
                  <a:rect l="l" t="t" r="r" b="b"/>
                  <a:pathLst>
                    <a:path w="256" h="322" extrusionOk="0">
                      <a:moveTo>
                        <a:pt x="182" y="0"/>
                      </a:moveTo>
                      <a:cubicBezTo>
                        <a:pt x="169" y="0"/>
                        <a:pt x="154" y="4"/>
                        <a:pt x="138" y="12"/>
                      </a:cubicBezTo>
                      <a:cubicBezTo>
                        <a:pt x="68" y="45"/>
                        <a:pt x="9" y="141"/>
                        <a:pt x="5" y="223"/>
                      </a:cubicBezTo>
                      <a:cubicBezTo>
                        <a:pt x="0" y="284"/>
                        <a:pt x="28" y="321"/>
                        <a:pt x="72" y="321"/>
                      </a:cubicBezTo>
                      <a:cubicBezTo>
                        <a:pt x="86" y="321"/>
                        <a:pt x="102" y="317"/>
                        <a:pt x="120" y="309"/>
                      </a:cubicBezTo>
                      <a:cubicBezTo>
                        <a:pt x="189" y="276"/>
                        <a:pt x="246" y="182"/>
                        <a:pt x="253" y="100"/>
                      </a:cubicBezTo>
                      <a:cubicBezTo>
                        <a:pt x="256" y="38"/>
                        <a:pt x="226" y="0"/>
                        <a:pt x="1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37"/>
                <p:cNvSpPr/>
                <p:nvPr/>
              </p:nvSpPr>
              <p:spPr>
                <a:xfrm>
                  <a:off x="6893902" y="3007120"/>
                  <a:ext cx="18449" cy="20876"/>
                </a:xfrm>
                <a:custGeom>
                  <a:avLst/>
                  <a:gdLst/>
                  <a:ahLst/>
                  <a:cxnLst/>
                  <a:rect l="l" t="t" r="r" b="b"/>
                  <a:pathLst>
                    <a:path w="304" h="344" extrusionOk="0">
                      <a:moveTo>
                        <a:pt x="211" y="1"/>
                      </a:moveTo>
                      <a:cubicBezTo>
                        <a:pt x="155" y="1"/>
                        <a:pt x="83" y="61"/>
                        <a:pt x="42" y="147"/>
                      </a:cubicBezTo>
                      <a:cubicBezTo>
                        <a:pt x="1" y="239"/>
                        <a:pt x="17" y="327"/>
                        <a:pt x="77" y="342"/>
                      </a:cubicBezTo>
                      <a:cubicBezTo>
                        <a:pt x="82" y="343"/>
                        <a:pt x="87" y="344"/>
                        <a:pt x="93" y="344"/>
                      </a:cubicBezTo>
                      <a:cubicBezTo>
                        <a:pt x="149" y="344"/>
                        <a:pt x="224" y="282"/>
                        <a:pt x="261" y="196"/>
                      </a:cubicBezTo>
                      <a:cubicBezTo>
                        <a:pt x="304" y="102"/>
                        <a:pt x="287" y="18"/>
                        <a:pt x="226" y="2"/>
                      </a:cubicBezTo>
                      <a:cubicBezTo>
                        <a:pt x="221" y="1"/>
                        <a:pt x="216" y="1"/>
                        <a:pt x="2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37"/>
                <p:cNvSpPr/>
                <p:nvPr/>
              </p:nvSpPr>
              <p:spPr>
                <a:xfrm>
                  <a:off x="6778351" y="3137964"/>
                  <a:ext cx="28705" cy="33075"/>
                </a:xfrm>
                <a:custGeom>
                  <a:avLst/>
                  <a:gdLst/>
                  <a:ahLst/>
                  <a:cxnLst/>
                  <a:rect l="l" t="t" r="r" b="b"/>
                  <a:pathLst>
                    <a:path w="473" h="545" extrusionOk="0">
                      <a:moveTo>
                        <a:pt x="328" y="1"/>
                      </a:moveTo>
                      <a:cubicBezTo>
                        <a:pt x="241" y="1"/>
                        <a:pt x="132" y="92"/>
                        <a:pt x="70" y="221"/>
                      </a:cubicBezTo>
                      <a:cubicBezTo>
                        <a:pt x="0" y="369"/>
                        <a:pt x="16" y="512"/>
                        <a:pt x="109" y="538"/>
                      </a:cubicBezTo>
                      <a:cubicBezTo>
                        <a:pt x="120" y="542"/>
                        <a:pt x="132" y="544"/>
                        <a:pt x="145" y="544"/>
                      </a:cubicBezTo>
                      <a:cubicBezTo>
                        <a:pt x="232" y="544"/>
                        <a:pt x="338" y="454"/>
                        <a:pt x="401" y="324"/>
                      </a:cubicBezTo>
                      <a:cubicBezTo>
                        <a:pt x="473" y="178"/>
                        <a:pt x="456" y="35"/>
                        <a:pt x="364" y="7"/>
                      </a:cubicBezTo>
                      <a:cubicBezTo>
                        <a:pt x="353" y="3"/>
                        <a:pt x="341" y="1"/>
                        <a:pt x="3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37"/>
                <p:cNvSpPr/>
                <p:nvPr/>
              </p:nvSpPr>
              <p:spPr>
                <a:xfrm>
                  <a:off x="6652059" y="3208059"/>
                  <a:ext cx="27127" cy="30829"/>
                </a:xfrm>
                <a:custGeom>
                  <a:avLst/>
                  <a:gdLst/>
                  <a:ahLst/>
                  <a:cxnLst/>
                  <a:rect l="l" t="t" r="r" b="b"/>
                  <a:pathLst>
                    <a:path w="447" h="508" extrusionOk="0">
                      <a:moveTo>
                        <a:pt x="311" y="0"/>
                      </a:moveTo>
                      <a:cubicBezTo>
                        <a:pt x="256" y="0"/>
                        <a:pt x="189" y="38"/>
                        <a:pt x="129" y="108"/>
                      </a:cubicBezTo>
                      <a:cubicBezTo>
                        <a:pt x="35" y="222"/>
                        <a:pt x="0" y="382"/>
                        <a:pt x="52" y="462"/>
                      </a:cubicBezTo>
                      <a:cubicBezTo>
                        <a:pt x="72" y="493"/>
                        <a:pt x="102" y="508"/>
                        <a:pt x="136" y="508"/>
                      </a:cubicBezTo>
                      <a:cubicBezTo>
                        <a:pt x="191" y="508"/>
                        <a:pt x="258" y="470"/>
                        <a:pt x="317" y="400"/>
                      </a:cubicBezTo>
                      <a:cubicBezTo>
                        <a:pt x="412" y="284"/>
                        <a:pt x="446" y="126"/>
                        <a:pt x="395" y="46"/>
                      </a:cubicBezTo>
                      <a:cubicBezTo>
                        <a:pt x="375" y="15"/>
                        <a:pt x="346" y="0"/>
                        <a:pt x="3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37"/>
                <p:cNvSpPr/>
                <p:nvPr/>
              </p:nvSpPr>
              <p:spPr>
                <a:xfrm>
                  <a:off x="6636887" y="3180931"/>
                  <a:ext cx="17963" cy="20876"/>
                </a:xfrm>
                <a:custGeom>
                  <a:avLst/>
                  <a:gdLst/>
                  <a:ahLst/>
                  <a:cxnLst/>
                  <a:rect l="l" t="t" r="r" b="b"/>
                  <a:pathLst>
                    <a:path w="296" h="344" extrusionOk="0">
                      <a:moveTo>
                        <a:pt x="206" y="0"/>
                      </a:moveTo>
                      <a:cubicBezTo>
                        <a:pt x="152" y="0"/>
                        <a:pt x="85" y="57"/>
                        <a:pt x="46" y="137"/>
                      </a:cubicBezTo>
                      <a:cubicBezTo>
                        <a:pt x="1" y="234"/>
                        <a:pt x="11" y="322"/>
                        <a:pt x="68" y="340"/>
                      </a:cubicBezTo>
                      <a:cubicBezTo>
                        <a:pt x="75" y="343"/>
                        <a:pt x="83" y="344"/>
                        <a:pt x="91" y="344"/>
                      </a:cubicBezTo>
                      <a:cubicBezTo>
                        <a:pt x="144" y="344"/>
                        <a:pt x="211" y="287"/>
                        <a:pt x="252" y="207"/>
                      </a:cubicBezTo>
                      <a:cubicBezTo>
                        <a:pt x="295" y="115"/>
                        <a:pt x="285" y="25"/>
                        <a:pt x="230" y="4"/>
                      </a:cubicBezTo>
                      <a:cubicBezTo>
                        <a:pt x="222" y="2"/>
                        <a:pt x="215" y="0"/>
                        <a:pt x="2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37"/>
                <p:cNvSpPr/>
                <p:nvPr/>
              </p:nvSpPr>
              <p:spPr>
                <a:xfrm>
                  <a:off x="6503555" y="3252422"/>
                  <a:ext cx="25125" cy="28644"/>
                </a:xfrm>
                <a:custGeom>
                  <a:avLst/>
                  <a:gdLst/>
                  <a:ahLst/>
                  <a:cxnLst/>
                  <a:rect l="l" t="t" r="r" b="b"/>
                  <a:pathLst>
                    <a:path w="414" h="472" extrusionOk="0">
                      <a:moveTo>
                        <a:pt x="289" y="0"/>
                      </a:moveTo>
                      <a:cubicBezTo>
                        <a:pt x="225" y="0"/>
                        <a:pt x="147" y="54"/>
                        <a:pt x="88" y="144"/>
                      </a:cubicBezTo>
                      <a:cubicBezTo>
                        <a:pt x="13" y="265"/>
                        <a:pt x="0" y="402"/>
                        <a:pt x="68" y="453"/>
                      </a:cubicBezTo>
                      <a:cubicBezTo>
                        <a:pt x="85" y="466"/>
                        <a:pt x="105" y="472"/>
                        <a:pt x="127" y="472"/>
                      </a:cubicBezTo>
                      <a:cubicBezTo>
                        <a:pt x="191" y="472"/>
                        <a:pt x="269" y="418"/>
                        <a:pt x="326" y="328"/>
                      </a:cubicBezTo>
                      <a:cubicBezTo>
                        <a:pt x="403" y="207"/>
                        <a:pt x="414" y="70"/>
                        <a:pt x="346" y="19"/>
                      </a:cubicBezTo>
                      <a:cubicBezTo>
                        <a:pt x="330" y="6"/>
                        <a:pt x="310" y="0"/>
                        <a:pt x="2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37"/>
                <p:cNvSpPr/>
                <p:nvPr/>
              </p:nvSpPr>
              <p:spPr>
                <a:xfrm>
                  <a:off x="6464957" y="3209030"/>
                  <a:ext cx="18267" cy="20694"/>
                </a:xfrm>
                <a:custGeom>
                  <a:avLst/>
                  <a:gdLst/>
                  <a:ahLst/>
                  <a:cxnLst/>
                  <a:rect l="l" t="t" r="r" b="b"/>
                  <a:pathLst>
                    <a:path w="301" h="341" extrusionOk="0">
                      <a:moveTo>
                        <a:pt x="210" y="0"/>
                      </a:moveTo>
                      <a:cubicBezTo>
                        <a:pt x="173" y="0"/>
                        <a:pt x="126" y="27"/>
                        <a:pt x="86" y="77"/>
                      </a:cubicBezTo>
                      <a:cubicBezTo>
                        <a:pt x="21" y="153"/>
                        <a:pt x="0" y="257"/>
                        <a:pt x="37" y="313"/>
                      </a:cubicBezTo>
                      <a:cubicBezTo>
                        <a:pt x="50" y="331"/>
                        <a:pt x="68" y="340"/>
                        <a:pt x="90" y="340"/>
                      </a:cubicBezTo>
                      <a:cubicBezTo>
                        <a:pt x="128" y="340"/>
                        <a:pt x="175" y="313"/>
                        <a:pt x="215" y="264"/>
                      </a:cubicBezTo>
                      <a:cubicBezTo>
                        <a:pt x="276" y="184"/>
                        <a:pt x="301" y="79"/>
                        <a:pt x="264" y="28"/>
                      </a:cubicBezTo>
                      <a:cubicBezTo>
                        <a:pt x="251" y="9"/>
                        <a:pt x="232" y="0"/>
                        <a:pt x="2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37"/>
                <p:cNvSpPr/>
                <p:nvPr/>
              </p:nvSpPr>
              <p:spPr>
                <a:xfrm>
                  <a:off x="6290236" y="3333987"/>
                  <a:ext cx="32953" cy="38112"/>
                </a:xfrm>
                <a:custGeom>
                  <a:avLst/>
                  <a:gdLst/>
                  <a:ahLst/>
                  <a:cxnLst/>
                  <a:rect l="l" t="t" r="r" b="b"/>
                  <a:pathLst>
                    <a:path w="543" h="628" extrusionOk="0">
                      <a:moveTo>
                        <a:pt x="381" y="0"/>
                      </a:moveTo>
                      <a:cubicBezTo>
                        <a:pt x="299" y="0"/>
                        <a:pt x="197" y="68"/>
                        <a:pt x="121" y="181"/>
                      </a:cubicBezTo>
                      <a:cubicBezTo>
                        <a:pt x="15" y="336"/>
                        <a:pt x="1" y="525"/>
                        <a:pt x="82" y="598"/>
                      </a:cubicBezTo>
                      <a:cubicBezTo>
                        <a:pt x="105" y="618"/>
                        <a:pt x="132" y="628"/>
                        <a:pt x="163" y="628"/>
                      </a:cubicBezTo>
                      <a:cubicBezTo>
                        <a:pt x="244" y="628"/>
                        <a:pt x="346" y="560"/>
                        <a:pt x="422" y="447"/>
                      </a:cubicBezTo>
                      <a:cubicBezTo>
                        <a:pt x="526" y="291"/>
                        <a:pt x="543" y="105"/>
                        <a:pt x="461" y="30"/>
                      </a:cubicBezTo>
                      <a:cubicBezTo>
                        <a:pt x="439" y="10"/>
                        <a:pt x="411" y="0"/>
                        <a:pt x="3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37"/>
                <p:cNvSpPr/>
                <p:nvPr/>
              </p:nvSpPr>
              <p:spPr>
                <a:xfrm>
                  <a:off x="6324889" y="3281431"/>
                  <a:ext cx="21059" cy="24578"/>
                </a:xfrm>
                <a:custGeom>
                  <a:avLst/>
                  <a:gdLst/>
                  <a:ahLst/>
                  <a:cxnLst/>
                  <a:rect l="l" t="t" r="r" b="b"/>
                  <a:pathLst>
                    <a:path w="347" h="405" extrusionOk="0">
                      <a:moveTo>
                        <a:pt x="243" y="1"/>
                      </a:moveTo>
                      <a:cubicBezTo>
                        <a:pt x="180" y="1"/>
                        <a:pt x="100" y="67"/>
                        <a:pt x="54" y="159"/>
                      </a:cubicBezTo>
                      <a:cubicBezTo>
                        <a:pt x="0" y="267"/>
                        <a:pt x="11" y="374"/>
                        <a:pt x="76" y="400"/>
                      </a:cubicBezTo>
                      <a:cubicBezTo>
                        <a:pt x="84" y="403"/>
                        <a:pt x="93" y="405"/>
                        <a:pt x="102" y="405"/>
                      </a:cubicBezTo>
                      <a:cubicBezTo>
                        <a:pt x="167" y="405"/>
                        <a:pt x="246" y="338"/>
                        <a:pt x="293" y="245"/>
                      </a:cubicBezTo>
                      <a:cubicBezTo>
                        <a:pt x="346" y="134"/>
                        <a:pt x="338" y="26"/>
                        <a:pt x="270" y="6"/>
                      </a:cubicBezTo>
                      <a:cubicBezTo>
                        <a:pt x="262" y="2"/>
                        <a:pt x="252" y="1"/>
                        <a:pt x="2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37"/>
                <p:cNvSpPr/>
                <p:nvPr/>
              </p:nvSpPr>
              <p:spPr>
                <a:xfrm>
                  <a:off x="6280647" y="3242773"/>
                  <a:ext cx="16264" cy="20452"/>
                </a:xfrm>
                <a:custGeom>
                  <a:avLst/>
                  <a:gdLst/>
                  <a:ahLst/>
                  <a:cxnLst/>
                  <a:rect l="l" t="t" r="r" b="b"/>
                  <a:pathLst>
                    <a:path w="268" h="337" extrusionOk="0">
                      <a:moveTo>
                        <a:pt x="190" y="0"/>
                      </a:moveTo>
                      <a:cubicBezTo>
                        <a:pt x="176" y="0"/>
                        <a:pt x="159" y="4"/>
                        <a:pt x="142" y="12"/>
                      </a:cubicBezTo>
                      <a:cubicBezTo>
                        <a:pt x="71" y="47"/>
                        <a:pt x="9" y="143"/>
                        <a:pt x="5" y="231"/>
                      </a:cubicBezTo>
                      <a:cubicBezTo>
                        <a:pt x="0" y="295"/>
                        <a:pt x="31" y="336"/>
                        <a:pt x="78" y="336"/>
                      </a:cubicBezTo>
                      <a:cubicBezTo>
                        <a:pt x="92" y="336"/>
                        <a:pt x="109" y="332"/>
                        <a:pt x="126" y="323"/>
                      </a:cubicBezTo>
                      <a:cubicBezTo>
                        <a:pt x="197" y="291"/>
                        <a:pt x="259" y="190"/>
                        <a:pt x="263" y="107"/>
                      </a:cubicBezTo>
                      <a:cubicBezTo>
                        <a:pt x="268" y="40"/>
                        <a:pt x="237" y="0"/>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37"/>
                <p:cNvSpPr/>
                <p:nvPr/>
              </p:nvSpPr>
              <p:spPr>
                <a:xfrm>
                  <a:off x="6693873" y="3122064"/>
                  <a:ext cx="30890" cy="34774"/>
                </a:xfrm>
                <a:custGeom>
                  <a:avLst/>
                  <a:gdLst/>
                  <a:ahLst/>
                  <a:cxnLst/>
                  <a:rect l="l" t="t" r="r" b="b"/>
                  <a:pathLst>
                    <a:path w="509" h="573" extrusionOk="0">
                      <a:moveTo>
                        <a:pt x="351" y="1"/>
                      </a:moveTo>
                      <a:cubicBezTo>
                        <a:pt x="293" y="1"/>
                        <a:pt x="222" y="37"/>
                        <a:pt x="160" y="107"/>
                      </a:cubicBezTo>
                      <a:cubicBezTo>
                        <a:pt x="50" y="234"/>
                        <a:pt x="1" y="414"/>
                        <a:pt x="54" y="512"/>
                      </a:cubicBezTo>
                      <a:cubicBezTo>
                        <a:pt x="76" y="553"/>
                        <a:pt x="112" y="572"/>
                        <a:pt x="155" y="572"/>
                      </a:cubicBezTo>
                      <a:cubicBezTo>
                        <a:pt x="213" y="572"/>
                        <a:pt x="285" y="535"/>
                        <a:pt x="349" y="463"/>
                      </a:cubicBezTo>
                      <a:cubicBezTo>
                        <a:pt x="459" y="340"/>
                        <a:pt x="508" y="160"/>
                        <a:pt x="453" y="62"/>
                      </a:cubicBezTo>
                      <a:cubicBezTo>
                        <a:pt x="431" y="21"/>
                        <a:pt x="394" y="1"/>
                        <a:pt x="3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37"/>
                <p:cNvSpPr/>
                <p:nvPr/>
              </p:nvSpPr>
              <p:spPr>
                <a:xfrm>
                  <a:off x="6783024" y="3089413"/>
                  <a:ext cx="24639" cy="28887"/>
                </a:xfrm>
                <a:custGeom>
                  <a:avLst/>
                  <a:gdLst/>
                  <a:ahLst/>
                  <a:cxnLst/>
                  <a:rect l="l" t="t" r="r" b="b"/>
                  <a:pathLst>
                    <a:path w="406" h="476" extrusionOk="0">
                      <a:moveTo>
                        <a:pt x="285" y="0"/>
                      </a:moveTo>
                      <a:cubicBezTo>
                        <a:pt x="217" y="0"/>
                        <a:pt x="134" y="59"/>
                        <a:pt x="77" y="158"/>
                      </a:cubicBezTo>
                      <a:cubicBezTo>
                        <a:pt x="3" y="281"/>
                        <a:pt x="1" y="416"/>
                        <a:pt x="68" y="461"/>
                      </a:cubicBezTo>
                      <a:cubicBezTo>
                        <a:pt x="84" y="471"/>
                        <a:pt x="102" y="475"/>
                        <a:pt x="121" y="475"/>
                      </a:cubicBezTo>
                      <a:cubicBezTo>
                        <a:pt x="189" y="475"/>
                        <a:pt x="273" y="415"/>
                        <a:pt x="330" y="318"/>
                      </a:cubicBezTo>
                      <a:cubicBezTo>
                        <a:pt x="404" y="197"/>
                        <a:pt x="406" y="60"/>
                        <a:pt x="338" y="15"/>
                      </a:cubicBezTo>
                      <a:cubicBezTo>
                        <a:pt x="323" y="5"/>
                        <a:pt x="305" y="0"/>
                        <a:pt x="2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37"/>
                <p:cNvSpPr/>
                <p:nvPr/>
              </p:nvSpPr>
              <p:spPr>
                <a:xfrm>
                  <a:off x="6872054" y="3084983"/>
                  <a:ext cx="26156" cy="31133"/>
                </a:xfrm>
                <a:custGeom>
                  <a:avLst/>
                  <a:gdLst/>
                  <a:ahLst/>
                  <a:cxnLst/>
                  <a:rect l="l" t="t" r="r" b="b"/>
                  <a:pathLst>
                    <a:path w="431" h="513" extrusionOk="0">
                      <a:moveTo>
                        <a:pt x="303" y="0"/>
                      </a:moveTo>
                      <a:cubicBezTo>
                        <a:pt x="267" y="0"/>
                        <a:pt x="224" y="17"/>
                        <a:pt x="181" y="51"/>
                      </a:cubicBezTo>
                      <a:cubicBezTo>
                        <a:pt x="72" y="137"/>
                        <a:pt x="1" y="296"/>
                        <a:pt x="21" y="409"/>
                      </a:cubicBezTo>
                      <a:cubicBezTo>
                        <a:pt x="33" y="478"/>
                        <a:pt x="74" y="513"/>
                        <a:pt x="127" y="513"/>
                      </a:cubicBezTo>
                      <a:cubicBezTo>
                        <a:pt x="164" y="513"/>
                        <a:pt x="208" y="496"/>
                        <a:pt x="252" y="460"/>
                      </a:cubicBezTo>
                      <a:cubicBezTo>
                        <a:pt x="359" y="376"/>
                        <a:pt x="430" y="215"/>
                        <a:pt x="410" y="102"/>
                      </a:cubicBezTo>
                      <a:cubicBezTo>
                        <a:pt x="398" y="35"/>
                        <a:pt x="357" y="0"/>
                        <a:pt x="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37"/>
                <p:cNvSpPr/>
                <p:nvPr/>
              </p:nvSpPr>
              <p:spPr>
                <a:xfrm>
                  <a:off x="6985541" y="2925919"/>
                  <a:ext cx="27249" cy="31679"/>
                </a:xfrm>
                <a:custGeom>
                  <a:avLst/>
                  <a:gdLst/>
                  <a:ahLst/>
                  <a:cxnLst/>
                  <a:rect l="l" t="t" r="r" b="b"/>
                  <a:pathLst>
                    <a:path w="449" h="522" extrusionOk="0">
                      <a:moveTo>
                        <a:pt x="313" y="0"/>
                      </a:moveTo>
                      <a:cubicBezTo>
                        <a:pt x="234" y="0"/>
                        <a:pt x="135" y="75"/>
                        <a:pt x="74" y="190"/>
                      </a:cubicBezTo>
                      <a:cubicBezTo>
                        <a:pt x="1" y="327"/>
                        <a:pt x="5" y="471"/>
                        <a:pt x="87" y="511"/>
                      </a:cubicBezTo>
                      <a:cubicBezTo>
                        <a:pt x="101" y="518"/>
                        <a:pt x="116" y="521"/>
                        <a:pt x="132" y="521"/>
                      </a:cubicBezTo>
                      <a:cubicBezTo>
                        <a:pt x="210" y="521"/>
                        <a:pt x="308" y="447"/>
                        <a:pt x="371" y="333"/>
                      </a:cubicBezTo>
                      <a:cubicBezTo>
                        <a:pt x="449" y="194"/>
                        <a:pt x="443" y="51"/>
                        <a:pt x="359" y="10"/>
                      </a:cubicBezTo>
                      <a:cubicBezTo>
                        <a:pt x="345" y="4"/>
                        <a:pt x="329" y="0"/>
                        <a:pt x="3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37"/>
                <p:cNvSpPr/>
                <p:nvPr/>
              </p:nvSpPr>
              <p:spPr>
                <a:xfrm>
                  <a:off x="6208185" y="3346489"/>
                  <a:ext cx="31072" cy="35866"/>
                </a:xfrm>
                <a:custGeom>
                  <a:avLst/>
                  <a:gdLst/>
                  <a:ahLst/>
                  <a:cxnLst/>
                  <a:rect l="l" t="t" r="r" b="b"/>
                  <a:pathLst>
                    <a:path w="512" h="591" extrusionOk="0">
                      <a:moveTo>
                        <a:pt x="355" y="0"/>
                      </a:moveTo>
                      <a:cubicBezTo>
                        <a:pt x="349" y="0"/>
                        <a:pt x="342" y="1"/>
                        <a:pt x="336" y="2"/>
                      </a:cubicBezTo>
                      <a:cubicBezTo>
                        <a:pt x="221" y="14"/>
                        <a:pt x="88" y="157"/>
                        <a:pt x="43" y="321"/>
                      </a:cubicBezTo>
                      <a:cubicBezTo>
                        <a:pt x="1" y="474"/>
                        <a:pt x="49" y="590"/>
                        <a:pt x="151" y="590"/>
                      </a:cubicBezTo>
                      <a:cubicBezTo>
                        <a:pt x="158" y="590"/>
                        <a:pt x="165" y="590"/>
                        <a:pt x="172" y="589"/>
                      </a:cubicBezTo>
                      <a:cubicBezTo>
                        <a:pt x="289" y="576"/>
                        <a:pt x="422" y="433"/>
                        <a:pt x="467" y="270"/>
                      </a:cubicBezTo>
                      <a:cubicBezTo>
                        <a:pt x="511" y="115"/>
                        <a:pt x="461" y="0"/>
                        <a:pt x="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37"/>
                <p:cNvSpPr/>
                <p:nvPr/>
              </p:nvSpPr>
              <p:spPr>
                <a:xfrm>
                  <a:off x="6390189" y="3163150"/>
                  <a:ext cx="17296" cy="19723"/>
                </a:xfrm>
                <a:custGeom>
                  <a:avLst/>
                  <a:gdLst/>
                  <a:ahLst/>
                  <a:cxnLst/>
                  <a:rect l="l" t="t" r="r" b="b"/>
                  <a:pathLst>
                    <a:path w="285" h="325" extrusionOk="0">
                      <a:moveTo>
                        <a:pt x="199" y="0"/>
                      </a:moveTo>
                      <a:cubicBezTo>
                        <a:pt x="139" y="0"/>
                        <a:pt x="71" y="64"/>
                        <a:pt x="35" y="150"/>
                      </a:cubicBezTo>
                      <a:cubicBezTo>
                        <a:pt x="1" y="240"/>
                        <a:pt x="21" y="316"/>
                        <a:pt x="80" y="324"/>
                      </a:cubicBezTo>
                      <a:cubicBezTo>
                        <a:pt x="83" y="324"/>
                        <a:pt x="86" y="324"/>
                        <a:pt x="88" y="324"/>
                      </a:cubicBezTo>
                      <a:cubicBezTo>
                        <a:pt x="148" y="324"/>
                        <a:pt x="217" y="261"/>
                        <a:pt x="250" y="175"/>
                      </a:cubicBezTo>
                      <a:cubicBezTo>
                        <a:pt x="285" y="89"/>
                        <a:pt x="266" y="11"/>
                        <a:pt x="207" y="1"/>
                      </a:cubicBezTo>
                      <a:cubicBezTo>
                        <a:pt x="204" y="0"/>
                        <a:pt x="202" y="0"/>
                        <a:pt x="1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37"/>
                <p:cNvSpPr/>
                <p:nvPr/>
              </p:nvSpPr>
              <p:spPr>
                <a:xfrm>
                  <a:off x="6428787" y="3173770"/>
                  <a:ext cx="23789" cy="27127"/>
                </a:xfrm>
                <a:custGeom>
                  <a:avLst/>
                  <a:gdLst/>
                  <a:ahLst/>
                  <a:cxnLst/>
                  <a:rect l="l" t="t" r="r" b="b"/>
                  <a:pathLst>
                    <a:path w="392" h="447" extrusionOk="0">
                      <a:moveTo>
                        <a:pt x="271" y="0"/>
                      </a:moveTo>
                      <a:cubicBezTo>
                        <a:pt x="220" y="0"/>
                        <a:pt x="159" y="37"/>
                        <a:pt x="109" y="102"/>
                      </a:cubicBezTo>
                      <a:cubicBezTo>
                        <a:pt x="27" y="206"/>
                        <a:pt x="1" y="345"/>
                        <a:pt x="50" y="411"/>
                      </a:cubicBezTo>
                      <a:cubicBezTo>
                        <a:pt x="68" y="435"/>
                        <a:pt x="92" y="447"/>
                        <a:pt x="121" y="447"/>
                      </a:cubicBezTo>
                      <a:cubicBezTo>
                        <a:pt x="171" y="447"/>
                        <a:pt x="233" y="410"/>
                        <a:pt x="285" y="343"/>
                      </a:cubicBezTo>
                      <a:cubicBezTo>
                        <a:pt x="367" y="241"/>
                        <a:pt x="392" y="102"/>
                        <a:pt x="345" y="36"/>
                      </a:cubicBezTo>
                      <a:cubicBezTo>
                        <a:pt x="326" y="12"/>
                        <a:pt x="300" y="0"/>
                        <a:pt x="2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37"/>
                <p:cNvSpPr/>
                <p:nvPr/>
              </p:nvSpPr>
              <p:spPr>
                <a:xfrm>
                  <a:off x="6447054" y="3260494"/>
                  <a:ext cx="29130" cy="35624"/>
                </a:xfrm>
                <a:custGeom>
                  <a:avLst/>
                  <a:gdLst/>
                  <a:ahLst/>
                  <a:cxnLst/>
                  <a:rect l="l" t="t" r="r" b="b"/>
                  <a:pathLst>
                    <a:path w="480" h="587" extrusionOk="0">
                      <a:moveTo>
                        <a:pt x="342" y="0"/>
                      </a:moveTo>
                      <a:cubicBezTo>
                        <a:pt x="323" y="0"/>
                        <a:pt x="302" y="4"/>
                        <a:pt x="279" y="13"/>
                      </a:cubicBezTo>
                      <a:cubicBezTo>
                        <a:pt x="156" y="60"/>
                        <a:pt x="39" y="222"/>
                        <a:pt x="17" y="377"/>
                      </a:cubicBezTo>
                      <a:cubicBezTo>
                        <a:pt x="0" y="504"/>
                        <a:pt x="52" y="586"/>
                        <a:pt x="138" y="586"/>
                      </a:cubicBezTo>
                      <a:cubicBezTo>
                        <a:pt x="158" y="586"/>
                        <a:pt x="179" y="582"/>
                        <a:pt x="201" y="574"/>
                      </a:cubicBezTo>
                      <a:cubicBezTo>
                        <a:pt x="324" y="524"/>
                        <a:pt x="438" y="363"/>
                        <a:pt x="463" y="207"/>
                      </a:cubicBezTo>
                      <a:cubicBezTo>
                        <a:pt x="480" y="82"/>
                        <a:pt x="429" y="0"/>
                        <a:pt x="3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37"/>
                <p:cNvSpPr/>
                <p:nvPr/>
              </p:nvSpPr>
              <p:spPr>
                <a:xfrm>
                  <a:off x="6556172" y="3204842"/>
                  <a:ext cx="18267" cy="21362"/>
                </a:xfrm>
                <a:custGeom>
                  <a:avLst/>
                  <a:gdLst/>
                  <a:ahLst/>
                  <a:cxnLst/>
                  <a:rect l="l" t="t" r="r" b="b"/>
                  <a:pathLst>
                    <a:path w="301" h="352" extrusionOk="0">
                      <a:moveTo>
                        <a:pt x="207" y="1"/>
                      </a:moveTo>
                      <a:cubicBezTo>
                        <a:pt x="205" y="1"/>
                        <a:pt x="203" y="1"/>
                        <a:pt x="201" y="1"/>
                      </a:cubicBezTo>
                      <a:cubicBezTo>
                        <a:pt x="132" y="9"/>
                        <a:pt x="56" y="91"/>
                        <a:pt x="28" y="189"/>
                      </a:cubicBezTo>
                      <a:cubicBezTo>
                        <a:pt x="0" y="282"/>
                        <a:pt x="29" y="351"/>
                        <a:pt x="93" y="351"/>
                      </a:cubicBezTo>
                      <a:cubicBezTo>
                        <a:pt x="96" y="351"/>
                        <a:pt x="98" y="351"/>
                        <a:pt x="101" y="351"/>
                      </a:cubicBezTo>
                      <a:cubicBezTo>
                        <a:pt x="171" y="343"/>
                        <a:pt x="246" y="257"/>
                        <a:pt x="275" y="163"/>
                      </a:cubicBezTo>
                      <a:cubicBezTo>
                        <a:pt x="301" y="71"/>
                        <a:pt x="273" y="1"/>
                        <a:pt x="2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37"/>
                <p:cNvSpPr/>
                <p:nvPr/>
              </p:nvSpPr>
              <p:spPr>
                <a:xfrm>
                  <a:off x="7266528" y="2692391"/>
                  <a:ext cx="18692" cy="22819"/>
                </a:xfrm>
                <a:custGeom>
                  <a:avLst/>
                  <a:gdLst/>
                  <a:ahLst/>
                  <a:cxnLst/>
                  <a:rect l="l" t="t" r="r" b="b"/>
                  <a:pathLst>
                    <a:path w="308" h="376" extrusionOk="0">
                      <a:moveTo>
                        <a:pt x="217" y="0"/>
                      </a:moveTo>
                      <a:cubicBezTo>
                        <a:pt x="204" y="0"/>
                        <a:pt x="189" y="3"/>
                        <a:pt x="173" y="10"/>
                      </a:cubicBezTo>
                      <a:cubicBezTo>
                        <a:pt x="95" y="43"/>
                        <a:pt x="23" y="151"/>
                        <a:pt x="9" y="247"/>
                      </a:cubicBezTo>
                      <a:cubicBezTo>
                        <a:pt x="1" y="326"/>
                        <a:pt x="36" y="375"/>
                        <a:pt x="91" y="375"/>
                      </a:cubicBezTo>
                      <a:cubicBezTo>
                        <a:pt x="105" y="375"/>
                        <a:pt x="120" y="372"/>
                        <a:pt x="136" y="366"/>
                      </a:cubicBezTo>
                      <a:cubicBezTo>
                        <a:pt x="213" y="331"/>
                        <a:pt x="285" y="225"/>
                        <a:pt x="299" y="126"/>
                      </a:cubicBezTo>
                      <a:cubicBezTo>
                        <a:pt x="308" y="50"/>
                        <a:pt x="273" y="0"/>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37"/>
                <p:cNvSpPr/>
                <p:nvPr/>
              </p:nvSpPr>
              <p:spPr>
                <a:xfrm>
                  <a:off x="7313500" y="2617684"/>
                  <a:ext cx="24882" cy="28705"/>
                </a:xfrm>
                <a:custGeom>
                  <a:avLst/>
                  <a:gdLst/>
                  <a:ahLst/>
                  <a:cxnLst/>
                  <a:rect l="l" t="t" r="r" b="b"/>
                  <a:pathLst>
                    <a:path w="410" h="473" extrusionOk="0">
                      <a:moveTo>
                        <a:pt x="287" y="1"/>
                      </a:moveTo>
                      <a:cubicBezTo>
                        <a:pt x="211" y="1"/>
                        <a:pt x="115" y="78"/>
                        <a:pt x="61" y="189"/>
                      </a:cubicBezTo>
                      <a:cubicBezTo>
                        <a:pt x="0" y="318"/>
                        <a:pt x="12" y="443"/>
                        <a:pt x="92" y="467"/>
                      </a:cubicBezTo>
                      <a:cubicBezTo>
                        <a:pt x="102" y="471"/>
                        <a:pt x="113" y="472"/>
                        <a:pt x="124" y="472"/>
                      </a:cubicBezTo>
                      <a:cubicBezTo>
                        <a:pt x="200" y="472"/>
                        <a:pt x="294" y="396"/>
                        <a:pt x="348" y="283"/>
                      </a:cubicBezTo>
                      <a:cubicBezTo>
                        <a:pt x="409" y="159"/>
                        <a:pt x="397" y="34"/>
                        <a:pt x="317" y="5"/>
                      </a:cubicBezTo>
                      <a:cubicBezTo>
                        <a:pt x="308" y="2"/>
                        <a:pt x="298" y="1"/>
                        <a:pt x="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37"/>
                <p:cNvSpPr/>
                <p:nvPr/>
              </p:nvSpPr>
              <p:spPr>
                <a:xfrm>
                  <a:off x="6354262" y="3285436"/>
                  <a:ext cx="19906" cy="22940"/>
                </a:xfrm>
                <a:custGeom>
                  <a:avLst/>
                  <a:gdLst/>
                  <a:ahLst/>
                  <a:cxnLst/>
                  <a:rect l="l" t="t" r="r" b="b"/>
                  <a:pathLst>
                    <a:path w="328" h="378" extrusionOk="0">
                      <a:moveTo>
                        <a:pt x="229" y="0"/>
                      </a:moveTo>
                      <a:cubicBezTo>
                        <a:pt x="225" y="0"/>
                        <a:pt x="222" y="1"/>
                        <a:pt x="218" y="1"/>
                      </a:cubicBezTo>
                      <a:cubicBezTo>
                        <a:pt x="144" y="9"/>
                        <a:pt x="61" y="99"/>
                        <a:pt x="30" y="201"/>
                      </a:cubicBezTo>
                      <a:cubicBezTo>
                        <a:pt x="1" y="301"/>
                        <a:pt x="29" y="378"/>
                        <a:pt x="95" y="378"/>
                      </a:cubicBezTo>
                      <a:cubicBezTo>
                        <a:pt x="99" y="378"/>
                        <a:pt x="102" y="378"/>
                        <a:pt x="106" y="377"/>
                      </a:cubicBezTo>
                      <a:cubicBezTo>
                        <a:pt x="181" y="369"/>
                        <a:pt x="265" y="281"/>
                        <a:pt x="296" y="179"/>
                      </a:cubicBezTo>
                      <a:cubicBezTo>
                        <a:pt x="327" y="78"/>
                        <a:pt x="297" y="0"/>
                        <a:pt x="2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37"/>
                <p:cNvSpPr/>
                <p:nvPr/>
              </p:nvSpPr>
              <p:spPr>
                <a:xfrm>
                  <a:off x="6375139" y="3313474"/>
                  <a:ext cx="25185" cy="29009"/>
                </a:xfrm>
                <a:custGeom>
                  <a:avLst/>
                  <a:gdLst/>
                  <a:ahLst/>
                  <a:cxnLst/>
                  <a:rect l="l" t="t" r="r" b="b"/>
                  <a:pathLst>
                    <a:path w="415" h="478" extrusionOk="0">
                      <a:moveTo>
                        <a:pt x="287" y="1"/>
                      </a:moveTo>
                      <a:cubicBezTo>
                        <a:pt x="208" y="1"/>
                        <a:pt x="112" y="81"/>
                        <a:pt x="58" y="194"/>
                      </a:cubicBezTo>
                      <a:cubicBezTo>
                        <a:pt x="1" y="325"/>
                        <a:pt x="15" y="447"/>
                        <a:pt x="95" y="474"/>
                      </a:cubicBezTo>
                      <a:cubicBezTo>
                        <a:pt x="104" y="476"/>
                        <a:pt x="114" y="478"/>
                        <a:pt x="123" y="478"/>
                      </a:cubicBezTo>
                      <a:cubicBezTo>
                        <a:pt x="202" y="478"/>
                        <a:pt x="298" y="400"/>
                        <a:pt x="353" y="284"/>
                      </a:cubicBezTo>
                      <a:cubicBezTo>
                        <a:pt x="414" y="155"/>
                        <a:pt x="400" y="30"/>
                        <a:pt x="318" y="5"/>
                      </a:cubicBezTo>
                      <a:cubicBezTo>
                        <a:pt x="308" y="2"/>
                        <a:pt x="297" y="1"/>
                        <a:pt x="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37"/>
                <p:cNvSpPr/>
                <p:nvPr/>
              </p:nvSpPr>
              <p:spPr>
                <a:xfrm>
                  <a:off x="6466414" y="3294843"/>
                  <a:ext cx="16325" cy="18631"/>
                </a:xfrm>
                <a:custGeom>
                  <a:avLst/>
                  <a:gdLst/>
                  <a:ahLst/>
                  <a:cxnLst/>
                  <a:rect l="l" t="t" r="r" b="b"/>
                  <a:pathLst>
                    <a:path w="269" h="307" extrusionOk="0">
                      <a:moveTo>
                        <a:pt x="186" y="0"/>
                      </a:moveTo>
                      <a:cubicBezTo>
                        <a:pt x="147" y="0"/>
                        <a:pt x="99" y="32"/>
                        <a:pt x="62" y="87"/>
                      </a:cubicBezTo>
                      <a:cubicBezTo>
                        <a:pt x="11" y="163"/>
                        <a:pt x="1" y="255"/>
                        <a:pt x="42" y="292"/>
                      </a:cubicBezTo>
                      <a:cubicBezTo>
                        <a:pt x="53" y="302"/>
                        <a:pt x="67" y="306"/>
                        <a:pt x="82" y="306"/>
                      </a:cubicBezTo>
                      <a:cubicBezTo>
                        <a:pt x="122" y="306"/>
                        <a:pt x="170" y="275"/>
                        <a:pt x="207" y="220"/>
                      </a:cubicBezTo>
                      <a:cubicBezTo>
                        <a:pt x="259" y="143"/>
                        <a:pt x="269" y="51"/>
                        <a:pt x="228" y="16"/>
                      </a:cubicBezTo>
                      <a:cubicBezTo>
                        <a:pt x="216" y="5"/>
                        <a:pt x="202" y="0"/>
                        <a:pt x="1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37"/>
                <p:cNvSpPr/>
                <p:nvPr/>
              </p:nvSpPr>
              <p:spPr>
                <a:xfrm>
                  <a:off x="6559934" y="3256913"/>
                  <a:ext cx="29251" cy="33378"/>
                </a:xfrm>
                <a:custGeom>
                  <a:avLst/>
                  <a:gdLst/>
                  <a:ahLst/>
                  <a:cxnLst/>
                  <a:rect l="l" t="t" r="r" b="b"/>
                  <a:pathLst>
                    <a:path w="482" h="550" extrusionOk="0">
                      <a:moveTo>
                        <a:pt x="336" y="1"/>
                      </a:moveTo>
                      <a:cubicBezTo>
                        <a:pt x="286" y="1"/>
                        <a:pt x="225" y="31"/>
                        <a:pt x="168" y="88"/>
                      </a:cubicBezTo>
                      <a:cubicBezTo>
                        <a:pt x="58" y="197"/>
                        <a:pt x="0" y="375"/>
                        <a:pt x="41" y="477"/>
                      </a:cubicBezTo>
                      <a:cubicBezTo>
                        <a:pt x="61" y="526"/>
                        <a:pt x="99" y="550"/>
                        <a:pt x="145" y="550"/>
                      </a:cubicBezTo>
                      <a:cubicBezTo>
                        <a:pt x="196" y="550"/>
                        <a:pt x="257" y="521"/>
                        <a:pt x="315" y="463"/>
                      </a:cubicBezTo>
                      <a:cubicBezTo>
                        <a:pt x="426" y="354"/>
                        <a:pt x="481" y="178"/>
                        <a:pt x="440" y="76"/>
                      </a:cubicBezTo>
                      <a:cubicBezTo>
                        <a:pt x="421" y="25"/>
                        <a:pt x="383" y="1"/>
                        <a:pt x="3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37"/>
                <p:cNvSpPr/>
                <p:nvPr/>
              </p:nvSpPr>
              <p:spPr>
                <a:xfrm>
                  <a:off x="6381936" y="3241923"/>
                  <a:ext cx="29373" cy="37748"/>
                </a:xfrm>
                <a:custGeom>
                  <a:avLst/>
                  <a:gdLst/>
                  <a:ahLst/>
                  <a:cxnLst/>
                  <a:rect l="l" t="t" r="r" b="b"/>
                  <a:pathLst>
                    <a:path w="484" h="622" extrusionOk="0">
                      <a:moveTo>
                        <a:pt x="347" y="0"/>
                      </a:moveTo>
                      <a:cubicBezTo>
                        <a:pt x="317" y="0"/>
                        <a:pt x="284" y="9"/>
                        <a:pt x="249" y="28"/>
                      </a:cubicBezTo>
                      <a:cubicBezTo>
                        <a:pt x="116" y="102"/>
                        <a:pt x="8" y="286"/>
                        <a:pt x="4" y="442"/>
                      </a:cubicBezTo>
                      <a:cubicBezTo>
                        <a:pt x="1" y="555"/>
                        <a:pt x="55" y="622"/>
                        <a:pt x="136" y="622"/>
                      </a:cubicBezTo>
                      <a:cubicBezTo>
                        <a:pt x="166" y="622"/>
                        <a:pt x="199" y="613"/>
                        <a:pt x="235" y="593"/>
                      </a:cubicBezTo>
                      <a:cubicBezTo>
                        <a:pt x="370" y="520"/>
                        <a:pt x="476" y="335"/>
                        <a:pt x="482" y="180"/>
                      </a:cubicBezTo>
                      <a:cubicBezTo>
                        <a:pt x="484" y="68"/>
                        <a:pt x="428"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37"/>
                <p:cNvSpPr/>
                <p:nvPr/>
              </p:nvSpPr>
              <p:spPr>
                <a:xfrm>
                  <a:off x="6331686" y="3275119"/>
                  <a:ext cx="17235" cy="20452"/>
                </a:xfrm>
                <a:custGeom>
                  <a:avLst/>
                  <a:gdLst/>
                  <a:ahLst/>
                  <a:cxnLst/>
                  <a:rect l="l" t="t" r="r" b="b"/>
                  <a:pathLst>
                    <a:path w="284" h="337" extrusionOk="0">
                      <a:moveTo>
                        <a:pt x="203" y="0"/>
                      </a:moveTo>
                      <a:cubicBezTo>
                        <a:pt x="155" y="0"/>
                        <a:pt x="95" y="46"/>
                        <a:pt x="54" y="116"/>
                      </a:cubicBezTo>
                      <a:cubicBezTo>
                        <a:pt x="3" y="202"/>
                        <a:pt x="1" y="298"/>
                        <a:pt x="52" y="326"/>
                      </a:cubicBezTo>
                      <a:cubicBezTo>
                        <a:pt x="62" y="333"/>
                        <a:pt x="74" y="337"/>
                        <a:pt x="86" y="337"/>
                      </a:cubicBezTo>
                      <a:cubicBezTo>
                        <a:pt x="132" y="337"/>
                        <a:pt x="192" y="291"/>
                        <a:pt x="232" y="222"/>
                      </a:cubicBezTo>
                      <a:cubicBezTo>
                        <a:pt x="281" y="136"/>
                        <a:pt x="283" y="42"/>
                        <a:pt x="236" y="9"/>
                      </a:cubicBezTo>
                      <a:cubicBezTo>
                        <a:pt x="226" y="3"/>
                        <a:pt x="215" y="0"/>
                        <a:pt x="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37"/>
                <p:cNvSpPr/>
                <p:nvPr/>
              </p:nvSpPr>
              <p:spPr>
                <a:xfrm>
                  <a:off x="6164308" y="3343819"/>
                  <a:ext cx="32589" cy="37262"/>
                </a:xfrm>
                <a:custGeom>
                  <a:avLst/>
                  <a:gdLst/>
                  <a:ahLst/>
                  <a:cxnLst/>
                  <a:rect l="l" t="t" r="r" b="b"/>
                  <a:pathLst>
                    <a:path w="537" h="614" extrusionOk="0">
                      <a:moveTo>
                        <a:pt x="376" y="0"/>
                      </a:moveTo>
                      <a:cubicBezTo>
                        <a:pt x="307" y="0"/>
                        <a:pt x="223" y="49"/>
                        <a:pt x="152" y="138"/>
                      </a:cubicBezTo>
                      <a:cubicBezTo>
                        <a:pt x="40" y="277"/>
                        <a:pt x="1" y="469"/>
                        <a:pt x="64" y="561"/>
                      </a:cubicBezTo>
                      <a:cubicBezTo>
                        <a:pt x="88" y="596"/>
                        <a:pt x="123" y="613"/>
                        <a:pt x="164" y="613"/>
                      </a:cubicBezTo>
                      <a:cubicBezTo>
                        <a:pt x="233" y="613"/>
                        <a:pt x="317" y="566"/>
                        <a:pt x="388" y="477"/>
                      </a:cubicBezTo>
                      <a:cubicBezTo>
                        <a:pt x="500" y="336"/>
                        <a:pt x="537" y="148"/>
                        <a:pt x="474" y="52"/>
                      </a:cubicBezTo>
                      <a:cubicBezTo>
                        <a:pt x="450" y="17"/>
                        <a:pt x="416" y="0"/>
                        <a:pt x="3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37"/>
                <p:cNvSpPr/>
                <p:nvPr/>
              </p:nvSpPr>
              <p:spPr>
                <a:xfrm>
                  <a:off x="7259730" y="2739121"/>
                  <a:ext cx="24639" cy="28766"/>
                </a:xfrm>
                <a:custGeom>
                  <a:avLst/>
                  <a:gdLst/>
                  <a:ahLst/>
                  <a:cxnLst/>
                  <a:rect l="l" t="t" r="r" b="b"/>
                  <a:pathLst>
                    <a:path w="406" h="474" extrusionOk="0">
                      <a:moveTo>
                        <a:pt x="285" y="0"/>
                      </a:moveTo>
                      <a:cubicBezTo>
                        <a:pt x="214" y="0"/>
                        <a:pt x="124" y="69"/>
                        <a:pt x="68" y="173"/>
                      </a:cubicBezTo>
                      <a:cubicBezTo>
                        <a:pt x="0" y="298"/>
                        <a:pt x="6" y="428"/>
                        <a:pt x="80" y="465"/>
                      </a:cubicBezTo>
                      <a:cubicBezTo>
                        <a:pt x="93" y="471"/>
                        <a:pt x="106" y="474"/>
                        <a:pt x="121" y="474"/>
                      </a:cubicBezTo>
                      <a:cubicBezTo>
                        <a:pt x="193" y="474"/>
                        <a:pt x="284" y="406"/>
                        <a:pt x="340" y="302"/>
                      </a:cubicBezTo>
                      <a:cubicBezTo>
                        <a:pt x="405" y="175"/>
                        <a:pt x="401" y="46"/>
                        <a:pt x="325" y="9"/>
                      </a:cubicBezTo>
                      <a:cubicBezTo>
                        <a:pt x="313" y="3"/>
                        <a:pt x="300" y="0"/>
                        <a:pt x="2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37"/>
                <p:cNvSpPr/>
                <p:nvPr/>
              </p:nvSpPr>
              <p:spPr>
                <a:xfrm>
                  <a:off x="6724946" y="3056702"/>
                  <a:ext cx="20270" cy="25853"/>
                </a:xfrm>
                <a:custGeom>
                  <a:avLst/>
                  <a:gdLst/>
                  <a:ahLst/>
                  <a:cxnLst/>
                  <a:rect l="l" t="t" r="r" b="b"/>
                  <a:pathLst>
                    <a:path w="334" h="426" extrusionOk="0">
                      <a:moveTo>
                        <a:pt x="242" y="1"/>
                      </a:moveTo>
                      <a:cubicBezTo>
                        <a:pt x="219" y="1"/>
                        <a:pt x="193" y="8"/>
                        <a:pt x="166" y="24"/>
                      </a:cubicBezTo>
                      <a:cubicBezTo>
                        <a:pt x="74" y="77"/>
                        <a:pt x="0" y="206"/>
                        <a:pt x="2" y="310"/>
                      </a:cubicBezTo>
                      <a:cubicBezTo>
                        <a:pt x="2" y="384"/>
                        <a:pt x="41" y="426"/>
                        <a:pt x="95" y="426"/>
                      </a:cubicBezTo>
                      <a:cubicBezTo>
                        <a:pt x="118" y="426"/>
                        <a:pt x="143" y="418"/>
                        <a:pt x="170" y="402"/>
                      </a:cubicBezTo>
                      <a:cubicBezTo>
                        <a:pt x="262" y="349"/>
                        <a:pt x="334" y="220"/>
                        <a:pt x="334" y="116"/>
                      </a:cubicBezTo>
                      <a:cubicBezTo>
                        <a:pt x="334" y="43"/>
                        <a:pt x="296" y="1"/>
                        <a:pt x="2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37"/>
                <p:cNvSpPr/>
                <p:nvPr/>
              </p:nvSpPr>
              <p:spPr>
                <a:xfrm>
                  <a:off x="7122272" y="2802419"/>
                  <a:ext cx="32346" cy="38051"/>
                </a:xfrm>
                <a:custGeom>
                  <a:avLst/>
                  <a:gdLst/>
                  <a:ahLst/>
                  <a:cxnLst/>
                  <a:rect l="l" t="t" r="r" b="b"/>
                  <a:pathLst>
                    <a:path w="533" h="627" extrusionOk="0">
                      <a:moveTo>
                        <a:pt x="376" y="1"/>
                      </a:moveTo>
                      <a:cubicBezTo>
                        <a:pt x="329" y="1"/>
                        <a:pt x="273" y="23"/>
                        <a:pt x="217" y="69"/>
                      </a:cubicBezTo>
                      <a:cubicBezTo>
                        <a:pt x="84" y="175"/>
                        <a:pt x="0" y="374"/>
                        <a:pt x="29" y="509"/>
                      </a:cubicBezTo>
                      <a:cubicBezTo>
                        <a:pt x="43" y="586"/>
                        <a:pt x="92" y="627"/>
                        <a:pt x="157" y="627"/>
                      </a:cubicBezTo>
                      <a:cubicBezTo>
                        <a:pt x="204" y="627"/>
                        <a:pt x="260" y="605"/>
                        <a:pt x="315" y="560"/>
                      </a:cubicBezTo>
                      <a:cubicBezTo>
                        <a:pt x="448" y="451"/>
                        <a:pt x="532" y="255"/>
                        <a:pt x="504" y="120"/>
                      </a:cubicBezTo>
                      <a:cubicBezTo>
                        <a:pt x="489" y="42"/>
                        <a:pt x="440" y="1"/>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37"/>
                <p:cNvSpPr/>
                <p:nvPr/>
              </p:nvSpPr>
              <p:spPr>
                <a:xfrm>
                  <a:off x="7208631" y="2784516"/>
                  <a:ext cx="18388" cy="22940"/>
                </a:xfrm>
                <a:custGeom>
                  <a:avLst/>
                  <a:gdLst/>
                  <a:ahLst/>
                  <a:cxnLst/>
                  <a:rect l="l" t="t" r="r" b="b"/>
                  <a:pathLst>
                    <a:path w="303" h="378" extrusionOk="0">
                      <a:moveTo>
                        <a:pt x="216" y="1"/>
                      </a:moveTo>
                      <a:cubicBezTo>
                        <a:pt x="200" y="1"/>
                        <a:pt x="182" y="5"/>
                        <a:pt x="163" y="14"/>
                      </a:cubicBezTo>
                      <a:cubicBezTo>
                        <a:pt x="81" y="51"/>
                        <a:pt x="11" y="159"/>
                        <a:pt x="5" y="255"/>
                      </a:cubicBezTo>
                      <a:cubicBezTo>
                        <a:pt x="1" y="331"/>
                        <a:pt x="34" y="377"/>
                        <a:pt x="86" y="377"/>
                      </a:cubicBezTo>
                      <a:cubicBezTo>
                        <a:pt x="102" y="377"/>
                        <a:pt x="120" y="373"/>
                        <a:pt x="138" y="364"/>
                      </a:cubicBezTo>
                      <a:cubicBezTo>
                        <a:pt x="220" y="325"/>
                        <a:pt x="288" y="219"/>
                        <a:pt x="296" y="120"/>
                      </a:cubicBezTo>
                      <a:cubicBezTo>
                        <a:pt x="302" y="47"/>
                        <a:pt x="269" y="1"/>
                        <a:pt x="2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37"/>
                <p:cNvSpPr/>
                <p:nvPr/>
              </p:nvSpPr>
              <p:spPr>
                <a:xfrm>
                  <a:off x="6724703" y="3187304"/>
                  <a:ext cx="23122" cy="25974"/>
                </a:xfrm>
                <a:custGeom>
                  <a:avLst/>
                  <a:gdLst/>
                  <a:ahLst/>
                  <a:cxnLst/>
                  <a:rect l="l" t="t" r="r" b="b"/>
                  <a:pathLst>
                    <a:path w="381" h="428" extrusionOk="0">
                      <a:moveTo>
                        <a:pt x="264" y="1"/>
                      </a:moveTo>
                      <a:cubicBezTo>
                        <a:pt x="217" y="1"/>
                        <a:pt x="158" y="34"/>
                        <a:pt x="109" y="94"/>
                      </a:cubicBezTo>
                      <a:cubicBezTo>
                        <a:pt x="31" y="192"/>
                        <a:pt x="0" y="325"/>
                        <a:pt x="45" y="390"/>
                      </a:cubicBezTo>
                      <a:cubicBezTo>
                        <a:pt x="61" y="416"/>
                        <a:pt x="86" y="428"/>
                        <a:pt x="115" y="428"/>
                      </a:cubicBezTo>
                      <a:cubicBezTo>
                        <a:pt x="162" y="428"/>
                        <a:pt x="221" y="395"/>
                        <a:pt x="270" y="335"/>
                      </a:cubicBezTo>
                      <a:cubicBezTo>
                        <a:pt x="350" y="237"/>
                        <a:pt x="381" y="104"/>
                        <a:pt x="334" y="39"/>
                      </a:cubicBezTo>
                      <a:cubicBezTo>
                        <a:pt x="318" y="13"/>
                        <a:pt x="293" y="1"/>
                        <a:pt x="2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37"/>
                <p:cNvSpPr/>
                <p:nvPr/>
              </p:nvSpPr>
              <p:spPr>
                <a:xfrm>
                  <a:off x="6825385" y="3143911"/>
                  <a:ext cx="22394" cy="27006"/>
                </a:xfrm>
                <a:custGeom>
                  <a:avLst/>
                  <a:gdLst/>
                  <a:ahLst/>
                  <a:cxnLst/>
                  <a:rect l="l" t="t" r="r" b="b"/>
                  <a:pathLst>
                    <a:path w="369" h="445" extrusionOk="0">
                      <a:moveTo>
                        <a:pt x="262" y="0"/>
                      </a:moveTo>
                      <a:cubicBezTo>
                        <a:pt x="231" y="0"/>
                        <a:pt x="196" y="14"/>
                        <a:pt x="158" y="42"/>
                      </a:cubicBezTo>
                      <a:cubicBezTo>
                        <a:pt x="64" y="113"/>
                        <a:pt x="0" y="252"/>
                        <a:pt x="15" y="353"/>
                      </a:cubicBezTo>
                      <a:cubicBezTo>
                        <a:pt x="24" y="412"/>
                        <a:pt x="60" y="445"/>
                        <a:pt x="107" y="445"/>
                      </a:cubicBezTo>
                      <a:cubicBezTo>
                        <a:pt x="138" y="445"/>
                        <a:pt x="173" y="432"/>
                        <a:pt x="209" y="404"/>
                      </a:cubicBezTo>
                      <a:cubicBezTo>
                        <a:pt x="305" y="332"/>
                        <a:pt x="369" y="193"/>
                        <a:pt x="352" y="93"/>
                      </a:cubicBezTo>
                      <a:cubicBezTo>
                        <a:pt x="344" y="33"/>
                        <a:pt x="309" y="0"/>
                        <a:pt x="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37"/>
                <p:cNvSpPr/>
                <p:nvPr/>
              </p:nvSpPr>
              <p:spPr>
                <a:xfrm>
                  <a:off x="6845108" y="2999413"/>
                  <a:ext cx="31861" cy="36352"/>
                </a:xfrm>
                <a:custGeom>
                  <a:avLst/>
                  <a:gdLst/>
                  <a:ahLst/>
                  <a:cxnLst/>
                  <a:rect l="l" t="t" r="r" b="b"/>
                  <a:pathLst>
                    <a:path w="525" h="599" extrusionOk="0">
                      <a:moveTo>
                        <a:pt x="367" y="0"/>
                      </a:moveTo>
                      <a:cubicBezTo>
                        <a:pt x="266" y="0"/>
                        <a:pt x="147" y="106"/>
                        <a:pt x="76" y="252"/>
                      </a:cubicBezTo>
                      <a:cubicBezTo>
                        <a:pt x="1" y="413"/>
                        <a:pt x="25" y="569"/>
                        <a:pt x="128" y="596"/>
                      </a:cubicBezTo>
                      <a:cubicBezTo>
                        <a:pt x="137" y="598"/>
                        <a:pt x="147" y="599"/>
                        <a:pt x="157" y="599"/>
                      </a:cubicBezTo>
                      <a:cubicBezTo>
                        <a:pt x="257" y="599"/>
                        <a:pt x="382" y="494"/>
                        <a:pt x="451" y="346"/>
                      </a:cubicBezTo>
                      <a:cubicBezTo>
                        <a:pt x="525" y="182"/>
                        <a:pt x="502" y="29"/>
                        <a:pt x="400" y="4"/>
                      </a:cubicBezTo>
                      <a:cubicBezTo>
                        <a:pt x="389" y="2"/>
                        <a:pt x="378" y="0"/>
                        <a:pt x="3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37"/>
                <p:cNvSpPr/>
                <p:nvPr/>
              </p:nvSpPr>
              <p:spPr>
                <a:xfrm>
                  <a:off x="6944030" y="3007848"/>
                  <a:ext cx="17963" cy="20573"/>
                </a:xfrm>
                <a:custGeom>
                  <a:avLst/>
                  <a:gdLst/>
                  <a:ahLst/>
                  <a:cxnLst/>
                  <a:rect l="l" t="t" r="r" b="b"/>
                  <a:pathLst>
                    <a:path w="296" h="339" extrusionOk="0">
                      <a:moveTo>
                        <a:pt x="201" y="0"/>
                      </a:moveTo>
                      <a:cubicBezTo>
                        <a:pt x="200" y="0"/>
                        <a:pt x="199" y="0"/>
                        <a:pt x="198" y="0"/>
                      </a:cubicBezTo>
                      <a:cubicBezTo>
                        <a:pt x="130" y="6"/>
                        <a:pt x="55" y="88"/>
                        <a:pt x="28" y="180"/>
                      </a:cubicBezTo>
                      <a:cubicBezTo>
                        <a:pt x="1" y="270"/>
                        <a:pt x="27" y="338"/>
                        <a:pt x="86" y="338"/>
                      </a:cubicBezTo>
                      <a:cubicBezTo>
                        <a:pt x="89" y="338"/>
                        <a:pt x="92" y="338"/>
                        <a:pt x="96" y="338"/>
                      </a:cubicBezTo>
                      <a:cubicBezTo>
                        <a:pt x="165" y="334"/>
                        <a:pt x="239" y="252"/>
                        <a:pt x="267" y="160"/>
                      </a:cubicBezTo>
                      <a:cubicBezTo>
                        <a:pt x="296" y="69"/>
                        <a:pt x="266" y="0"/>
                        <a:pt x="2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37"/>
                <p:cNvSpPr/>
                <p:nvPr/>
              </p:nvSpPr>
              <p:spPr>
                <a:xfrm>
                  <a:off x="7007449" y="2992009"/>
                  <a:ext cx="25003" cy="29191"/>
                </a:xfrm>
                <a:custGeom>
                  <a:avLst/>
                  <a:gdLst/>
                  <a:ahLst/>
                  <a:cxnLst/>
                  <a:rect l="l" t="t" r="r" b="b"/>
                  <a:pathLst>
                    <a:path w="412" h="481" extrusionOk="0">
                      <a:moveTo>
                        <a:pt x="290" y="1"/>
                      </a:moveTo>
                      <a:cubicBezTo>
                        <a:pt x="281" y="1"/>
                        <a:pt x="273" y="2"/>
                        <a:pt x="264" y="3"/>
                      </a:cubicBezTo>
                      <a:cubicBezTo>
                        <a:pt x="168" y="22"/>
                        <a:pt x="63" y="145"/>
                        <a:pt x="31" y="278"/>
                      </a:cubicBezTo>
                      <a:cubicBezTo>
                        <a:pt x="1" y="394"/>
                        <a:pt x="42" y="481"/>
                        <a:pt x="123" y="481"/>
                      </a:cubicBezTo>
                      <a:cubicBezTo>
                        <a:pt x="131" y="481"/>
                        <a:pt x="140" y="480"/>
                        <a:pt x="149" y="478"/>
                      </a:cubicBezTo>
                      <a:cubicBezTo>
                        <a:pt x="243" y="458"/>
                        <a:pt x="348" y="339"/>
                        <a:pt x="380" y="206"/>
                      </a:cubicBezTo>
                      <a:cubicBezTo>
                        <a:pt x="412" y="87"/>
                        <a:pt x="369" y="1"/>
                        <a:pt x="2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37"/>
                <p:cNvSpPr/>
                <p:nvPr/>
              </p:nvSpPr>
              <p:spPr>
                <a:xfrm>
                  <a:off x="7049142" y="2893451"/>
                  <a:ext cx="18449" cy="20512"/>
                </a:xfrm>
                <a:custGeom>
                  <a:avLst/>
                  <a:gdLst/>
                  <a:ahLst/>
                  <a:cxnLst/>
                  <a:rect l="l" t="t" r="r" b="b"/>
                  <a:pathLst>
                    <a:path w="304" h="338" extrusionOk="0">
                      <a:moveTo>
                        <a:pt x="209" y="0"/>
                      </a:moveTo>
                      <a:cubicBezTo>
                        <a:pt x="172" y="0"/>
                        <a:pt x="127" y="25"/>
                        <a:pt x="88" y="73"/>
                      </a:cubicBezTo>
                      <a:cubicBezTo>
                        <a:pt x="25" y="146"/>
                        <a:pt x="0" y="255"/>
                        <a:pt x="37" y="308"/>
                      </a:cubicBezTo>
                      <a:cubicBezTo>
                        <a:pt x="50" y="328"/>
                        <a:pt x="70" y="338"/>
                        <a:pt x="93" y="338"/>
                      </a:cubicBezTo>
                      <a:cubicBezTo>
                        <a:pt x="130" y="338"/>
                        <a:pt x="176" y="312"/>
                        <a:pt x="215" y="265"/>
                      </a:cubicBezTo>
                      <a:cubicBezTo>
                        <a:pt x="281" y="185"/>
                        <a:pt x="303" y="81"/>
                        <a:pt x="266" y="30"/>
                      </a:cubicBezTo>
                      <a:cubicBezTo>
                        <a:pt x="253" y="10"/>
                        <a:pt x="233" y="0"/>
                        <a:pt x="2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37"/>
                <p:cNvSpPr/>
                <p:nvPr/>
              </p:nvSpPr>
              <p:spPr>
                <a:xfrm>
                  <a:off x="7307856" y="2694029"/>
                  <a:ext cx="30890" cy="35502"/>
                </a:xfrm>
                <a:custGeom>
                  <a:avLst/>
                  <a:gdLst/>
                  <a:ahLst/>
                  <a:cxnLst/>
                  <a:rect l="l" t="t" r="r" b="b"/>
                  <a:pathLst>
                    <a:path w="509" h="585" extrusionOk="0">
                      <a:moveTo>
                        <a:pt x="356" y="0"/>
                      </a:moveTo>
                      <a:cubicBezTo>
                        <a:pt x="280" y="0"/>
                        <a:pt x="187" y="62"/>
                        <a:pt x="116" y="167"/>
                      </a:cubicBezTo>
                      <a:cubicBezTo>
                        <a:pt x="19" y="312"/>
                        <a:pt x="1" y="486"/>
                        <a:pt x="79" y="556"/>
                      </a:cubicBezTo>
                      <a:cubicBezTo>
                        <a:pt x="100" y="575"/>
                        <a:pt x="126" y="584"/>
                        <a:pt x="155" y="584"/>
                      </a:cubicBezTo>
                      <a:cubicBezTo>
                        <a:pt x="230" y="584"/>
                        <a:pt x="322" y="523"/>
                        <a:pt x="392" y="417"/>
                      </a:cubicBezTo>
                      <a:cubicBezTo>
                        <a:pt x="490" y="271"/>
                        <a:pt x="508" y="97"/>
                        <a:pt x="431" y="28"/>
                      </a:cubicBezTo>
                      <a:cubicBezTo>
                        <a:pt x="410" y="9"/>
                        <a:pt x="384" y="0"/>
                        <a:pt x="3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37"/>
                <p:cNvSpPr/>
                <p:nvPr/>
              </p:nvSpPr>
              <p:spPr>
                <a:xfrm>
                  <a:off x="6250485" y="3240163"/>
                  <a:ext cx="29009" cy="33499"/>
                </a:xfrm>
                <a:custGeom>
                  <a:avLst/>
                  <a:gdLst/>
                  <a:ahLst/>
                  <a:cxnLst/>
                  <a:rect l="l" t="t" r="r" b="b"/>
                  <a:pathLst>
                    <a:path w="478" h="552" extrusionOk="0">
                      <a:moveTo>
                        <a:pt x="335" y="1"/>
                      </a:moveTo>
                      <a:cubicBezTo>
                        <a:pt x="262" y="1"/>
                        <a:pt x="172" y="61"/>
                        <a:pt x="105" y="162"/>
                      </a:cubicBezTo>
                      <a:cubicBezTo>
                        <a:pt x="13" y="303"/>
                        <a:pt x="1" y="467"/>
                        <a:pt x="75" y="528"/>
                      </a:cubicBezTo>
                      <a:cubicBezTo>
                        <a:pt x="94" y="544"/>
                        <a:pt x="118" y="552"/>
                        <a:pt x="144" y="552"/>
                      </a:cubicBezTo>
                      <a:cubicBezTo>
                        <a:pt x="217" y="552"/>
                        <a:pt x="308" y="492"/>
                        <a:pt x="373" y="389"/>
                      </a:cubicBezTo>
                      <a:cubicBezTo>
                        <a:pt x="465" y="250"/>
                        <a:pt x="478" y="86"/>
                        <a:pt x="404" y="25"/>
                      </a:cubicBezTo>
                      <a:cubicBezTo>
                        <a:pt x="385" y="9"/>
                        <a:pt x="361" y="1"/>
                        <a:pt x="3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37"/>
                <p:cNvSpPr/>
                <p:nvPr/>
              </p:nvSpPr>
              <p:spPr>
                <a:xfrm>
                  <a:off x="6319063" y="3179900"/>
                  <a:ext cx="18874" cy="21544"/>
                </a:xfrm>
                <a:custGeom>
                  <a:avLst/>
                  <a:gdLst/>
                  <a:ahLst/>
                  <a:cxnLst/>
                  <a:rect l="l" t="t" r="r" b="b"/>
                  <a:pathLst>
                    <a:path w="311" h="355" extrusionOk="0">
                      <a:moveTo>
                        <a:pt x="218" y="1"/>
                      </a:moveTo>
                      <a:cubicBezTo>
                        <a:pt x="217" y="1"/>
                        <a:pt x="215" y="1"/>
                        <a:pt x="213" y="1"/>
                      </a:cubicBezTo>
                      <a:cubicBezTo>
                        <a:pt x="143" y="5"/>
                        <a:pt x="64" y="87"/>
                        <a:pt x="31" y="183"/>
                      </a:cubicBezTo>
                      <a:cubicBezTo>
                        <a:pt x="1" y="280"/>
                        <a:pt x="28" y="355"/>
                        <a:pt x="96" y="355"/>
                      </a:cubicBezTo>
                      <a:cubicBezTo>
                        <a:pt x="97" y="355"/>
                        <a:pt x="97" y="355"/>
                        <a:pt x="98" y="355"/>
                      </a:cubicBezTo>
                      <a:cubicBezTo>
                        <a:pt x="168" y="353"/>
                        <a:pt x="246" y="271"/>
                        <a:pt x="280" y="173"/>
                      </a:cubicBezTo>
                      <a:cubicBezTo>
                        <a:pt x="310" y="75"/>
                        <a:pt x="284" y="1"/>
                        <a:pt x="2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37"/>
                <p:cNvSpPr/>
                <p:nvPr/>
              </p:nvSpPr>
              <p:spPr>
                <a:xfrm>
                  <a:off x="6459859" y="3144761"/>
                  <a:ext cx="29373" cy="33864"/>
                </a:xfrm>
                <a:custGeom>
                  <a:avLst/>
                  <a:gdLst/>
                  <a:ahLst/>
                  <a:cxnLst/>
                  <a:rect l="l" t="t" r="r" b="b"/>
                  <a:pathLst>
                    <a:path w="484" h="558" extrusionOk="0">
                      <a:moveTo>
                        <a:pt x="339" y="1"/>
                      </a:moveTo>
                      <a:cubicBezTo>
                        <a:pt x="267" y="1"/>
                        <a:pt x="176" y="61"/>
                        <a:pt x="109" y="165"/>
                      </a:cubicBezTo>
                      <a:cubicBezTo>
                        <a:pt x="17" y="304"/>
                        <a:pt x="0" y="467"/>
                        <a:pt x="78" y="533"/>
                      </a:cubicBezTo>
                      <a:cubicBezTo>
                        <a:pt x="98" y="550"/>
                        <a:pt x="123" y="558"/>
                        <a:pt x="149" y="558"/>
                      </a:cubicBezTo>
                      <a:cubicBezTo>
                        <a:pt x="222" y="558"/>
                        <a:pt x="311" y="497"/>
                        <a:pt x="379" y="394"/>
                      </a:cubicBezTo>
                      <a:cubicBezTo>
                        <a:pt x="471" y="253"/>
                        <a:pt x="483" y="89"/>
                        <a:pt x="409" y="25"/>
                      </a:cubicBezTo>
                      <a:cubicBezTo>
                        <a:pt x="390" y="9"/>
                        <a:pt x="366" y="1"/>
                        <a:pt x="3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37"/>
                <p:cNvSpPr/>
                <p:nvPr/>
              </p:nvSpPr>
              <p:spPr>
                <a:xfrm>
                  <a:off x="6483467" y="3167398"/>
                  <a:ext cx="22879" cy="26581"/>
                </a:xfrm>
                <a:custGeom>
                  <a:avLst/>
                  <a:gdLst/>
                  <a:ahLst/>
                  <a:cxnLst/>
                  <a:rect l="l" t="t" r="r" b="b"/>
                  <a:pathLst>
                    <a:path w="377" h="438" extrusionOk="0">
                      <a:moveTo>
                        <a:pt x="264" y="0"/>
                      </a:moveTo>
                      <a:cubicBezTo>
                        <a:pt x="207" y="0"/>
                        <a:pt x="135" y="51"/>
                        <a:pt x="82" y="133"/>
                      </a:cubicBezTo>
                      <a:cubicBezTo>
                        <a:pt x="10" y="246"/>
                        <a:pt x="0" y="375"/>
                        <a:pt x="61" y="420"/>
                      </a:cubicBezTo>
                      <a:cubicBezTo>
                        <a:pt x="76" y="432"/>
                        <a:pt x="94" y="437"/>
                        <a:pt x="114" y="437"/>
                      </a:cubicBezTo>
                      <a:cubicBezTo>
                        <a:pt x="171" y="437"/>
                        <a:pt x="243" y="388"/>
                        <a:pt x="297" y="305"/>
                      </a:cubicBezTo>
                      <a:cubicBezTo>
                        <a:pt x="368" y="193"/>
                        <a:pt x="376" y="64"/>
                        <a:pt x="317" y="19"/>
                      </a:cubicBezTo>
                      <a:cubicBezTo>
                        <a:pt x="302" y="6"/>
                        <a:pt x="284" y="0"/>
                        <a:pt x="2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37"/>
                <p:cNvSpPr/>
                <p:nvPr/>
              </p:nvSpPr>
              <p:spPr>
                <a:xfrm>
                  <a:off x="6528134" y="3184573"/>
                  <a:ext cx="19299" cy="22151"/>
                </a:xfrm>
                <a:custGeom>
                  <a:avLst/>
                  <a:gdLst/>
                  <a:ahLst/>
                  <a:cxnLst/>
                  <a:rect l="l" t="t" r="r" b="b"/>
                  <a:pathLst>
                    <a:path w="318" h="365" extrusionOk="0">
                      <a:moveTo>
                        <a:pt x="222" y="1"/>
                      </a:moveTo>
                      <a:cubicBezTo>
                        <a:pt x="162" y="1"/>
                        <a:pt x="87" y="60"/>
                        <a:pt x="48" y="149"/>
                      </a:cubicBezTo>
                      <a:cubicBezTo>
                        <a:pt x="1" y="249"/>
                        <a:pt x="13" y="343"/>
                        <a:pt x="74" y="362"/>
                      </a:cubicBezTo>
                      <a:cubicBezTo>
                        <a:pt x="81" y="364"/>
                        <a:pt x="88" y="365"/>
                        <a:pt x="96" y="365"/>
                      </a:cubicBezTo>
                      <a:cubicBezTo>
                        <a:pt x="155" y="365"/>
                        <a:pt x="231" y="302"/>
                        <a:pt x="273" y="217"/>
                      </a:cubicBezTo>
                      <a:cubicBezTo>
                        <a:pt x="318" y="116"/>
                        <a:pt x="305" y="22"/>
                        <a:pt x="244" y="4"/>
                      </a:cubicBezTo>
                      <a:cubicBezTo>
                        <a:pt x="237" y="2"/>
                        <a:pt x="229" y="1"/>
                        <a:pt x="2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37"/>
                <p:cNvSpPr/>
                <p:nvPr/>
              </p:nvSpPr>
              <p:spPr>
                <a:xfrm>
                  <a:off x="6574439" y="3108773"/>
                  <a:ext cx="17842" cy="22819"/>
                </a:xfrm>
                <a:custGeom>
                  <a:avLst/>
                  <a:gdLst/>
                  <a:ahLst/>
                  <a:cxnLst/>
                  <a:rect l="l" t="t" r="r" b="b"/>
                  <a:pathLst>
                    <a:path w="294" h="376" extrusionOk="0">
                      <a:moveTo>
                        <a:pt x="212" y="0"/>
                      </a:moveTo>
                      <a:cubicBezTo>
                        <a:pt x="192" y="0"/>
                        <a:pt x="168" y="8"/>
                        <a:pt x="144" y="23"/>
                      </a:cubicBezTo>
                      <a:cubicBezTo>
                        <a:pt x="64" y="72"/>
                        <a:pt x="1" y="187"/>
                        <a:pt x="3" y="277"/>
                      </a:cubicBezTo>
                      <a:cubicBezTo>
                        <a:pt x="4" y="340"/>
                        <a:pt x="36" y="375"/>
                        <a:pt x="82" y="375"/>
                      </a:cubicBezTo>
                      <a:cubicBezTo>
                        <a:pt x="102" y="375"/>
                        <a:pt x="126" y="368"/>
                        <a:pt x="150" y="353"/>
                      </a:cubicBezTo>
                      <a:cubicBezTo>
                        <a:pt x="230" y="303"/>
                        <a:pt x="293" y="189"/>
                        <a:pt x="291" y="99"/>
                      </a:cubicBezTo>
                      <a:cubicBezTo>
                        <a:pt x="290" y="36"/>
                        <a:pt x="258" y="0"/>
                        <a:pt x="2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37"/>
                <p:cNvSpPr/>
                <p:nvPr/>
              </p:nvSpPr>
              <p:spPr>
                <a:xfrm>
                  <a:off x="6631061" y="3121396"/>
                  <a:ext cx="31375" cy="36655"/>
                </a:xfrm>
                <a:custGeom>
                  <a:avLst/>
                  <a:gdLst/>
                  <a:ahLst/>
                  <a:cxnLst/>
                  <a:rect l="l" t="t" r="r" b="b"/>
                  <a:pathLst>
                    <a:path w="517" h="604" extrusionOk="0">
                      <a:moveTo>
                        <a:pt x="362" y="0"/>
                      </a:moveTo>
                      <a:cubicBezTo>
                        <a:pt x="315" y="0"/>
                        <a:pt x="260" y="23"/>
                        <a:pt x="205" y="71"/>
                      </a:cubicBezTo>
                      <a:cubicBezTo>
                        <a:pt x="80" y="177"/>
                        <a:pt x="1" y="368"/>
                        <a:pt x="31" y="494"/>
                      </a:cubicBezTo>
                      <a:cubicBezTo>
                        <a:pt x="48" y="566"/>
                        <a:pt x="95" y="603"/>
                        <a:pt x="154" y="603"/>
                      </a:cubicBezTo>
                      <a:cubicBezTo>
                        <a:pt x="201" y="603"/>
                        <a:pt x="257" y="580"/>
                        <a:pt x="312" y="533"/>
                      </a:cubicBezTo>
                      <a:cubicBezTo>
                        <a:pt x="438" y="427"/>
                        <a:pt x="516" y="237"/>
                        <a:pt x="485" y="110"/>
                      </a:cubicBezTo>
                      <a:cubicBezTo>
                        <a:pt x="468" y="38"/>
                        <a:pt x="422" y="0"/>
                        <a:pt x="3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37"/>
                <p:cNvSpPr/>
                <p:nvPr/>
              </p:nvSpPr>
              <p:spPr>
                <a:xfrm>
                  <a:off x="7232542" y="2708109"/>
                  <a:ext cx="25853" cy="32346"/>
                </a:xfrm>
                <a:custGeom>
                  <a:avLst/>
                  <a:gdLst/>
                  <a:ahLst/>
                  <a:cxnLst/>
                  <a:rect l="l" t="t" r="r" b="b"/>
                  <a:pathLst>
                    <a:path w="426" h="533" extrusionOk="0">
                      <a:moveTo>
                        <a:pt x="305" y="1"/>
                      </a:moveTo>
                      <a:cubicBezTo>
                        <a:pt x="272" y="1"/>
                        <a:pt x="234" y="14"/>
                        <a:pt x="194" y="41"/>
                      </a:cubicBezTo>
                      <a:cubicBezTo>
                        <a:pt x="82" y="119"/>
                        <a:pt x="0" y="283"/>
                        <a:pt x="10" y="408"/>
                      </a:cubicBezTo>
                      <a:cubicBezTo>
                        <a:pt x="17" y="488"/>
                        <a:pt x="60" y="532"/>
                        <a:pt x="120" y="532"/>
                      </a:cubicBezTo>
                      <a:cubicBezTo>
                        <a:pt x="153" y="532"/>
                        <a:pt x="191" y="519"/>
                        <a:pt x="231" y="491"/>
                      </a:cubicBezTo>
                      <a:cubicBezTo>
                        <a:pt x="344" y="416"/>
                        <a:pt x="426" y="252"/>
                        <a:pt x="415" y="127"/>
                      </a:cubicBezTo>
                      <a:cubicBezTo>
                        <a:pt x="409" y="45"/>
                        <a:pt x="365" y="1"/>
                        <a:pt x="3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37"/>
                <p:cNvSpPr/>
                <p:nvPr/>
              </p:nvSpPr>
              <p:spPr>
                <a:xfrm>
                  <a:off x="6747764" y="3070175"/>
                  <a:ext cx="16993" cy="19845"/>
                </a:xfrm>
                <a:custGeom>
                  <a:avLst/>
                  <a:gdLst/>
                  <a:ahLst/>
                  <a:cxnLst/>
                  <a:rect l="l" t="t" r="r" b="b"/>
                  <a:pathLst>
                    <a:path w="280" h="327" extrusionOk="0">
                      <a:moveTo>
                        <a:pt x="197" y="1"/>
                      </a:moveTo>
                      <a:cubicBezTo>
                        <a:pt x="154" y="1"/>
                        <a:pt x="100" y="38"/>
                        <a:pt x="60" y="101"/>
                      </a:cubicBezTo>
                      <a:cubicBezTo>
                        <a:pt x="5" y="182"/>
                        <a:pt x="1" y="279"/>
                        <a:pt x="46" y="313"/>
                      </a:cubicBezTo>
                      <a:cubicBezTo>
                        <a:pt x="57" y="323"/>
                        <a:pt x="71" y="327"/>
                        <a:pt x="85" y="327"/>
                      </a:cubicBezTo>
                      <a:cubicBezTo>
                        <a:pt x="129" y="327"/>
                        <a:pt x="182" y="289"/>
                        <a:pt x="224" y="227"/>
                      </a:cubicBezTo>
                      <a:cubicBezTo>
                        <a:pt x="275" y="142"/>
                        <a:pt x="279" y="47"/>
                        <a:pt x="236" y="15"/>
                      </a:cubicBezTo>
                      <a:cubicBezTo>
                        <a:pt x="225" y="5"/>
                        <a:pt x="212" y="1"/>
                        <a:pt x="1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37"/>
                <p:cNvSpPr/>
                <p:nvPr/>
              </p:nvSpPr>
              <p:spPr>
                <a:xfrm>
                  <a:off x="6816949" y="3060222"/>
                  <a:ext cx="17781" cy="20330"/>
                </a:xfrm>
                <a:custGeom>
                  <a:avLst/>
                  <a:gdLst/>
                  <a:ahLst/>
                  <a:cxnLst/>
                  <a:rect l="l" t="t" r="r" b="b"/>
                  <a:pathLst>
                    <a:path w="293" h="335" extrusionOk="0">
                      <a:moveTo>
                        <a:pt x="202" y="1"/>
                      </a:moveTo>
                      <a:cubicBezTo>
                        <a:pt x="149" y="1"/>
                        <a:pt x="83" y="55"/>
                        <a:pt x="45" y="132"/>
                      </a:cubicBezTo>
                      <a:cubicBezTo>
                        <a:pt x="0" y="222"/>
                        <a:pt x="9" y="310"/>
                        <a:pt x="66" y="330"/>
                      </a:cubicBezTo>
                      <a:cubicBezTo>
                        <a:pt x="73" y="333"/>
                        <a:pt x="81" y="334"/>
                        <a:pt x="89" y="334"/>
                      </a:cubicBezTo>
                      <a:cubicBezTo>
                        <a:pt x="142" y="334"/>
                        <a:pt x="209" y="279"/>
                        <a:pt x="246" y="201"/>
                      </a:cubicBezTo>
                      <a:cubicBezTo>
                        <a:pt x="293" y="111"/>
                        <a:pt x="283" y="25"/>
                        <a:pt x="225" y="5"/>
                      </a:cubicBezTo>
                      <a:cubicBezTo>
                        <a:pt x="218" y="2"/>
                        <a:pt x="210" y="1"/>
                        <a:pt x="2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7" name="Google Shape;1347;p37"/>
              <p:cNvSpPr/>
              <p:nvPr/>
            </p:nvSpPr>
            <p:spPr>
              <a:xfrm>
                <a:off x="3620772" y="2524223"/>
                <a:ext cx="798162" cy="526464"/>
              </a:xfrm>
              <a:custGeom>
                <a:avLst/>
                <a:gdLst/>
                <a:ahLst/>
                <a:cxnLst/>
                <a:rect l="l" t="t" r="r" b="b"/>
                <a:pathLst>
                  <a:path w="13152" h="8675" extrusionOk="0">
                    <a:moveTo>
                      <a:pt x="13151" y="0"/>
                    </a:moveTo>
                    <a:lnTo>
                      <a:pt x="13151" y="0"/>
                    </a:lnTo>
                    <a:cubicBezTo>
                      <a:pt x="10686" y="2384"/>
                      <a:pt x="4366" y="4729"/>
                      <a:pt x="1633" y="7112"/>
                    </a:cubicBezTo>
                    <a:cubicBezTo>
                      <a:pt x="236" y="8334"/>
                      <a:pt x="0" y="8675"/>
                      <a:pt x="178" y="8675"/>
                    </a:cubicBezTo>
                    <a:cubicBezTo>
                      <a:pt x="402" y="8675"/>
                      <a:pt x="1282" y="8133"/>
                      <a:pt x="1316" y="8133"/>
                    </a:cubicBezTo>
                    <a:cubicBezTo>
                      <a:pt x="1317" y="8133"/>
                      <a:pt x="1317" y="8133"/>
                      <a:pt x="1316" y="8135"/>
                    </a:cubicBezTo>
                    <a:cubicBezTo>
                      <a:pt x="1479" y="8067"/>
                      <a:pt x="9399" y="4596"/>
                      <a:pt x="13149" y="1756"/>
                    </a:cubicBezTo>
                    <a:lnTo>
                      <a:pt x="13149" y="1516"/>
                    </a:lnTo>
                    <a:lnTo>
                      <a:pt x="1315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37"/>
              <p:cNvSpPr/>
              <p:nvPr/>
            </p:nvSpPr>
            <p:spPr>
              <a:xfrm>
                <a:off x="3419591" y="2616227"/>
                <a:ext cx="999220" cy="674117"/>
              </a:xfrm>
              <a:custGeom>
                <a:avLst/>
                <a:gdLst/>
                <a:ahLst/>
                <a:cxnLst/>
                <a:rect l="l" t="t" r="r" b="b"/>
                <a:pathLst>
                  <a:path w="16465" h="11108" extrusionOk="0">
                    <a:moveTo>
                      <a:pt x="16464" y="0"/>
                    </a:moveTo>
                    <a:cubicBezTo>
                      <a:pt x="16065" y="311"/>
                      <a:pt x="15634" y="622"/>
                      <a:pt x="15184" y="929"/>
                    </a:cubicBezTo>
                    <a:cubicBezTo>
                      <a:pt x="14891" y="1124"/>
                      <a:pt x="14594" y="1318"/>
                      <a:pt x="14296" y="1510"/>
                    </a:cubicBezTo>
                    <a:cubicBezTo>
                      <a:pt x="13956" y="1725"/>
                      <a:pt x="13612" y="1934"/>
                      <a:pt x="13275" y="2134"/>
                    </a:cubicBezTo>
                    <a:cubicBezTo>
                      <a:pt x="11790" y="3012"/>
                      <a:pt x="10380" y="3714"/>
                      <a:pt x="9664" y="3937"/>
                    </a:cubicBezTo>
                    <a:cubicBezTo>
                      <a:pt x="9416" y="4015"/>
                      <a:pt x="9111" y="4102"/>
                      <a:pt x="8770" y="4201"/>
                    </a:cubicBezTo>
                    <a:cubicBezTo>
                      <a:pt x="8555" y="4262"/>
                      <a:pt x="8320" y="4328"/>
                      <a:pt x="8070" y="4397"/>
                    </a:cubicBezTo>
                    <a:cubicBezTo>
                      <a:pt x="7861" y="4456"/>
                      <a:pt x="7640" y="4516"/>
                      <a:pt x="7415" y="4579"/>
                    </a:cubicBezTo>
                    <a:cubicBezTo>
                      <a:pt x="7012" y="4692"/>
                      <a:pt x="6585" y="4812"/>
                      <a:pt x="6147" y="4937"/>
                    </a:cubicBezTo>
                    <a:cubicBezTo>
                      <a:pt x="5844" y="5023"/>
                      <a:pt x="5533" y="5113"/>
                      <a:pt x="5224" y="5203"/>
                    </a:cubicBezTo>
                    <a:cubicBezTo>
                      <a:pt x="4784" y="5330"/>
                      <a:pt x="4344" y="5463"/>
                      <a:pt x="3917" y="5600"/>
                    </a:cubicBezTo>
                    <a:cubicBezTo>
                      <a:pt x="3749" y="5651"/>
                      <a:pt x="3585" y="5702"/>
                      <a:pt x="3424" y="5756"/>
                    </a:cubicBezTo>
                    <a:cubicBezTo>
                      <a:pt x="1985" y="6224"/>
                      <a:pt x="782" y="6599"/>
                      <a:pt x="388" y="7002"/>
                    </a:cubicBezTo>
                    <a:lnTo>
                      <a:pt x="1" y="11108"/>
                    </a:lnTo>
                    <a:cubicBezTo>
                      <a:pt x="1" y="11108"/>
                      <a:pt x="666" y="10793"/>
                      <a:pt x="1830" y="10228"/>
                    </a:cubicBezTo>
                    <a:cubicBezTo>
                      <a:pt x="2358" y="9978"/>
                      <a:pt x="2974" y="9676"/>
                      <a:pt x="3653" y="9340"/>
                    </a:cubicBezTo>
                    <a:cubicBezTo>
                      <a:pt x="3968" y="9187"/>
                      <a:pt x="4295" y="9023"/>
                      <a:pt x="4635" y="8857"/>
                    </a:cubicBezTo>
                    <a:cubicBezTo>
                      <a:pt x="4874" y="8741"/>
                      <a:pt x="5116" y="8620"/>
                      <a:pt x="5367" y="8495"/>
                    </a:cubicBezTo>
                    <a:cubicBezTo>
                      <a:pt x="5903" y="8225"/>
                      <a:pt x="6464" y="7947"/>
                      <a:pt x="7037" y="7656"/>
                    </a:cubicBezTo>
                    <a:lnTo>
                      <a:pt x="7246" y="7550"/>
                    </a:lnTo>
                    <a:cubicBezTo>
                      <a:pt x="7561" y="7392"/>
                      <a:pt x="7882" y="7229"/>
                      <a:pt x="8203" y="7063"/>
                    </a:cubicBezTo>
                    <a:cubicBezTo>
                      <a:pt x="8375" y="6975"/>
                      <a:pt x="8547" y="6885"/>
                      <a:pt x="8721" y="6799"/>
                    </a:cubicBezTo>
                    <a:lnTo>
                      <a:pt x="9752" y="6267"/>
                    </a:lnTo>
                    <a:cubicBezTo>
                      <a:pt x="10316" y="5970"/>
                      <a:pt x="10881" y="5674"/>
                      <a:pt x="11434" y="5379"/>
                    </a:cubicBezTo>
                    <a:cubicBezTo>
                      <a:pt x="11808" y="5181"/>
                      <a:pt x="12176" y="4982"/>
                      <a:pt x="12536" y="4786"/>
                    </a:cubicBezTo>
                    <a:cubicBezTo>
                      <a:pt x="13101" y="4479"/>
                      <a:pt x="13645" y="4178"/>
                      <a:pt x="14165" y="3884"/>
                    </a:cubicBezTo>
                    <a:cubicBezTo>
                      <a:pt x="14519" y="3683"/>
                      <a:pt x="14856" y="3487"/>
                      <a:pt x="15180" y="3298"/>
                    </a:cubicBezTo>
                    <a:cubicBezTo>
                      <a:pt x="15642" y="3026"/>
                      <a:pt x="16074" y="2766"/>
                      <a:pt x="16464" y="2517"/>
                    </a:cubicBezTo>
                    <a:lnTo>
                      <a:pt x="164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37"/>
              <p:cNvSpPr/>
              <p:nvPr/>
            </p:nvSpPr>
            <p:spPr>
              <a:xfrm>
                <a:off x="3931678" y="2087511"/>
                <a:ext cx="487139" cy="295063"/>
              </a:xfrm>
              <a:custGeom>
                <a:avLst/>
                <a:gdLst/>
                <a:ahLst/>
                <a:cxnLst/>
                <a:rect l="l" t="t" r="r" b="b"/>
                <a:pathLst>
                  <a:path w="8027" h="4862" extrusionOk="0">
                    <a:moveTo>
                      <a:pt x="8026" y="1"/>
                    </a:moveTo>
                    <a:lnTo>
                      <a:pt x="324" y="4563"/>
                    </a:lnTo>
                    <a:lnTo>
                      <a:pt x="0" y="4862"/>
                    </a:lnTo>
                    <a:cubicBezTo>
                      <a:pt x="1299" y="4109"/>
                      <a:pt x="8022" y="682"/>
                      <a:pt x="8022" y="682"/>
                    </a:cubicBezTo>
                    <a:lnTo>
                      <a:pt x="80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0" name="Google Shape;1350;p37"/>
              <p:cNvGrpSpPr/>
              <p:nvPr/>
            </p:nvGrpSpPr>
            <p:grpSpPr>
              <a:xfrm>
                <a:off x="3530225" y="2672606"/>
                <a:ext cx="810491" cy="564519"/>
                <a:chOff x="6463925" y="2223756"/>
                <a:chExt cx="810491" cy="564519"/>
              </a:xfrm>
            </p:grpSpPr>
            <p:sp>
              <p:nvSpPr>
                <p:cNvPr id="1351" name="Google Shape;1351;p37"/>
                <p:cNvSpPr/>
                <p:nvPr/>
              </p:nvSpPr>
              <p:spPr>
                <a:xfrm>
                  <a:off x="6463925" y="2507352"/>
                  <a:ext cx="126716" cy="280922"/>
                </a:xfrm>
                <a:custGeom>
                  <a:avLst/>
                  <a:gdLst/>
                  <a:ahLst/>
                  <a:cxnLst/>
                  <a:rect l="l" t="t" r="r" b="b"/>
                  <a:pathLst>
                    <a:path w="2088" h="4629" extrusionOk="0">
                      <a:moveTo>
                        <a:pt x="2088" y="0"/>
                      </a:moveTo>
                      <a:lnTo>
                        <a:pt x="2088" y="0"/>
                      </a:lnTo>
                      <a:cubicBezTo>
                        <a:pt x="1920" y="51"/>
                        <a:pt x="1754" y="102"/>
                        <a:pt x="1593" y="156"/>
                      </a:cubicBezTo>
                      <a:cubicBezTo>
                        <a:pt x="1179" y="1107"/>
                        <a:pt x="471" y="2828"/>
                        <a:pt x="79" y="4260"/>
                      </a:cubicBezTo>
                      <a:cubicBezTo>
                        <a:pt x="38" y="4403"/>
                        <a:pt x="13" y="4524"/>
                        <a:pt x="1" y="4628"/>
                      </a:cubicBezTo>
                      <a:cubicBezTo>
                        <a:pt x="527" y="4378"/>
                        <a:pt x="1142" y="4076"/>
                        <a:pt x="1824" y="3742"/>
                      </a:cubicBezTo>
                      <a:cubicBezTo>
                        <a:pt x="1875" y="2918"/>
                        <a:pt x="2002" y="1168"/>
                        <a:pt x="20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37"/>
                <p:cNvSpPr/>
                <p:nvPr/>
              </p:nvSpPr>
              <p:spPr>
                <a:xfrm>
                  <a:off x="6634156" y="2466995"/>
                  <a:ext cx="91820" cy="238077"/>
                </a:xfrm>
                <a:custGeom>
                  <a:avLst/>
                  <a:gdLst/>
                  <a:ahLst/>
                  <a:cxnLst/>
                  <a:rect l="l" t="t" r="r" b="b"/>
                  <a:pathLst>
                    <a:path w="1513" h="3923" extrusionOk="0">
                      <a:moveTo>
                        <a:pt x="1513" y="0"/>
                      </a:moveTo>
                      <a:lnTo>
                        <a:pt x="1513" y="0"/>
                      </a:lnTo>
                      <a:cubicBezTo>
                        <a:pt x="1208" y="86"/>
                        <a:pt x="899" y="176"/>
                        <a:pt x="588" y="266"/>
                      </a:cubicBezTo>
                      <a:lnTo>
                        <a:pt x="1" y="3386"/>
                      </a:lnTo>
                      <a:lnTo>
                        <a:pt x="1" y="3922"/>
                      </a:lnTo>
                      <a:cubicBezTo>
                        <a:pt x="238" y="3806"/>
                        <a:pt x="482" y="3685"/>
                        <a:pt x="731" y="3560"/>
                      </a:cubicBezTo>
                      <a:cubicBezTo>
                        <a:pt x="1087" y="2842"/>
                        <a:pt x="1431" y="2024"/>
                        <a:pt x="1400" y="1610"/>
                      </a:cubicBezTo>
                      <a:cubicBezTo>
                        <a:pt x="1372" y="1228"/>
                        <a:pt x="1435" y="581"/>
                        <a:pt x="15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37"/>
                <p:cNvSpPr/>
                <p:nvPr/>
              </p:nvSpPr>
              <p:spPr>
                <a:xfrm>
                  <a:off x="6780051" y="2434344"/>
                  <a:ext cx="62872" cy="197963"/>
                </a:xfrm>
                <a:custGeom>
                  <a:avLst/>
                  <a:gdLst/>
                  <a:ahLst/>
                  <a:cxnLst/>
                  <a:rect l="l" t="t" r="r" b="b"/>
                  <a:pathLst>
                    <a:path w="1036" h="3262" extrusionOk="0">
                      <a:moveTo>
                        <a:pt x="1036" y="0"/>
                      </a:moveTo>
                      <a:cubicBezTo>
                        <a:pt x="827" y="59"/>
                        <a:pt x="606" y="119"/>
                        <a:pt x="381" y="182"/>
                      </a:cubicBezTo>
                      <a:cubicBezTo>
                        <a:pt x="334" y="722"/>
                        <a:pt x="273" y="1398"/>
                        <a:pt x="205" y="1991"/>
                      </a:cubicBezTo>
                      <a:cubicBezTo>
                        <a:pt x="144" y="2502"/>
                        <a:pt x="68" y="2930"/>
                        <a:pt x="1" y="3261"/>
                      </a:cubicBezTo>
                      <a:lnTo>
                        <a:pt x="207" y="3155"/>
                      </a:lnTo>
                      <a:cubicBezTo>
                        <a:pt x="516" y="2449"/>
                        <a:pt x="903" y="1502"/>
                        <a:pt x="903" y="1172"/>
                      </a:cubicBezTo>
                      <a:cubicBezTo>
                        <a:pt x="903" y="986"/>
                        <a:pt x="960" y="528"/>
                        <a:pt x="10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37"/>
                <p:cNvSpPr/>
                <p:nvPr/>
              </p:nvSpPr>
              <p:spPr>
                <a:xfrm>
                  <a:off x="6850449" y="2296886"/>
                  <a:ext cx="308475" cy="299432"/>
                </a:xfrm>
                <a:custGeom>
                  <a:avLst/>
                  <a:gdLst/>
                  <a:ahLst/>
                  <a:cxnLst/>
                  <a:rect l="l" t="t" r="r" b="b"/>
                  <a:pathLst>
                    <a:path w="5083" h="4934" extrusionOk="0">
                      <a:moveTo>
                        <a:pt x="5083" y="0"/>
                      </a:moveTo>
                      <a:lnTo>
                        <a:pt x="5083" y="0"/>
                      </a:lnTo>
                      <a:cubicBezTo>
                        <a:pt x="3598" y="878"/>
                        <a:pt x="2188" y="1580"/>
                        <a:pt x="1472" y="1803"/>
                      </a:cubicBezTo>
                      <a:cubicBezTo>
                        <a:pt x="1224" y="1881"/>
                        <a:pt x="919" y="1968"/>
                        <a:pt x="578" y="2067"/>
                      </a:cubicBezTo>
                      <a:cubicBezTo>
                        <a:pt x="302" y="2732"/>
                        <a:pt x="19" y="3489"/>
                        <a:pt x="11" y="3838"/>
                      </a:cubicBezTo>
                      <a:cubicBezTo>
                        <a:pt x="1" y="4346"/>
                        <a:pt x="5" y="4747"/>
                        <a:pt x="9" y="4933"/>
                      </a:cubicBezTo>
                      <a:lnTo>
                        <a:pt x="527" y="4667"/>
                      </a:lnTo>
                      <a:lnTo>
                        <a:pt x="1556" y="4135"/>
                      </a:lnTo>
                      <a:cubicBezTo>
                        <a:pt x="1668" y="3523"/>
                        <a:pt x="3014" y="1414"/>
                        <a:pt x="3014" y="1414"/>
                      </a:cubicBezTo>
                      <a:cubicBezTo>
                        <a:pt x="3014" y="1414"/>
                        <a:pt x="3109" y="1999"/>
                        <a:pt x="3109" y="2187"/>
                      </a:cubicBezTo>
                      <a:cubicBezTo>
                        <a:pt x="3109" y="2302"/>
                        <a:pt x="3182" y="2852"/>
                        <a:pt x="3239" y="3247"/>
                      </a:cubicBezTo>
                      <a:cubicBezTo>
                        <a:pt x="3239" y="3247"/>
                        <a:pt x="4342" y="2658"/>
                        <a:pt x="4344" y="2654"/>
                      </a:cubicBezTo>
                      <a:cubicBezTo>
                        <a:pt x="4612" y="2286"/>
                        <a:pt x="4815" y="1852"/>
                        <a:pt x="4766" y="1412"/>
                      </a:cubicBezTo>
                      <a:cubicBezTo>
                        <a:pt x="4721" y="1031"/>
                        <a:pt x="4868" y="516"/>
                        <a:pt x="50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37"/>
                <p:cNvSpPr/>
                <p:nvPr/>
              </p:nvSpPr>
              <p:spPr>
                <a:xfrm>
                  <a:off x="7212758" y="2223756"/>
                  <a:ext cx="61659" cy="179453"/>
                </a:xfrm>
                <a:custGeom>
                  <a:avLst/>
                  <a:gdLst/>
                  <a:ahLst/>
                  <a:cxnLst/>
                  <a:rect l="l" t="t" r="r" b="b"/>
                  <a:pathLst>
                    <a:path w="1016" h="2957" extrusionOk="0">
                      <a:moveTo>
                        <a:pt x="1016" y="0"/>
                      </a:moveTo>
                      <a:cubicBezTo>
                        <a:pt x="727" y="197"/>
                        <a:pt x="430" y="389"/>
                        <a:pt x="132" y="581"/>
                      </a:cubicBezTo>
                      <a:cubicBezTo>
                        <a:pt x="105" y="841"/>
                        <a:pt x="85" y="1074"/>
                        <a:pt x="64" y="1220"/>
                      </a:cubicBezTo>
                      <a:cubicBezTo>
                        <a:pt x="19" y="1574"/>
                        <a:pt x="5" y="2455"/>
                        <a:pt x="1" y="2957"/>
                      </a:cubicBezTo>
                      <a:cubicBezTo>
                        <a:pt x="353" y="2758"/>
                        <a:pt x="690" y="2560"/>
                        <a:pt x="1016" y="2371"/>
                      </a:cubicBezTo>
                      <a:lnTo>
                        <a:pt x="101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 name="Google Shape;1356;p37"/>
              <p:cNvGrpSpPr/>
              <p:nvPr/>
            </p:nvGrpSpPr>
            <p:grpSpPr>
              <a:xfrm>
                <a:off x="3763026" y="2264478"/>
                <a:ext cx="639775" cy="434467"/>
                <a:chOff x="6696726" y="1815628"/>
                <a:chExt cx="639775" cy="434467"/>
              </a:xfrm>
            </p:grpSpPr>
            <p:sp>
              <p:nvSpPr>
                <p:cNvPr id="1357" name="Google Shape;1357;p37"/>
                <p:cNvSpPr/>
                <p:nvPr/>
              </p:nvSpPr>
              <p:spPr>
                <a:xfrm>
                  <a:off x="6749889" y="2085994"/>
                  <a:ext cx="21059" cy="24457"/>
                </a:xfrm>
                <a:custGeom>
                  <a:avLst/>
                  <a:gdLst/>
                  <a:ahLst/>
                  <a:cxnLst/>
                  <a:rect l="l" t="t" r="r" b="b"/>
                  <a:pathLst>
                    <a:path w="347" h="403" extrusionOk="0">
                      <a:moveTo>
                        <a:pt x="244" y="0"/>
                      </a:moveTo>
                      <a:cubicBezTo>
                        <a:pt x="182" y="0"/>
                        <a:pt x="102" y="63"/>
                        <a:pt x="56" y="155"/>
                      </a:cubicBezTo>
                      <a:cubicBezTo>
                        <a:pt x="1" y="263"/>
                        <a:pt x="9" y="374"/>
                        <a:pt x="76" y="398"/>
                      </a:cubicBezTo>
                      <a:cubicBezTo>
                        <a:pt x="85" y="401"/>
                        <a:pt x="94" y="403"/>
                        <a:pt x="103" y="403"/>
                      </a:cubicBezTo>
                      <a:cubicBezTo>
                        <a:pt x="164" y="403"/>
                        <a:pt x="243" y="341"/>
                        <a:pt x="293" y="247"/>
                      </a:cubicBezTo>
                      <a:cubicBezTo>
                        <a:pt x="346" y="138"/>
                        <a:pt x="338" y="30"/>
                        <a:pt x="273" y="5"/>
                      </a:cubicBezTo>
                      <a:cubicBezTo>
                        <a:pt x="264" y="2"/>
                        <a:pt x="254" y="0"/>
                        <a:pt x="2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37"/>
                <p:cNvSpPr/>
                <p:nvPr/>
              </p:nvSpPr>
              <p:spPr>
                <a:xfrm>
                  <a:off x="6737994" y="2164403"/>
                  <a:ext cx="25974" cy="29737"/>
                </a:xfrm>
                <a:custGeom>
                  <a:avLst/>
                  <a:gdLst/>
                  <a:ahLst/>
                  <a:cxnLst/>
                  <a:rect l="l" t="t" r="r" b="b"/>
                  <a:pathLst>
                    <a:path w="428" h="490" extrusionOk="0">
                      <a:moveTo>
                        <a:pt x="299" y="0"/>
                      </a:moveTo>
                      <a:cubicBezTo>
                        <a:pt x="216" y="0"/>
                        <a:pt x="114" y="88"/>
                        <a:pt x="59" y="213"/>
                      </a:cubicBezTo>
                      <a:cubicBezTo>
                        <a:pt x="0" y="350"/>
                        <a:pt x="23" y="469"/>
                        <a:pt x="111" y="487"/>
                      </a:cubicBezTo>
                      <a:cubicBezTo>
                        <a:pt x="117" y="488"/>
                        <a:pt x="124" y="489"/>
                        <a:pt x="130" y="489"/>
                      </a:cubicBezTo>
                      <a:cubicBezTo>
                        <a:pt x="214" y="489"/>
                        <a:pt x="317" y="398"/>
                        <a:pt x="370" y="274"/>
                      </a:cubicBezTo>
                      <a:cubicBezTo>
                        <a:pt x="428" y="141"/>
                        <a:pt x="405" y="19"/>
                        <a:pt x="319" y="2"/>
                      </a:cubicBezTo>
                      <a:cubicBezTo>
                        <a:pt x="313" y="1"/>
                        <a:pt x="306" y="0"/>
                        <a:pt x="2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37"/>
                <p:cNvSpPr/>
                <p:nvPr/>
              </p:nvSpPr>
              <p:spPr>
                <a:xfrm>
                  <a:off x="6696726" y="2231342"/>
                  <a:ext cx="16628" cy="18752"/>
                </a:xfrm>
                <a:custGeom>
                  <a:avLst/>
                  <a:gdLst/>
                  <a:ahLst/>
                  <a:cxnLst/>
                  <a:rect l="l" t="t" r="r" b="b"/>
                  <a:pathLst>
                    <a:path w="274" h="309" extrusionOk="0">
                      <a:moveTo>
                        <a:pt x="189" y="0"/>
                      </a:moveTo>
                      <a:cubicBezTo>
                        <a:pt x="160" y="0"/>
                        <a:pt x="126" y="17"/>
                        <a:pt x="93" y="51"/>
                      </a:cubicBezTo>
                      <a:cubicBezTo>
                        <a:pt x="32" y="113"/>
                        <a:pt x="1" y="213"/>
                        <a:pt x="25" y="270"/>
                      </a:cubicBezTo>
                      <a:cubicBezTo>
                        <a:pt x="38" y="296"/>
                        <a:pt x="59" y="308"/>
                        <a:pt x="84" y="308"/>
                      </a:cubicBezTo>
                      <a:cubicBezTo>
                        <a:pt x="113" y="308"/>
                        <a:pt x="148" y="291"/>
                        <a:pt x="181" y="256"/>
                      </a:cubicBezTo>
                      <a:cubicBezTo>
                        <a:pt x="242" y="194"/>
                        <a:pt x="273" y="96"/>
                        <a:pt x="248" y="39"/>
                      </a:cubicBezTo>
                      <a:cubicBezTo>
                        <a:pt x="236" y="13"/>
                        <a:pt x="215" y="0"/>
                        <a:pt x="1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37"/>
                <p:cNvSpPr/>
                <p:nvPr/>
              </p:nvSpPr>
              <p:spPr>
                <a:xfrm>
                  <a:off x="6950888" y="2061476"/>
                  <a:ext cx="15597" cy="18085"/>
                </a:xfrm>
                <a:custGeom>
                  <a:avLst/>
                  <a:gdLst/>
                  <a:ahLst/>
                  <a:cxnLst/>
                  <a:rect l="l" t="t" r="r" b="b"/>
                  <a:pathLst>
                    <a:path w="257" h="298" extrusionOk="0">
                      <a:moveTo>
                        <a:pt x="179" y="0"/>
                      </a:moveTo>
                      <a:cubicBezTo>
                        <a:pt x="138" y="0"/>
                        <a:pt x="88" y="35"/>
                        <a:pt x="52" y="94"/>
                      </a:cubicBezTo>
                      <a:cubicBezTo>
                        <a:pt x="7" y="170"/>
                        <a:pt x="1" y="256"/>
                        <a:pt x="44" y="287"/>
                      </a:cubicBezTo>
                      <a:cubicBezTo>
                        <a:pt x="53" y="294"/>
                        <a:pt x="65" y="297"/>
                        <a:pt x="77" y="297"/>
                      </a:cubicBezTo>
                      <a:cubicBezTo>
                        <a:pt x="118" y="297"/>
                        <a:pt x="171" y="260"/>
                        <a:pt x="206" y="201"/>
                      </a:cubicBezTo>
                      <a:cubicBezTo>
                        <a:pt x="255" y="125"/>
                        <a:pt x="257" y="37"/>
                        <a:pt x="214" y="10"/>
                      </a:cubicBezTo>
                      <a:cubicBezTo>
                        <a:pt x="204" y="4"/>
                        <a:pt x="192"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37"/>
                <p:cNvSpPr/>
                <p:nvPr/>
              </p:nvSpPr>
              <p:spPr>
                <a:xfrm>
                  <a:off x="7181382" y="1940524"/>
                  <a:ext cx="15536" cy="18085"/>
                </a:xfrm>
                <a:custGeom>
                  <a:avLst/>
                  <a:gdLst/>
                  <a:ahLst/>
                  <a:cxnLst/>
                  <a:rect l="l" t="t" r="r" b="b"/>
                  <a:pathLst>
                    <a:path w="256" h="298" extrusionOk="0">
                      <a:moveTo>
                        <a:pt x="179" y="0"/>
                      </a:moveTo>
                      <a:cubicBezTo>
                        <a:pt x="138" y="0"/>
                        <a:pt x="87" y="37"/>
                        <a:pt x="51" y="95"/>
                      </a:cubicBezTo>
                      <a:cubicBezTo>
                        <a:pt x="6" y="172"/>
                        <a:pt x="0" y="256"/>
                        <a:pt x="45" y="287"/>
                      </a:cubicBezTo>
                      <a:cubicBezTo>
                        <a:pt x="55" y="294"/>
                        <a:pt x="67" y="297"/>
                        <a:pt x="79" y="297"/>
                      </a:cubicBezTo>
                      <a:cubicBezTo>
                        <a:pt x="120" y="297"/>
                        <a:pt x="170" y="261"/>
                        <a:pt x="205" y="203"/>
                      </a:cubicBezTo>
                      <a:cubicBezTo>
                        <a:pt x="252" y="125"/>
                        <a:pt x="256" y="41"/>
                        <a:pt x="213" y="11"/>
                      </a:cubicBezTo>
                      <a:cubicBezTo>
                        <a:pt x="203" y="4"/>
                        <a:pt x="191"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37"/>
                <p:cNvSpPr/>
                <p:nvPr/>
              </p:nvSpPr>
              <p:spPr>
                <a:xfrm>
                  <a:off x="6838190" y="2146803"/>
                  <a:ext cx="18206" cy="21119"/>
                </a:xfrm>
                <a:custGeom>
                  <a:avLst/>
                  <a:gdLst/>
                  <a:ahLst/>
                  <a:cxnLst/>
                  <a:rect l="l" t="t" r="r" b="b"/>
                  <a:pathLst>
                    <a:path w="300" h="348" extrusionOk="0">
                      <a:moveTo>
                        <a:pt x="208" y="0"/>
                      </a:moveTo>
                      <a:cubicBezTo>
                        <a:pt x="203" y="0"/>
                        <a:pt x="198" y="1"/>
                        <a:pt x="193" y="2"/>
                      </a:cubicBezTo>
                      <a:cubicBezTo>
                        <a:pt x="121" y="16"/>
                        <a:pt x="47" y="102"/>
                        <a:pt x="23" y="196"/>
                      </a:cubicBezTo>
                      <a:cubicBezTo>
                        <a:pt x="0" y="285"/>
                        <a:pt x="31" y="347"/>
                        <a:pt x="90" y="347"/>
                      </a:cubicBezTo>
                      <a:cubicBezTo>
                        <a:pt x="96" y="347"/>
                        <a:pt x="101" y="347"/>
                        <a:pt x="107" y="346"/>
                      </a:cubicBezTo>
                      <a:cubicBezTo>
                        <a:pt x="178" y="333"/>
                        <a:pt x="252" y="245"/>
                        <a:pt x="278" y="151"/>
                      </a:cubicBezTo>
                      <a:cubicBezTo>
                        <a:pt x="299" y="64"/>
                        <a:pt x="268" y="0"/>
                        <a:pt x="2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37"/>
                <p:cNvSpPr/>
                <p:nvPr/>
              </p:nvSpPr>
              <p:spPr>
                <a:xfrm>
                  <a:off x="6825263" y="2010922"/>
                  <a:ext cx="21180" cy="24821"/>
                </a:xfrm>
                <a:custGeom>
                  <a:avLst/>
                  <a:gdLst/>
                  <a:ahLst/>
                  <a:cxnLst/>
                  <a:rect l="l" t="t" r="r" b="b"/>
                  <a:pathLst>
                    <a:path w="349" h="409" extrusionOk="0">
                      <a:moveTo>
                        <a:pt x="249" y="0"/>
                      </a:moveTo>
                      <a:cubicBezTo>
                        <a:pt x="191" y="0"/>
                        <a:pt x="117" y="53"/>
                        <a:pt x="66" y="138"/>
                      </a:cubicBezTo>
                      <a:cubicBezTo>
                        <a:pt x="2" y="242"/>
                        <a:pt x="0" y="359"/>
                        <a:pt x="62" y="397"/>
                      </a:cubicBezTo>
                      <a:cubicBezTo>
                        <a:pt x="74" y="405"/>
                        <a:pt x="89" y="409"/>
                        <a:pt x="104" y="409"/>
                      </a:cubicBezTo>
                      <a:cubicBezTo>
                        <a:pt x="162" y="409"/>
                        <a:pt x="234" y="355"/>
                        <a:pt x="283" y="273"/>
                      </a:cubicBezTo>
                      <a:cubicBezTo>
                        <a:pt x="344" y="164"/>
                        <a:pt x="348" y="48"/>
                        <a:pt x="289" y="11"/>
                      </a:cubicBezTo>
                      <a:cubicBezTo>
                        <a:pt x="277" y="4"/>
                        <a:pt x="263" y="0"/>
                        <a:pt x="2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7"/>
                <p:cNvSpPr/>
                <p:nvPr/>
              </p:nvSpPr>
              <p:spPr>
                <a:xfrm>
                  <a:off x="6846140" y="2075920"/>
                  <a:ext cx="19541" cy="22454"/>
                </a:xfrm>
                <a:custGeom>
                  <a:avLst/>
                  <a:gdLst/>
                  <a:ahLst/>
                  <a:cxnLst/>
                  <a:rect l="l" t="t" r="r" b="b"/>
                  <a:pathLst>
                    <a:path w="322" h="370" extrusionOk="0">
                      <a:moveTo>
                        <a:pt x="224" y="0"/>
                      </a:moveTo>
                      <a:cubicBezTo>
                        <a:pt x="172" y="0"/>
                        <a:pt x="108" y="45"/>
                        <a:pt x="62" y="120"/>
                      </a:cubicBezTo>
                      <a:cubicBezTo>
                        <a:pt x="6" y="214"/>
                        <a:pt x="0" y="321"/>
                        <a:pt x="55" y="358"/>
                      </a:cubicBezTo>
                      <a:cubicBezTo>
                        <a:pt x="67" y="365"/>
                        <a:pt x="81" y="369"/>
                        <a:pt x="96" y="369"/>
                      </a:cubicBezTo>
                      <a:cubicBezTo>
                        <a:pt x="147" y="369"/>
                        <a:pt x="211" y="324"/>
                        <a:pt x="256" y="249"/>
                      </a:cubicBezTo>
                      <a:cubicBezTo>
                        <a:pt x="315" y="155"/>
                        <a:pt x="321" y="49"/>
                        <a:pt x="264" y="12"/>
                      </a:cubicBezTo>
                      <a:cubicBezTo>
                        <a:pt x="252" y="4"/>
                        <a:pt x="239" y="0"/>
                        <a:pt x="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7"/>
                <p:cNvSpPr/>
                <p:nvPr/>
              </p:nvSpPr>
              <p:spPr>
                <a:xfrm>
                  <a:off x="6896997" y="1953511"/>
                  <a:ext cx="19602" cy="24154"/>
                </a:xfrm>
                <a:custGeom>
                  <a:avLst/>
                  <a:gdLst/>
                  <a:ahLst/>
                  <a:cxnLst/>
                  <a:rect l="l" t="t" r="r" b="b"/>
                  <a:pathLst>
                    <a:path w="323" h="398" extrusionOk="0">
                      <a:moveTo>
                        <a:pt x="230" y="0"/>
                      </a:moveTo>
                      <a:cubicBezTo>
                        <a:pt x="206" y="0"/>
                        <a:pt x="178" y="10"/>
                        <a:pt x="148" y="30"/>
                      </a:cubicBezTo>
                      <a:cubicBezTo>
                        <a:pt x="62" y="87"/>
                        <a:pt x="1" y="208"/>
                        <a:pt x="9" y="302"/>
                      </a:cubicBezTo>
                      <a:cubicBezTo>
                        <a:pt x="14" y="364"/>
                        <a:pt x="47" y="397"/>
                        <a:pt x="93" y="397"/>
                      </a:cubicBezTo>
                      <a:cubicBezTo>
                        <a:pt x="117" y="397"/>
                        <a:pt x="145" y="388"/>
                        <a:pt x="175" y="368"/>
                      </a:cubicBezTo>
                      <a:cubicBezTo>
                        <a:pt x="261" y="308"/>
                        <a:pt x="322" y="185"/>
                        <a:pt x="314" y="93"/>
                      </a:cubicBezTo>
                      <a:cubicBezTo>
                        <a:pt x="309" y="33"/>
                        <a:pt x="276" y="0"/>
                        <a:pt x="2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7"/>
                <p:cNvSpPr/>
                <p:nvPr/>
              </p:nvSpPr>
              <p:spPr>
                <a:xfrm>
                  <a:off x="7001866" y="1925838"/>
                  <a:ext cx="17599" cy="21301"/>
                </a:xfrm>
                <a:custGeom>
                  <a:avLst/>
                  <a:gdLst/>
                  <a:ahLst/>
                  <a:cxnLst/>
                  <a:rect l="l" t="t" r="r" b="b"/>
                  <a:pathLst>
                    <a:path w="290" h="351" extrusionOk="0">
                      <a:moveTo>
                        <a:pt x="206" y="1"/>
                      </a:moveTo>
                      <a:cubicBezTo>
                        <a:pt x="195" y="1"/>
                        <a:pt x="184" y="3"/>
                        <a:pt x="172" y="7"/>
                      </a:cubicBezTo>
                      <a:cubicBezTo>
                        <a:pt x="98" y="32"/>
                        <a:pt x="28" y="130"/>
                        <a:pt x="12" y="222"/>
                      </a:cubicBezTo>
                      <a:cubicBezTo>
                        <a:pt x="0" y="301"/>
                        <a:pt x="32" y="351"/>
                        <a:pt x="86" y="351"/>
                      </a:cubicBezTo>
                      <a:cubicBezTo>
                        <a:pt x="97" y="351"/>
                        <a:pt x="108" y="349"/>
                        <a:pt x="120" y="345"/>
                      </a:cubicBezTo>
                      <a:cubicBezTo>
                        <a:pt x="194" y="318"/>
                        <a:pt x="264" y="222"/>
                        <a:pt x="278" y="130"/>
                      </a:cubicBezTo>
                      <a:cubicBezTo>
                        <a:pt x="290" y="53"/>
                        <a:pt x="259" y="1"/>
                        <a:pt x="2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7"/>
                <p:cNvSpPr/>
                <p:nvPr/>
              </p:nvSpPr>
              <p:spPr>
                <a:xfrm>
                  <a:off x="7250263" y="1856410"/>
                  <a:ext cx="16082" cy="18388"/>
                </a:xfrm>
                <a:custGeom>
                  <a:avLst/>
                  <a:gdLst/>
                  <a:ahLst/>
                  <a:cxnLst/>
                  <a:rect l="l" t="t" r="r" b="b"/>
                  <a:pathLst>
                    <a:path w="265" h="303" extrusionOk="0">
                      <a:moveTo>
                        <a:pt x="186" y="1"/>
                      </a:moveTo>
                      <a:cubicBezTo>
                        <a:pt x="147" y="1"/>
                        <a:pt x="99" y="34"/>
                        <a:pt x="60" y="89"/>
                      </a:cubicBezTo>
                      <a:cubicBezTo>
                        <a:pt x="9" y="167"/>
                        <a:pt x="1" y="255"/>
                        <a:pt x="42" y="290"/>
                      </a:cubicBezTo>
                      <a:cubicBezTo>
                        <a:pt x="52" y="298"/>
                        <a:pt x="65" y="303"/>
                        <a:pt x="79" y="303"/>
                      </a:cubicBezTo>
                      <a:cubicBezTo>
                        <a:pt x="119" y="303"/>
                        <a:pt x="167" y="270"/>
                        <a:pt x="205" y="214"/>
                      </a:cubicBezTo>
                      <a:cubicBezTo>
                        <a:pt x="256" y="141"/>
                        <a:pt x="265" y="50"/>
                        <a:pt x="224" y="16"/>
                      </a:cubicBezTo>
                      <a:cubicBezTo>
                        <a:pt x="213" y="6"/>
                        <a:pt x="200" y="1"/>
                        <a:pt x="1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7"/>
                <p:cNvSpPr/>
                <p:nvPr/>
              </p:nvSpPr>
              <p:spPr>
                <a:xfrm>
                  <a:off x="7233149" y="1909027"/>
                  <a:ext cx="14565" cy="16871"/>
                </a:xfrm>
                <a:custGeom>
                  <a:avLst/>
                  <a:gdLst/>
                  <a:ahLst/>
                  <a:cxnLst/>
                  <a:rect l="l" t="t" r="r" b="b"/>
                  <a:pathLst>
                    <a:path w="240" h="278" extrusionOk="0">
                      <a:moveTo>
                        <a:pt x="168" y="1"/>
                      </a:moveTo>
                      <a:cubicBezTo>
                        <a:pt x="132" y="1"/>
                        <a:pt x="85" y="33"/>
                        <a:pt x="51" y="84"/>
                      </a:cubicBezTo>
                      <a:cubicBezTo>
                        <a:pt x="4" y="153"/>
                        <a:pt x="0" y="235"/>
                        <a:pt x="37" y="266"/>
                      </a:cubicBezTo>
                      <a:cubicBezTo>
                        <a:pt x="47" y="274"/>
                        <a:pt x="59" y="278"/>
                        <a:pt x="73" y="278"/>
                      </a:cubicBezTo>
                      <a:cubicBezTo>
                        <a:pt x="110" y="278"/>
                        <a:pt x="155" y="247"/>
                        <a:pt x="189" y="194"/>
                      </a:cubicBezTo>
                      <a:cubicBezTo>
                        <a:pt x="236" y="125"/>
                        <a:pt x="240" y="43"/>
                        <a:pt x="201" y="12"/>
                      </a:cubicBezTo>
                      <a:cubicBezTo>
                        <a:pt x="192" y="4"/>
                        <a:pt x="180"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7"/>
                <p:cNvSpPr/>
                <p:nvPr/>
              </p:nvSpPr>
              <p:spPr>
                <a:xfrm>
                  <a:off x="7006054" y="2043330"/>
                  <a:ext cx="13715" cy="15597"/>
                </a:xfrm>
                <a:custGeom>
                  <a:avLst/>
                  <a:gdLst/>
                  <a:ahLst/>
                  <a:cxnLst/>
                  <a:rect l="l" t="t" r="r" b="b"/>
                  <a:pathLst>
                    <a:path w="226" h="257" extrusionOk="0">
                      <a:moveTo>
                        <a:pt x="152" y="0"/>
                      </a:moveTo>
                      <a:cubicBezTo>
                        <a:pt x="111" y="0"/>
                        <a:pt x="60" y="46"/>
                        <a:pt x="31" y="107"/>
                      </a:cubicBezTo>
                      <a:cubicBezTo>
                        <a:pt x="0" y="179"/>
                        <a:pt x="11" y="242"/>
                        <a:pt x="54" y="254"/>
                      </a:cubicBezTo>
                      <a:cubicBezTo>
                        <a:pt x="58" y="256"/>
                        <a:pt x="63" y="256"/>
                        <a:pt x="68" y="256"/>
                      </a:cubicBezTo>
                      <a:cubicBezTo>
                        <a:pt x="109" y="256"/>
                        <a:pt x="162" y="212"/>
                        <a:pt x="193" y="150"/>
                      </a:cubicBezTo>
                      <a:cubicBezTo>
                        <a:pt x="225" y="78"/>
                        <a:pt x="215" y="13"/>
                        <a:pt x="168" y="3"/>
                      </a:cubicBezTo>
                      <a:cubicBezTo>
                        <a:pt x="163" y="1"/>
                        <a:pt x="158" y="0"/>
                        <a:pt x="1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37"/>
                <p:cNvSpPr/>
                <p:nvPr/>
              </p:nvSpPr>
              <p:spPr>
                <a:xfrm>
                  <a:off x="7050963" y="1960369"/>
                  <a:ext cx="20270" cy="23183"/>
                </a:xfrm>
                <a:custGeom>
                  <a:avLst/>
                  <a:gdLst/>
                  <a:ahLst/>
                  <a:cxnLst/>
                  <a:rect l="l" t="t" r="r" b="b"/>
                  <a:pathLst>
                    <a:path w="334" h="382" extrusionOk="0">
                      <a:moveTo>
                        <a:pt x="231" y="1"/>
                      </a:moveTo>
                      <a:cubicBezTo>
                        <a:pt x="230" y="1"/>
                        <a:pt x="228" y="1"/>
                        <a:pt x="226" y="1"/>
                      </a:cubicBezTo>
                      <a:cubicBezTo>
                        <a:pt x="152" y="3"/>
                        <a:pt x="66" y="93"/>
                        <a:pt x="32" y="197"/>
                      </a:cubicBezTo>
                      <a:cubicBezTo>
                        <a:pt x="0" y="302"/>
                        <a:pt x="29" y="382"/>
                        <a:pt x="98" y="382"/>
                      </a:cubicBezTo>
                      <a:cubicBezTo>
                        <a:pt x="100" y="382"/>
                        <a:pt x="103" y="382"/>
                        <a:pt x="105" y="381"/>
                      </a:cubicBezTo>
                      <a:cubicBezTo>
                        <a:pt x="179" y="379"/>
                        <a:pt x="267" y="289"/>
                        <a:pt x="302" y="185"/>
                      </a:cubicBezTo>
                      <a:cubicBezTo>
                        <a:pt x="334" y="83"/>
                        <a:pt x="303" y="1"/>
                        <a:pt x="2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37"/>
                <p:cNvSpPr/>
                <p:nvPr/>
              </p:nvSpPr>
              <p:spPr>
                <a:xfrm>
                  <a:off x="7097207" y="1979000"/>
                  <a:ext cx="21908" cy="25610"/>
                </a:xfrm>
                <a:custGeom>
                  <a:avLst/>
                  <a:gdLst/>
                  <a:ahLst/>
                  <a:cxnLst/>
                  <a:rect l="l" t="t" r="r" b="b"/>
                  <a:pathLst>
                    <a:path w="361" h="422" extrusionOk="0">
                      <a:moveTo>
                        <a:pt x="252" y="0"/>
                      </a:moveTo>
                      <a:cubicBezTo>
                        <a:pt x="216" y="0"/>
                        <a:pt x="174" y="20"/>
                        <a:pt x="133" y="60"/>
                      </a:cubicBezTo>
                      <a:cubicBezTo>
                        <a:pt x="47" y="138"/>
                        <a:pt x="0" y="271"/>
                        <a:pt x="25" y="357"/>
                      </a:cubicBezTo>
                      <a:cubicBezTo>
                        <a:pt x="38" y="400"/>
                        <a:pt x="69" y="421"/>
                        <a:pt x="107" y="421"/>
                      </a:cubicBezTo>
                      <a:cubicBezTo>
                        <a:pt x="143" y="421"/>
                        <a:pt x="186" y="402"/>
                        <a:pt x="227" y="363"/>
                      </a:cubicBezTo>
                      <a:cubicBezTo>
                        <a:pt x="311" y="285"/>
                        <a:pt x="360" y="152"/>
                        <a:pt x="334" y="66"/>
                      </a:cubicBezTo>
                      <a:cubicBezTo>
                        <a:pt x="320" y="22"/>
                        <a:pt x="290" y="0"/>
                        <a:pt x="2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37"/>
                <p:cNvSpPr/>
                <p:nvPr/>
              </p:nvSpPr>
              <p:spPr>
                <a:xfrm>
                  <a:off x="7147639" y="1905204"/>
                  <a:ext cx="22333" cy="27491"/>
                </a:xfrm>
                <a:custGeom>
                  <a:avLst/>
                  <a:gdLst/>
                  <a:ahLst/>
                  <a:cxnLst/>
                  <a:rect l="l" t="t" r="r" b="b"/>
                  <a:pathLst>
                    <a:path w="368" h="453" extrusionOk="0">
                      <a:moveTo>
                        <a:pt x="260" y="1"/>
                      </a:moveTo>
                      <a:cubicBezTo>
                        <a:pt x="244" y="1"/>
                        <a:pt x="227" y="4"/>
                        <a:pt x="208" y="12"/>
                      </a:cubicBezTo>
                      <a:cubicBezTo>
                        <a:pt x="114" y="51"/>
                        <a:pt x="28" y="177"/>
                        <a:pt x="12" y="296"/>
                      </a:cubicBezTo>
                      <a:cubicBezTo>
                        <a:pt x="0" y="390"/>
                        <a:pt x="41" y="452"/>
                        <a:pt x="106" y="452"/>
                      </a:cubicBezTo>
                      <a:cubicBezTo>
                        <a:pt x="122" y="452"/>
                        <a:pt x="139" y="449"/>
                        <a:pt x="157" y="441"/>
                      </a:cubicBezTo>
                      <a:cubicBezTo>
                        <a:pt x="253" y="402"/>
                        <a:pt x="339" y="276"/>
                        <a:pt x="356" y="157"/>
                      </a:cubicBezTo>
                      <a:cubicBezTo>
                        <a:pt x="367" y="63"/>
                        <a:pt x="327" y="1"/>
                        <a:pt x="2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37"/>
                <p:cNvSpPr/>
                <p:nvPr/>
              </p:nvSpPr>
              <p:spPr>
                <a:xfrm>
                  <a:off x="7315442" y="1845850"/>
                  <a:ext cx="21059" cy="26703"/>
                </a:xfrm>
                <a:custGeom>
                  <a:avLst/>
                  <a:gdLst/>
                  <a:ahLst/>
                  <a:cxnLst/>
                  <a:rect l="l" t="t" r="r" b="b"/>
                  <a:pathLst>
                    <a:path w="347" h="440" extrusionOk="0">
                      <a:moveTo>
                        <a:pt x="252" y="1"/>
                      </a:moveTo>
                      <a:cubicBezTo>
                        <a:pt x="228" y="1"/>
                        <a:pt x="200" y="10"/>
                        <a:pt x="171" y="28"/>
                      </a:cubicBezTo>
                      <a:cubicBezTo>
                        <a:pt x="76" y="83"/>
                        <a:pt x="1" y="216"/>
                        <a:pt x="5" y="325"/>
                      </a:cubicBezTo>
                      <a:cubicBezTo>
                        <a:pt x="6" y="398"/>
                        <a:pt x="45" y="440"/>
                        <a:pt x="99" y="440"/>
                      </a:cubicBezTo>
                      <a:cubicBezTo>
                        <a:pt x="123" y="440"/>
                        <a:pt x="151" y="432"/>
                        <a:pt x="179" y="415"/>
                      </a:cubicBezTo>
                      <a:cubicBezTo>
                        <a:pt x="273" y="357"/>
                        <a:pt x="347" y="224"/>
                        <a:pt x="344" y="118"/>
                      </a:cubicBezTo>
                      <a:cubicBezTo>
                        <a:pt x="343" y="43"/>
                        <a:pt x="306" y="1"/>
                        <a:pt x="2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37"/>
                <p:cNvSpPr/>
                <p:nvPr/>
              </p:nvSpPr>
              <p:spPr>
                <a:xfrm>
                  <a:off x="7314714" y="1815628"/>
                  <a:ext cx="20937" cy="24275"/>
                </a:xfrm>
                <a:custGeom>
                  <a:avLst/>
                  <a:gdLst/>
                  <a:ahLst/>
                  <a:cxnLst/>
                  <a:rect l="l" t="t" r="r" b="b"/>
                  <a:pathLst>
                    <a:path w="345" h="400" extrusionOk="0">
                      <a:moveTo>
                        <a:pt x="243" y="0"/>
                      </a:moveTo>
                      <a:cubicBezTo>
                        <a:pt x="183" y="0"/>
                        <a:pt x="104" y="58"/>
                        <a:pt x="58" y="148"/>
                      </a:cubicBezTo>
                      <a:cubicBezTo>
                        <a:pt x="0" y="252"/>
                        <a:pt x="7" y="364"/>
                        <a:pt x="70" y="393"/>
                      </a:cubicBezTo>
                      <a:cubicBezTo>
                        <a:pt x="80" y="398"/>
                        <a:pt x="91" y="400"/>
                        <a:pt x="103" y="400"/>
                      </a:cubicBezTo>
                      <a:cubicBezTo>
                        <a:pt x="163" y="400"/>
                        <a:pt x="241" y="341"/>
                        <a:pt x="287" y="252"/>
                      </a:cubicBezTo>
                      <a:cubicBezTo>
                        <a:pt x="344" y="146"/>
                        <a:pt x="338" y="35"/>
                        <a:pt x="275" y="6"/>
                      </a:cubicBezTo>
                      <a:cubicBezTo>
                        <a:pt x="265" y="2"/>
                        <a:pt x="254" y="0"/>
                        <a:pt x="2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37"/>
                <p:cNvSpPr/>
                <p:nvPr/>
              </p:nvSpPr>
              <p:spPr>
                <a:xfrm>
                  <a:off x="7099756" y="1934334"/>
                  <a:ext cx="16750" cy="19299"/>
                </a:xfrm>
                <a:custGeom>
                  <a:avLst/>
                  <a:gdLst/>
                  <a:ahLst/>
                  <a:cxnLst/>
                  <a:rect l="l" t="t" r="r" b="b"/>
                  <a:pathLst>
                    <a:path w="276" h="318" extrusionOk="0">
                      <a:moveTo>
                        <a:pt x="191" y="0"/>
                      </a:moveTo>
                      <a:cubicBezTo>
                        <a:pt x="140" y="0"/>
                        <a:pt x="73" y="58"/>
                        <a:pt x="40" y="133"/>
                      </a:cubicBezTo>
                      <a:cubicBezTo>
                        <a:pt x="1" y="219"/>
                        <a:pt x="13" y="299"/>
                        <a:pt x="66" y="315"/>
                      </a:cubicBezTo>
                      <a:cubicBezTo>
                        <a:pt x="72" y="317"/>
                        <a:pt x="77" y="317"/>
                        <a:pt x="83" y="317"/>
                      </a:cubicBezTo>
                      <a:cubicBezTo>
                        <a:pt x="136" y="317"/>
                        <a:pt x="201" y="260"/>
                        <a:pt x="236" y="184"/>
                      </a:cubicBezTo>
                      <a:cubicBezTo>
                        <a:pt x="275" y="96"/>
                        <a:pt x="261" y="19"/>
                        <a:pt x="208" y="2"/>
                      </a:cubicBezTo>
                      <a:cubicBezTo>
                        <a:pt x="202" y="1"/>
                        <a:pt x="197" y="0"/>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37"/>
                <p:cNvSpPr/>
                <p:nvPr/>
              </p:nvSpPr>
              <p:spPr>
                <a:xfrm>
                  <a:off x="6885405" y="2095704"/>
                  <a:ext cx="24882" cy="28523"/>
                </a:xfrm>
                <a:custGeom>
                  <a:avLst/>
                  <a:gdLst/>
                  <a:ahLst/>
                  <a:cxnLst/>
                  <a:rect l="l" t="t" r="r" b="b"/>
                  <a:pathLst>
                    <a:path w="410" h="470" extrusionOk="0">
                      <a:moveTo>
                        <a:pt x="290" y="1"/>
                      </a:moveTo>
                      <a:cubicBezTo>
                        <a:pt x="287" y="1"/>
                        <a:pt x="285" y="1"/>
                        <a:pt x="282" y="1"/>
                      </a:cubicBezTo>
                      <a:cubicBezTo>
                        <a:pt x="192" y="5"/>
                        <a:pt x="86" y="113"/>
                        <a:pt x="45" y="244"/>
                      </a:cubicBezTo>
                      <a:cubicBezTo>
                        <a:pt x="1" y="369"/>
                        <a:pt x="41" y="470"/>
                        <a:pt x="126" y="470"/>
                      </a:cubicBezTo>
                      <a:cubicBezTo>
                        <a:pt x="127" y="470"/>
                        <a:pt x="129" y="469"/>
                        <a:pt x="131" y="469"/>
                      </a:cubicBezTo>
                      <a:cubicBezTo>
                        <a:pt x="221" y="463"/>
                        <a:pt x="327" y="357"/>
                        <a:pt x="370" y="226"/>
                      </a:cubicBezTo>
                      <a:cubicBezTo>
                        <a:pt x="410" y="99"/>
                        <a:pt x="374" y="1"/>
                        <a:pt x="2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37"/>
                <p:cNvSpPr/>
                <p:nvPr/>
              </p:nvSpPr>
              <p:spPr>
                <a:xfrm>
                  <a:off x="6972493" y="1965528"/>
                  <a:ext cx="24821" cy="28220"/>
                </a:xfrm>
                <a:custGeom>
                  <a:avLst/>
                  <a:gdLst/>
                  <a:ahLst/>
                  <a:cxnLst/>
                  <a:rect l="l" t="t" r="r" b="b"/>
                  <a:pathLst>
                    <a:path w="409" h="465" extrusionOk="0">
                      <a:moveTo>
                        <a:pt x="284" y="0"/>
                      </a:moveTo>
                      <a:cubicBezTo>
                        <a:pt x="239" y="0"/>
                        <a:pt x="185" y="28"/>
                        <a:pt x="136" y="80"/>
                      </a:cubicBezTo>
                      <a:cubicBezTo>
                        <a:pt x="46" y="176"/>
                        <a:pt x="1" y="323"/>
                        <a:pt x="40" y="407"/>
                      </a:cubicBezTo>
                      <a:cubicBezTo>
                        <a:pt x="56" y="445"/>
                        <a:pt x="87" y="465"/>
                        <a:pt x="124" y="465"/>
                      </a:cubicBezTo>
                      <a:cubicBezTo>
                        <a:pt x="168" y="465"/>
                        <a:pt x="221" y="438"/>
                        <a:pt x="271" y="386"/>
                      </a:cubicBezTo>
                      <a:cubicBezTo>
                        <a:pt x="361" y="288"/>
                        <a:pt x="408" y="143"/>
                        <a:pt x="369" y="59"/>
                      </a:cubicBezTo>
                      <a:cubicBezTo>
                        <a:pt x="352" y="19"/>
                        <a:pt x="321" y="0"/>
                        <a:pt x="2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8" name="Google Shape;1378;p37"/>
              <p:cNvSpPr/>
              <p:nvPr/>
            </p:nvSpPr>
            <p:spPr>
              <a:xfrm>
                <a:off x="3231154" y="2233527"/>
                <a:ext cx="735350" cy="801075"/>
              </a:xfrm>
              <a:custGeom>
                <a:avLst/>
                <a:gdLst/>
                <a:ahLst/>
                <a:cxnLst/>
                <a:rect l="l" t="t" r="r" b="b"/>
                <a:pathLst>
                  <a:path w="12117" h="13200" extrusionOk="0">
                    <a:moveTo>
                      <a:pt x="6754" y="1"/>
                    </a:moveTo>
                    <a:lnTo>
                      <a:pt x="3595" y="4510"/>
                    </a:lnTo>
                    <a:lnTo>
                      <a:pt x="0" y="8719"/>
                    </a:lnTo>
                    <a:lnTo>
                      <a:pt x="1692" y="11374"/>
                    </a:lnTo>
                    <a:lnTo>
                      <a:pt x="3572" y="13199"/>
                    </a:lnTo>
                    <a:cubicBezTo>
                      <a:pt x="3572" y="13199"/>
                      <a:pt x="6009" y="10335"/>
                      <a:pt x="6754" y="9271"/>
                    </a:cubicBezTo>
                    <a:cubicBezTo>
                      <a:pt x="7533" y="8156"/>
                      <a:pt x="8839" y="5349"/>
                      <a:pt x="9700" y="4295"/>
                    </a:cubicBezTo>
                    <a:cubicBezTo>
                      <a:pt x="10254" y="3620"/>
                      <a:pt x="12116" y="1924"/>
                      <a:pt x="12116" y="1924"/>
                    </a:cubicBezTo>
                    <a:lnTo>
                      <a:pt x="67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37"/>
              <p:cNvSpPr/>
              <p:nvPr/>
            </p:nvSpPr>
            <p:spPr>
              <a:xfrm>
                <a:off x="3254579" y="2233405"/>
                <a:ext cx="386458" cy="500065"/>
              </a:xfrm>
              <a:custGeom>
                <a:avLst/>
                <a:gdLst/>
                <a:ahLst/>
                <a:cxnLst/>
                <a:rect l="l" t="t" r="r" b="b"/>
                <a:pathLst>
                  <a:path w="6368" h="8240" extrusionOk="0">
                    <a:moveTo>
                      <a:pt x="6368" y="1"/>
                    </a:moveTo>
                    <a:lnTo>
                      <a:pt x="3217" y="4533"/>
                    </a:lnTo>
                    <a:lnTo>
                      <a:pt x="1" y="8240"/>
                    </a:lnTo>
                    <a:cubicBezTo>
                      <a:pt x="1" y="8240"/>
                      <a:pt x="5703" y="5212"/>
                      <a:pt x="6368" y="1"/>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37"/>
              <p:cNvSpPr/>
              <p:nvPr/>
            </p:nvSpPr>
            <p:spPr>
              <a:xfrm>
                <a:off x="3255975" y="2278375"/>
                <a:ext cx="357874" cy="455096"/>
              </a:xfrm>
              <a:custGeom>
                <a:avLst/>
                <a:gdLst/>
                <a:ahLst/>
                <a:cxnLst/>
                <a:rect l="l" t="t" r="r" b="b"/>
                <a:pathLst>
                  <a:path w="5897" h="7499" extrusionOk="0">
                    <a:moveTo>
                      <a:pt x="5897" y="0"/>
                    </a:moveTo>
                    <a:lnTo>
                      <a:pt x="2460" y="2007"/>
                    </a:lnTo>
                    <a:lnTo>
                      <a:pt x="272" y="3689"/>
                    </a:lnTo>
                    <a:lnTo>
                      <a:pt x="0" y="7499"/>
                    </a:lnTo>
                    <a:lnTo>
                      <a:pt x="3143" y="3992"/>
                    </a:lnTo>
                    <a:lnTo>
                      <a:pt x="589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37"/>
              <p:cNvSpPr/>
              <p:nvPr/>
            </p:nvSpPr>
            <p:spPr>
              <a:xfrm>
                <a:off x="3271511" y="2233405"/>
                <a:ext cx="369526" cy="287113"/>
              </a:xfrm>
              <a:custGeom>
                <a:avLst/>
                <a:gdLst/>
                <a:ahLst/>
                <a:cxnLst/>
                <a:rect l="l" t="t" r="r" b="b"/>
                <a:pathLst>
                  <a:path w="6089" h="4731" extrusionOk="0">
                    <a:moveTo>
                      <a:pt x="6089" y="1"/>
                    </a:moveTo>
                    <a:lnTo>
                      <a:pt x="51" y="4042"/>
                    </a:lnTo>
                    <a:lnTo>
                      <a:pt x="0" y="4731"/>
                    </a:lnTo>
                    <a:cubicBezTo>
                      <a:pt x="0" y="4731"/>
                      <a:pt x="2159" y="3062"/>
                      <a:pt x="2887" y="2538"/>
                    </a:cubicBezTo>
                    <a:cubicBezTo>
                      <a:pt x="3552" y="2059"/>
                      <a:pt x="5266" y="1286"/>
                      <a:pt x="5266" y="1286"/>
                    </a:cubicBezTo>
                    <a:lnTo>
                      <a:pt x="60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37"/>
              <p:cNvSpPr/>
              <p:nvPr/>
            </p:nvSpPr>
            <p:spPr>
              <a:xfrm>
                <a:off x="2219056" y="1588411"/>
                <a:ext cx="1917118" cy="761932"/>
              </a:xfrm>
              <a:custGeom>
                <a:avLst/>
                <a:gdLst/>
                <a:ahLst/>
                <a:cxnLst/>
                <a:rect l="l" t="t" r="r" b="b"/>
                <a:pathLst>
                  <a:path w="31590" h="12555" extrusionOk="0">
                    <a:moveTo>
                      <a:pt x="13598" y="0"/>
                    </a:moveTo>
                    <a:cubicBezTo>
                      <a:pt x="13598" y="0"/>
                      <a:pt x="1" y="1586"/>
                      <a:pt x="7781" y="2533"/>
                    </a:cubicBezTo>
                    <a:cubicBezTo>
                      <a:pt x="20976" y="4145"/>
                      <a:pt x="23433" y="10631"/>
                      <a:pt x="23433" y="10631"/>
                    </a:cubicBezTo>
                    <a:lnTo>
                      <a:pt x="28797" y="12554"/>
                    </a:lnTo>
                    <a:cubicBezTo>
                      <a:pt x="31590" y="4485"/>
                      <a:pt x="13598" y="0"/>
                      <a:pt x="135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37"/>
              <p:cNvSpPr/>
              <p:nvPr/>
            </p:nvSpPr>
            <p:spPr>
              <a:xfrm>
                <a:off x="1371180" y="1797846"/>
                <a:ext cx="1870571" cy="449452"/>
              </a:xfrm>
              <a:custGeom>
                <a:avLst/>
                <a:gdLst/>
                <a:ahLst/>
                <a:cxnLst/>
                <a:rect l="l" t="t" r="r" b="b"/>
                <a:pathLst>
                  <a:path w="30823" h="7406" extrusionOk="0">
                    <a:moveTo>
                      <a:pt x="27896" y="1"/>
                    </a:moveTo>
                    <a:cubicBezTo>
                      <a:pt x="25005" y="3291"/>
                      <a:pt x="21155" y="4365"/>
                      <a:pt x="17362" y="4365"/>
                    </a:cubicBezTo>
                    <a:cubicBezTo>
                      <a:pt x="10235" y="4365"/>
                      <a:pt x="3306" y="574"/>
                      <a:pt x="3306" y="574"/>
                    </a:cubicBezTo>
                    <a:lnTo>
                      <a:pt x="0" y="2615"/>
                    </a:lnTo>
                    <a:cubicBezTo>
                      <a:pt x="6895" y="6175"/>
                      <a:pt x="12468" y="7406"/>
                      <a:pt x="16879" y="7406"/>
                    </a:cubicBezTo>
                    <a:cubicBezTo>
                      <a:pt x="26776" y="7406"/>
                      <a:pt x="30822" y="1210"/>
                      <a:pt x="30822" y="1210"/>
                    </a:cubicBezTo>
                    <a:lnTo>
                      <a:pt x="2789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37"/>
              <p:cNvSpPr/>
              <p:nvPr/>
            </p:nvSpPr>
            <p:spPr>
              <a:xfrm>
                <a:off x="318118" y="2732930"/>
                <a:ext cx="1461234" cy="835424"/>
              </a:xfrm>
              <a:custGeom>
                <a:avLst/>
                <a:gdLst/>
                <a:ahLst/>
                <a:cxnLst/>
                <a:rect l="l" t="t" r="r" b="b"/>
                <a:pathLst>
                  <a:path w="24078" h="13766" extrusionOk="0">
                    <a:moveTo>
                      <a:pt x="1" y="1"/>
                    </a:moveTo>
                    <a:lnTo>
                      <a:pt x="1" y="3937"/>
                    </a:lnTo>
                    <a:cubicBezTo>
                      <a:pt x="1" y="3937"/>
                      <a:pt x="619" y="4195"/>
                      <a:pt x="1576" y="4602"/>
                    </a:cubicBezTo>
                    <a:cubicBezTo>
                      <a:pt x="1893" y="4737"/>
                      <a:pt x="2245" y="4888"/>
                      <a:pt x="2626" y="5052"/>
                    </a:cubicBezTo>
                    <a:cubicBezTo>
                      <a:pt x="3534" y="5441"/>
                      <a:pt x="4590" y="5897"/>
                      <a:pt x="5662" y="6361"/>
                    </a:cubicBezTo>
                    <a:cubicBezTo>
                      <a:pt x="6042" y="6527"/>
                      <a:pt x="6431" y="6697"/>
                      <a:pt x="6810" y="6863"/>
                    </a:cubicBezTo>
                    <a:cubicBezTo>
                      <a:pt x="7659" y="7237"/>
                      <a:pt x="8483" y="7601"/>
                      <a:pt x="9214" y="7933"/>
                    </a:cubicBezTo>
                    <a:cubicBezTo>
                      <a:pt x="9406" y="8019"/>
                      <a:pt x="9588" y="8102"/>
                      <a:pt x="9764" y="8182"/>
                    </a:cubicBezTo>
                    <a:cubicBezTo>
                      <a:pt x="9944" y="8264"/>
                      <a:pt x="10118" y="8344"/>
                      <a:pt x="10277" y="8420"/>
                    </a:cubicBezTo>
                    <a:cubicBezTo>
                      <a:pt x="10662" y="8604"/>
                      <a:pt x="11151" y="8816"/>
                      <a:pt x="11710" y="9050"/>
                    </a:cubicBezTo>
                    <a:cubicBezTo>
                      <a:pt x="11894" y="9123"/>
                      <a:pt x="12084" y="9203"/>
                      <a:pt x="12280" y="9285"/>
                    </a:cubicBezTo>
                    <a:cubicBezTo>
                      <a:pt x="12910" y="9543"/>
                      <a:pt x="13610" y="9821"/>
                      <a:pt x="14343" y="10107"/>
                    </a:cubicBezTo>
                    <a:cubicBezTo>
                      <a:pt x="14574" y="10197"/>
                      <a:pt x="14809" y="10292"/>
                      <a:pt x="15048" y="10384"/>
                    </a:cubicBezTo>
                    <a:cubicBezTo>
                      <a:pt x="15867" y="10701"/>
                      <a:pt x="16716" y="11026"/>
                      <a:pt x="17547" y="11343"/>
                    </a:cubicBezTo>
                    <a:cubicBezTo>
                      <a:pt x="17823" y="11445"/>
                      <a:pt x="18093" y="11550"/>
                      <a:pt x="18365" y="11650"/>
                    </a:cubicBezTo>
                    <a:cubicBezTo>
                      <a:pt x="19059" y="11910"/>
                      <a:pt x="19728" y="12164"/>
                      <a:pt x="20354" y="12395"/>
                    </a:cubicBezTo>
                    <a:cubicBezTo>
                      <a:pt x="20726" y="12532"/>
                      <a:pt x="21084" y="12665"/>
                      <a:pt x="21415" y="12788"/>
                    </a:cubicBezTo>
                    <a:cubicBezTo>
                      <a:pt x="22993" y="13373"/>
                      <a:pt x="24077" y="13766"/>
                      <a:pt x="24077" y="13766"/>
                    </a:cubicBezTo>
                    <a:lnTo>
                      <a:pt x="22721" y="9422"/>
                    </a:lnTo>
                    <a:cubicBezTo>
                      <a:pt x="22721" y="9422"/>
                      <a:pt x="22397" y="9350"/>
                      <a:pt x="21845" y="9222"/>
                    </a:cubicBezTo>
                    <a:lnTo>
                      <a:pt x="20982" y="9013"/>
                    </a:lnTo>
                    <a:cubicBezTo>
                      <a:pt x="20695" y="8945"/>
                      <a:pt x="20382" y="8868"/>
                      <a:pt x="20045" y="8782"/>
                    </a:cubicBezTo>
                    <a:cubicBezTo>
                      <a:pt x="19613" y="8673"/>
                      <a:pt x="19144" y="8553"/>
                      <a:pt x="18649" y="8424"/>
                    </a:cubicBezTo>
                    <a:lnTo>
                      <a:pt x="18437" y="8366"/>
                    </a:lnTo>
                    <a:cubicBezTo>
                      <a:pt x="17827" y="8205"/>
                      <a:pt x="17182" y="8029"/>
                      <a:pt x="16522" y="7843"/>
                    </a:cubicBezTo>
                    <a:cubicBezTo>
                      <a:pt x="15973" y="7687"/>
                      <a:pt x="15411" y="7525"/>
                      <a:pt x="14854" y="7356"/>
                    </a:cubicBezTo>
                    <a:cubicBezTo>
                      <a:pt x="14114" y="7135"/>
                      <a:pt x="13381" y="6899"/>
                      <a:pt x="12675" y="6660"/>
                    </a:cubicBezTo>
                    <a:cubicBezTo>
                      <a:pt x="12559" y="6625"/>
                      <a:pt x="12444" y="6586"/>
                      <a:pt x="12334" y="6545"/>
                    </a:cubicBezTo>
                    <a:cubicBezTo>
                      <a:pt x="11638" y="6306"/>
                      <a:pt x="10979" y="6061"/>
                      <a:pt x="10380" y="5811"/>
                    </a:cubicBezTo>
                    <a:cubicBezTo>
                      <a:pt x="10050" y="5674"/>
                      <a:pt x="9735" y="5535"/>
                      <a:pt x="9447" y="5398"/>
                    </a:cubicBezTo>
                    <a:cubicBezTo>
                      <a:pt x="9355" y="5357"/>
                      <a:pt x="9269" y="5314"/>
                      <a:pt x="9183" y="5269"/>
                    </a:cubicBezTo>
                    <a:cubicBezTo>
                      <a:pt x="8434" y="4896"/>
                      <a:pt x="7646" y="4477"/>
                      <a:pt x="6865" y="4047"/>
                    </a:cubicBezTo>
                    <a:cubicBezTo>
                      <a:pt x="6568" y="3886"/>
                      <a:pt x="6274" y="3720"/>
                      <a:pt x="5979" y="3556"/>
                    </a:cubicBezTo>
                    <a:cubicBezTo>
                      <a:pt x="4788" y="2889"/>
                      <a:pt x="3636" y="2214"/>
                      <a:pt x="2667" y="1633"/>
                    </a:cubicBezTo>
                    <a:cubicBezTo>
                      <a:pt x="2378" y="1459"/>
                      <a:pt x="2104" y="1296"/>
                      <a:pt x="1852" y="1142"/>
                    </a:cubicBezTo>
                    <a:cubicBezTo>
                      <a:pt x="729" y="459"/>
                      <a:pt x="1" y="1"/>
                      <a:pt x="1" y="1"/>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5" name="Google Shape;1385;p37"/>
              <p:cNvGrpSpPr/>
              <p:nvPr/>
            </p:nvGrpSpPr>
            <p:grpSpPr>
              <a:xfrm>
                <a:off x="413459" y="2802236"/>
                <a:ext cx="1235794" cy="707015"/>
                <a:chOff x="3347159" y="2353386"/>
                <a:chExt cx="1235794" cy="707015"/>
              </a:xfrm>
            </p:grpSpPr>
            <p:sp>
              <p:nvSpPr>
                <p:cNvPr id="1386" name="Google Shape;1386;p37"/>
                <p:cNvSpPr/>
                <p:nvPr/>
              </p:nvSpPr>
              <p:spPr>
                <a:xfrm>
                  <a:off x="3347159" y="2353386"/>
                  <a:ext cx="178785" cy="275036"/>
                </a:xfrm>
                <a:custGeom>
                  <a:avLst/>
                  <a:gdLst/>
                  <a:ahLst/>
                  <a:cxnLst/>
                  <a:rect l="l" t="t" r="r" b="b"/>
                  <a:pathLst>
                    <a:path w="2946" h="4532" extrusionOk="0">
                      <a:moveTo>
                        <a:pt x="281" y="0"/>
                      </a:moveTo>
                      <a:lnTo>
                        <a:pt x="1" y="3460"/>
                      </a:lnTo>
                      <a:cubicBezTo>
                        <a:pt x="316" y="3595"/>
                        <a:pt x="2119" y="4368"/>
                        <a:pt x="2501" y="4532"/>
                      </a:cubicBezTo>
                      <a:lnTo>
                        <a:pt x="2170" y="3360"/>
                      </a:lnTo>
                      <a:lnTo>
                        <a:pt x="2945" y="1578"/>
                      </a:lnTo>
                      <a:lnTo>
                        <a:pt x="2215" y="1150"/>
                      </a:lnTo>
                      <a:lnTo>
                        <a:pt x="1073" y="1565"/>
                      </a:lnTo>
                      <a:lnTo>
                        <a:pt x="1096" y="491"/>
                      </a:lnTo>
                      <a:cubicBezTo>
                        <a:pt x="807" y="317"/>
                        <a:pt x="533" y="154"/>
                        <a:pt x="281" y="0"/>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37"/>
                <p:cNvSpPr/>
                <p:nvPr/>
              </p:nvSpPr>
              <p:spPr>
                <a:xfrm>
                  <a:off x="3595253" y="2499888"/>
                  <a:ext cx="96797" cy="200572"/>
                </a:xfrm>
                <a:custGeom>
                  <a:avLst/>
                  <a:gdLst/>
                  <a:ahLst/>
                  <a:cxnLst/>
                  <a:rect l="l" t="t" r="r" b="b"/>
                  <a:pathLst>
                    <a:path w="1595" h="3305" extrusionOk="0">
                      <a:moveTo>
                        <a:pt x="320" y="0"/>
                      </a:moveTo>
                      <a:lnTo>
                        <a:pt x="128" y="657"/>
                      </a:lnTo>
                      <a:lnTo>
                        <a:pt x="1" y="2803"/>
                      </a:lnTo>
                      <a:cubicBezTo>
                        <a:pt x="381" y="2969"/>
                        <a:pt x="770" y="3139"/>
                        <a:pt x="1149" y="3305"/>
                      </a:cubicBezTo>
                      <a:lnTo>
                        <a:pt x="1595" y="1995"/>
                      </a:lnTo>
                      <a:lnTo>
                        <a:pt x="1402" y="1169"/>
                      </a:lnTo>
                      <a:cubicBezTo>
                        <a:pt x="1402" y="1169"/>
                        <a:pt x="1183" y="872"/>
                        <a:pt x="1206" y="491"/>
                      </a:cubicBezTo>
                      <a:cubicBezTo>
                        <a:pt x="909" y="330"/>
                        <a:pt x="615" y="164"/>
                        <a:pt x="320" y="0"/>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37"/>
                <p:cNvSpPr/>
                <p:nvPr/>
              </p:nvSpPr>
              <p:spPr>
                <a:xfrm>
                  <a:off x="3809603" y="2611251"/>
                  <a:ext cx="81989" cy="191287"/>
                </a:xfrm>
                <a:custGeom>
                  <a:avLst/>
                  <a:gdLst/>
                  <a:ahLst/>
                  <a:cxnLst/>
                  <a:rect l="l" t="t" r="r" b="b"/>
                  <a:pathLst>
                    <a:path w="1351" h="3152" extrusionOk="0">
                      <a:moveTo>
                        <a:pt x="254" y="1"/>
                      </a:moveTo>
                      <a:lnTo>
                        <a:pt x="37" y="573"/>
                      </a:lnTo>
                      <a:lnTo>
                        <a:pt x="254" y="1318"/>
                      </a:lnTo>
                      <a:lnTo>
                        <a:pt x="0" y="2452"/>
                      </a:lnTo>
                      <a:lnTo>
                        <a:pt x="20" y="2538"/>
                      </a:lnTo>
                      <a:cubicBezTo>
                        <a:pt x="213" y="2626"/>
                        <a:pt x="1174" y="3074"/>
                        <a:pt x="1350" y="3151"/>
                      </a:cubicBezTo>
                      <a:lnTo>
                        <a:pt x="1084" y="2548"/>
                      </a:lnTo>
                      <a:lnTo>
                        <a:pt x="1156" y="1351"/>
                      </a:lnTo>
                      <a:lnTo>
                        <a:pt x="1187" y="416"/>
                      </a:lnTo>
                      <a:cubicBezTo>
                        <a:pt x="857" y="277"/>
                        <a:pt x="542" y="140"/>
                        <a:pt x="254" y="1"/>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37"/>
                <p:cNvSpPr/>
                <p:nvPr/>
              </p:nvSpPr>
              <p:spPr>
                <a:xfrm>
                  <a:off x="3956105" y="2681285"/>
                  <a:ext cx="64875" cy="166466"/>
                </a:xfrm>
                <a:custGeom>
                  <a:avLst/>
                  <a:gdLst/>
                  <a:ahLst/>
                  <a:cxnLst/>
                  <a:rect l="l" t="t" r="r" b="b"/>
                  <a:pathLst>
                    <a:path w="1069" h="2743" extrusionOk="0">
                      <a:moveTo>
                        <a:pt x="729" y="0"/>
                      </a:moveTo>
                      <a:lnTo>
                        <a:pt x="0" y="457"/>
                      </a:lnTo>
                      <a:lnTo>
                        <a:pt x="33" y="2366"/>
                      </a:lnTo>
                      <a:lnTo>
                        <a:pt x="105" y="2507"/>
                      </a:lnTo>
                      <a:cubicBezTo>
                        <a:pt x="289" y="2580"/>
                        <a:pt x="479" y="2660"/>
                        <a:pt x="675" y="2742"/>
                      </a:cubicBezTo>
                      <a:lnTo>
                        <a:pt x="747" y="1844"/>
                      </a:lnTo>
                      <a:lnTo>
                        <a:pt x="974" y="453"/>
                      </a:lnTo>
                      <a:lnTo>
                        <a:pt x="1068" y="115"/>
                      </a:lnTo>
                      <a:lnTo>
                        <a:pt x="729" y="0"/>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37"/>
                <p:cNvSpPr/>
                <p:nvPr/>
              </p:nvSpPr>
              <p:spPr>
                <a:xfrm>
                  <a:off x="4121966" y="2730321"/>
                  <a:ext cx="132299" cy="184187"/>
                </a:xfrm>
                <a:custGeom>
                  <a:avLst/>
                  <a:gdLst/>
                  <a:ahLst/>
                  <a:cxnLst/>
                  <a:rect l="l" t="t" r="r" b="b"/>
                  <a:pathLst>
                    <a:path w="2180" h="3035" extrusionOk="0">
                      <a:moveTo>
                        <a:pt x="512" y="1"/>
                      </a:moveTo>
                      <a:lnTo>
                        <a:pt x="348" y="367"/>
                      </a:lnTo>
                      <a:lnTo>
                        <a:pt x="447" y="1639"/>
                      </a:lnTo>
                      <a:lnTo>
                        <a:pt x="1" y="2759"/>
                      </a:lnTo>
                      <a:cubicBezTo>
                        <a:pt x="234" y="2847"/>
                        <a:pt x="469" y="2943"/>
                        <a:pt x="706" y="3035"/>
                      </a:cubicBezTo>
                      <a:lnTo>
                        <a:pt x="1208" y="1322"/>
                      </a:lnTo>
                      <a:lnTo>
                        <a:pt x="2179" y="490"/>
                      </a:lnTo>
                      <a:cubicBezTo>
                        <a:pt x="1631" y="334"/>
                        <a:pt x="1071" y="170"/>
                        <a:pt x="512" y="1"/>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37"/>
                <p:cNvSpPr/>
                <p:nvPr/>
              </p:nvSpPr>
              <p:spPr>
                <a:xfrm>
                  <a:off x="4316654" y="2791798"/>
                  <a:ext cx="151537" cy="199480"/>
                </a:xfrm>
                <a:custGeom>
                  <a:avLst/>
                  <a:gdLst/>
                  <a:ahLst/>
                  <a:cxnLst/>
                  <a:rect l="l" t="t" r="r" b="b"/>
                  <a:pathLst>
                    <a:path w="2497" h="3287" extrusionOk="0">
                      <a:moveTo>
                        <a:pt x="888" y="0"/>
                      </a:moveTo>
                      <a:lnTo>
                        <a:pt x="281" y="692"/>
                      </a:lnTo>
                      <a:lnTo>
                        <a:pt x="1" y="1770"/>
                      </a:lnTo>
                      <a:lnTo>
                        <a:pt x="1" y="2979"/>
                      </a:lnTo>
                      <a:cubicBezTo>
                        <a:pt x="277" y="3082"/>
                        <a:pt x="547" y="3188"/>
                        <a:pt x="819" y="3286"/>
                      </a:cubicBezTo>
                      <a:cubicBezTo>
                        <a:pt x="919" y="2660"/>
                        <a:pt x="1001" y="1870"/>
                        <a:pt x="1001" y="1870"/>
                      </a:cubicBezTo>
                      <a:lnTo>
                        <a:pt x="2497" y="412"/>
                      </a:lnTo>
                      <a:lnTo>
                        <a:pt x="1099" y="58"/>
                      </a:lnTo>
                      <a:lnTo>
                        <a:pt x="888" y="0"/>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37"/>
                <p:cNvSpPr/>
                <p:nvPr/>
              </p:nvSpPr>
              <p:spPr>
                <a:xfrm>
                  <a:off x="4474989" y="2830881"/>
                  <a:ext cx="107963" cy="229520"/>
                </a:xfrm>
                <a:custGeom>
                  <a:avLst/>
                  <a:gdLst/>
                  <a:ahLst/>
                  <a:cxnLst/>
                  <a:rect l="l" t="t" r="r" b="b"/>
                  <a:pathLst>
                    <a:path w="1779" h="3782" extrusionOk="0">
                      <a:moveTo>
                        <a:pt x="827" y="1"/>
                      </a:moveTo>
                      <a:lnTo>
                        <a:pt x="0" y="1419"/>
                      </a:lnTo>
                      <a:lnTo>
                        <a:pt x="188" y="3141"/>
                      </a:lnTo>
                      <a:lnTo>
                        <a:pt x="203" y="3387"/>
                      </a:lnTo>
                      <a:cubicBezTo>
                        <a:pt x="573" y="3526"/>
                        <a:pt x="931" y="3659"/>
                        <a:pt x="1262" y="3782"/>
                      </a:cubicBezTo>
                      <a:lnTo>
                        <a:pt x="1107" y="2699"/>
                      </a:lnTo>
                      <a:lnTo>
                        <a:pt x="1778" y="1717"/>
                      </a:lnTo>
                      <a:lnTo>
                        <a:pt x="1690" y="207"/>
                      </a:lnTo>
                      <a:lnTo>
                        <a:pt x="827" y="1"/>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3" name="Google Shape;1393;p37"/>
              <p:cNvSpPr/>
              <p:nvPr/>
            </p:nvSpPr>
            <p:spPr>
              <a:xfrm>
                <a:off x="317875" y="3071631"/>
                <a:ext cx="1716243" cy="866132"/>
              </a:xfrm>
              <a:custGeom>
                <a:avLst/>
                <a:gdLst/>
                <a:ahLst/>
                <a:cxnLst/>
                <a:rect l="l" t="t" r="r" b="b"/>
                <a:pathLst>
                  <a:path w="28280" h="14272" extrusionOk="0">
                    <a:moveTo>
                      <a:pt x="5" y="1"/>
                    </a:moveTo>
                    <a:lnTo>
                      <a:pt x="1" y="5709"/>
                    </a:lnTo>
                    <a:cubicBezTo>
                      <a:pt x="1" y="5709"/>
                      <a:pt x="1249" y="6666"/>
                      <a:pt x="6220" y="6857"/>
                    </a:cubicBezTo>
                    <a:cubicBezTo>
                      <a:pt x="11192" y="7047"/>
                      <a:pt x="28279" y="14271"/>
                      <a:pt x="28279" y="14271"/>
                    </a:cubicBezTo>
                    <a:lnTo>
                      <a:pt x="26346" y="10257"/>
                    </a:lnTo>
                    <a:cubicBezTo>
                      <a:pt x="7826" y="6190"/>
                      <a:pt x="5" y="1"/>
                      <a:pt x="5" y="1"/>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37"/>
              <p:cNvSpPr/>
              <p:nvPr/>
            </p:nvSpPr>
            <p:spPr>
              <a:xfrm>
                <a:off x="318118" y="3280763"/>
                <a:ext cx="2003537" cy="822740"/>
              </a:xfrm>
              <a:custGeom>
                <a:avLst/>
                <a:gdLst/>
                <a:ahLst/>
                <a:cxnLst/>
                <a:rect l="l" t="t" r="r" b="b"/>
                <a:pathLst>
                  <a:path w="33014" h="13557" extrusionOk="0">
                    <a:moveTo>
                      <a:pt x="3" y="0"/>
                    </a:moveTo>
                    <a:lnTo>
                      <a:pt x="1" y="2680"/>
                    </a:lnTo>
                    <a:cubicBezTo>
                      <a:pt x="5193" y="3777"/>
                      <a:pt x="17692" y="9233"/>
                      <a:pt x="25810" y="12855"/>
                    </a:cubicBezTo>
                    <a:cubicBezTo>
                      <a:pt x="27269" y="13505"/>
                      <a:pt x="33014" y="13557"/>
                      <a:pt x="33014" y="13557"/>
                    </a:cubicBezTo>
                    <a:lnTo>
                      <a:pt x="28247" y="10762"/>
                    </a:lnTo>
                    <a:cubicBezTo>
                      <a:pt x="14122" y="7208"/>
                      <a:pt x="3" y="0"/>
                      <a:pt x="3" y="0"/>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37"/>
              <p:cNvSpPr/>
              <p:nvPr/>
            </p:nvSpPr>
            <p:spPr>
              <a:xfrm>
                <a:off x="780744" y="3548156"/>
                <a:ext cx="18570" cy="20998"/>
              </a:xfrm>
              <a:custGeom>
                <a:avLst/>
                <a:gdLst/>
                <a:ahLst/>
                <a:cxnLst/>
                <a:rect l="l" t="t" r="r" b="b"/>
                <a:pathLst>
                  <a:path w="306" h="346" extrusionOk="0">
                    <a:moveTo>
                      <a:pt x="94" y="0"/>
                    </a:moveTo>
                    <a:cubicBezTo>
                      <a:pt x="90" y="0"/>
                      <a:pt x="86" y="0"/>
                      <a:pt x="83" y="1"/>
                    </a:cubicBezTo>
                    <a:cubicBezTo>
                      <a:pt x="19" y="9"/>
                      <a:pt x="1" y="95"/>
                      <a:pt x="40" y="189"/>
                    </a:cubicBezTo>
                    <a:cubicBezTo>
                      <a:pt x="74" y="277"/>
                      <a:pt x="152" y="346"/>
                      <a:pt x="212" y="346"/>
                    </a:cubicBezTo>
                    <a:cubicBezTo>
                      <a:pt x="216" y="346"/>
                      <a:pt x="220" y="345"/>
                      <a:pt x="224" y="345"/>
                    </a:cubicBezTo>
                    <a:cubicBezTo>
                      <a:pt x="285" y="335"/>
                      <a:pt x="306" y="253"/>
                      <a:pt x="267" y="159"/>
                    </a:cubicBezTo>
                    <a:cubicBezTo>
                      <a:pt x="230" y="70"/>
                      <a:pt x="154" y="0"/>
                      <a:pt x="94" y="0"/>
                    </a:cubicBezTo>
                    <a:close/>
                  </a:path>
                </a:pathLst>
              </a:custGeom>
              <a:solidFill>
                <a:srgbClr val="EBCB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6" name="Google Shape;1396;p37"/>
              <p:cNvGrpSpPr/>
              <p:nvPr/>
            </p:nvGrpSpPr>
            <p:grpSpPr>
              <a:xfrm>
                <a:off x="351678" y="3348248"/>
                <a:ext cx="1781685" cy="709506"/>
                <a:chOff x="3285378" y="2899398"/>
                <a:chExt cx="1781685" cy="709506"/>
              </a:xfrm>
            </p:grpSpPr>
            <p:sp>
              <p:nvSpPr>
                <p:cNvPr id="1397" name="Google Shape;1397;p37"/>
                <p:cNvSpPr/>
                <p:nvPr/>
              </p:nvSpPr>
              <p:spPr>
                <a:xfrm>
                  <a:off x="3530195" y="2989885"/>
                  <a:ext cx="19966" cy="22940"/>
                </a:xfrm>
                <a:custGeom>
                  <a:avLst/>
                  <a:gdLst/>
                  <a:ahLst/>
                  <a:cxnLst/>
                  <a:rect l="l" t="t" r="r" b="b"/>
                  <a:pathLst>
                    <a:path w="329" h="378" extrusionOk="0">
                      <a:moveTo>
                        <a:pt x="101" y="0"/>
                      </a:moveTo>
                      <a:cubicBezTo>
                        <a:pt x="72" y="0"/>
                        <a:pt x="48" y="14"/>
                        <a:pt x="33" y="41"/>
                      </a:cubicBezTo>
                      <a:cubicBezTo>
                        <a:pt x="1" y="104"/>
                        <a:pt x="31" y="223"/>
                        <a:pt x="103" y="307"/>
                      </a:cubicBezTo>
                      <a:cubicBezTo>
                        <a:pt x="144" y="353"/>
                        <a:pt x="190" y="378"/>
                        <a:pt x="228" y="378"/>
                      </a:cubicBezTo>
                      <a:cubicBezTo>
                        <a:pt x="256" y="378"/>
                        <a:pt x="280" y="364"/>
                        <a:pt x="295" y="337"/>
                      </a:cubicBezTo>
                      <a:cubicBezTo>
                        <a:pt x="328" y="274"/>
                        <a:pt x="297" y="155"/>
                        <a:pt x="226" y="71"/>
                      </a:cubicBezTo>
                      <a:cubicBezTo>
                        <a:pt x="185" y="24"/>
                        <a:pt x="139" y="0"/>
                        <a:pt x="1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37"/>
                <p:cNvSpPr/>
                <p:nvPr/>
              </p:nvSpPr>
              <p:spPr>
                <a:xfrm>
                  <a:off x="3622744" y="3052758"/>
                  <a:ext cx="12744" cy="16325"/>
                </a:xfrm>
                <a:custGeom>
                  <a:avLst/>
                  <a:gdLst/>
                  <a:ahLst/>
                  <a:cxnLst/>
                  <a:rect l="l" t="t" r="r" b="b"/>
                  <a:pathLst>
                    <a:path w="210" h="269" extrusionOk="0">
                      <a:moveTo>
                        <a:pt x="59" y="1"/>
                      </a:moveTo>
                      <a:cubicBezTo>
                        <a:pt x="25" y="1"/>
                        <a:pt x="0" y="28"/>
                        <a:pt x="2" y="77"/>
                      </a:cubicBezTo>
                      <a:cubicBezTo>
                        <a:pt x="6" y="142"/>
                        <a:pt x="51" y="224"/>
                        <a:pt x="108" y="255"/>
                      </a:cubicBezTo>
                      <a:cubicBezTo>
                        <a:pt x="124" y="264"/>
                        <a:pt x="138" y="269"/>
                        <a:pt x="151" y="269"/>
                      </a:cubicBezTo>
                      <a:cubicBezTo>
                        <a:pt x="186" y="269"/>
                        <a:pt x="209" y="238"/>
                        <a:pt x="207" y="191"/>
                      </a:cubicBezTo>
                      <a:cubicBezTo>
                        <a:pt x="204" y="126"/>
                        <a:pt x="159" y="44"/>
                        <a:pt x="102" y="13"/>
                      </a:cubicBezTo>
                      <a:cubicBezTo>
                        <a:pt x="87" y="5"/>
                        <a:pt x="72" y="1"/>
                        <a:pt x="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37"/>
                <p:cNvSpPr/>
                <p:nvPr/>
              </p:nvSpPr>
              <p:spPr>
                <a:xfrm>
                  <a:off x="3573587" y="3052758"/>
                  <a:ext cx="12623" cy="16325"/>
                </a:xfrm>
                <a:custGeom>
                  <a:avLst/>
                  <a:gdLst/>
                  <a:ahLst/>
                  <a:cxnLst/>
                  <a:rect l="l" t="t" r="r" b="b"/>
                  <a:pathLst>
                    <a:path w="208" h="269" extrusionOk="0">
                      <a:moveTo>
                        <a:pt x="58" y="1"/>
                      </a:moveTo>
                      <a:cubicBezTo>
                        <a:pt x="23" y="1"/>
                        <a:pt x="0" y="28"/>
                        <a:pt x="2" y="77"/>
                      </a:cubicBezTo>
                      <a:cubicBezTo>
                        <a:pt x="4" y="142"/>
                        <a:pt x="51" y="224"/>
                        <a:pt x="106" y="255"/>
                      </a:cubicBezTo>
                      <a:cubicBezTo>
                        <a:pt x="122" y="264"/>
                        <a:pt x="137" y="269"/>
                        <a:pt x="150" y="269"/>
                      </a:cubicBezTo>
                      <a:cubicBezTo>
                        <a:pt x="185" y="269"/>
                        <a:pt x="208" y="238"/>
                        <a:pt x="206" y="191"/>
                      </a:cubicBezTo>
                      <a:cubicBezTo>
                        <a:pt x="204" y="126"/>
                        <a:pt x="157" y="44"/>
                        <a:pt x="102" y="13"/>
                      </a:cubicBezTo>
                      <a:cubicBezTo>
                        <a:pt x="86" y="5"/>
                        <a:pt x="71" y="1"/>
                        <a:pt x="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37"/>
                <p:cNvSpPr/>
                <p:nvPr/>
              </p:nvSpPr>
              <p:spPr>
                <a:xfrm>
                  <a:off x="4167664" y="3271114"/>
                  <a:ext cx="23547" cy="28887"/>
                </a:xfrm>
                <a:custGeom>
                  <a:avLst/>
                  <a:gdLst/>
                  <a:ahLst/>
                  <a:cxnLst/>
                  <a:rect l="l" t="t" r="r" b="b"/>
                  <a:pathLst>
                    <a:path w="388" h="476" extrusionOk="0">
                      <a:moveTo>
                        <a:pt x="111" y="1"/>
                      </a:moveTo>
                      <a:cubicBezTo>
                        <a:pt x="57" y="1"/>
                        <a:pt x="17" y="39"/>
                        <a:pt x="11" y="110"/>
                      </a:cubicBezTo>
                      <a:cubicBezTo>
                        <a:pt x="0" y="221"/>
                        <a:pt x="72" y="368"/>
                        <a:pt x="174" y="437"/>
                      </a:cubicBezTo>
                      <a:cubicBezTo>
                        <a:pt x="210" y="463"/>
                        <a:pt x="245" y="475"/>
                        <a:pt x="276" y="475"/>
                      </a:cubicBezTo>
                      <a:cubicBezTo>
                        <a:pt x="330" y="475"/>
                        <a:pt x="370" y="437"/>
                        <a:pt x="377" y="366"/>
                      </a:cubicBezTo>
                      <a:cubicBezTo>
                        <a:pt x="387" y="255"/>
                        <a:pt x="316" y="108"/>
                        <a:pt x="213" y="39"/>
                      </a:cubicBezTo>
                      <a:cubicBezTo>
                        <a:pt x="176" y="13"/>
                        <a:pt x="141" y="1"/>
                        <a:pt x="1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37"/>
                <p:cNvSpPr/>
                <p:nvPr/>
              </p:nvSpPr>
              <p:spPr>
                <a:xfrm>
                  <a:off x="4422191" y="3352982"/>
                  <a:ext cx="19299" cy="22333"/>
                </a:xfrm>
                <a:custGeom>
                  <a:avLst/>
                  <a:gdLst/>
                  <a:ahLst/>
                  <a:cxnLst/>
                  <a:rect l="l" t="t" r="r" b="b"/>
                  <a:pathLst>
                    <a:path w="318" h="368" extrusionOk="0">
                      <a:moveTo>
                        <a:pt x="96" y="0"/>
                      </a:moveTo>
                      <a:cubicBezTo>
                        <a:pt x="61" y="0"/>
                        <a:pt x="32" y="20"/>
                        <a:pt x="21" y="60"/>
                      </a:cubicBezTo>
                      <a:cubicBezTo>
                        <a:pt x="1" y="136"/>
                        <a:pt x="44" y="255"/>
                        <a:pt x="121" y="320"/>
                      </a:cubicBezTo>
                      <a:cubicBezTo>
                        <a:pt x="156" y="352"/>
                        <a:pt x="192" y="368"/>
                        <a:pt x="222" y="368"/>
                      </a:cubicBezTo>
                      <a:cubicBezTo>
                        <a:pt x="258" y="368"/>
                        <a:pt x="286" y="347"/>
                        <a:pt x="297" y="306"/>
                      </a:cubicBezTo>
                      <a:cubicBezTo>
                        <a:pt x="318" y="228"/>
                        <a:pt x="271" y="113"/>
                        <a:pt x="197" y="44"/>
                      </a:cubicBezTo>
                      <a:cubicBezTo>
                        <a:pt x="162" y="15"/>
                        <a:pt x="127" y="0"/>
                        <a:pt x="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37"/>
                <p:cNvSpPr/>
                <p:nvPr/>
              </p:nvSpPr>
              <p:spPr>
                <a:xfrm>
                  <a:off x="3540026" y="2998867"/>
                  <a:ext cx="24154" cy="27795"/>
                </a:xfrm>
                <a:custGeom>
                  <a:avLst/>
                  <a:gdLst/>
                  <a:ahLst/>
                  <a:cxnLst/>
                  <a:rect l="l" t="t" r="r" b="b"/>
                  <a:pathLst>
                    <a:path w="398" h="458" extrusionOk="0">
                      <a:moveTo>
                        <a:pt x="117" y="0"/>
                      </a:moveTo>
                      <a:cubicBezTo>
                        <a:pt x="106" y="0"/>
                        <a:pt x="96" y="2"/>
                        <a:pt x="86" y="5"/>
                      </a:cubicBezTo>
                      <a:cubicBezTo>
                        <a:pt x="11" y="34"/>
                        <a:pt x="0" y="156"/>
                        <a:pt x="62" y="279"/>
                      </a:cubicBezTo>
                      <a:cubicBezTo>
                        <a:pt x="115" y="386"/>
                        <a:pt x="208" y="458"/>
                        <a:pt x="280" y="458"/>
                      </a:cubicBezTo>
                      <a:cubicBezTo>
                        <a:pt x="290" y="458"/>
                        <a:pt x="300" y="456"/>
                        <a:pt x="309" y="453"/>
                      </a:cubicBezTo>
                      <a:cubicBezTo>
                        <a:pt x="383" y="424"/>
                        <a:pt x="397" y="302"/>
                        <a:pt x="336" y="179"/>
                      </a:cubicBezTo>
                      <a:cubicBezTo>
                        <a:pt x="282" y="72"/>
                        <a:pt x="190" y="0"/>
                        <a:pt x="1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37"/>
                <p:cNvSpPr/>
                <p:nvPr/>
              </p:nvSpPr>
              <p:spPr>
                <a:xfrm>
                  <a:off x="3818161" y="3122367"/>
                  <a:ext cx="21908" cy="25792"/>
                </a:xfrm>
                <a:custGeom>
                  <a:avLst/>
                  <a:gdLst/>
                  <a:ahLst/>
                  <a:cxnLst/>
                  <a:rect l="l" t="t" r="r" b="b"/>
                  <a:pathLst>
                    <a:path w="361" h="425" extrusionOk="0">
                      <a:moveTo>
                        <a:pt x="107" y="0"/>
                      </a:moveTo>
                      <a:cubicBezTo>
                        <a:pt x="95" y="0"/>
                        <a:pt x="83" y="3"/>
                        <a:pt x="72" y="8"/>
                      </a:cubicBezTo>
                      <a:cubicBezTo>
                        <a:pt x="4" y="38"/>
                        <a:pt x="0" y="157"/>
                        <a:pt x="62" y="272"/>
                      </a:cubicBezTo>
                      <a:cubicBezTo>
                        <a:pt x="112" y="365"/>
                        <a:pt x="193" y="425"/>
                        <a:pt x="255" y="425"/>
                      </a:cubicBezTo>
                      <a:cubicBezTo>
                        <a:pt x="268" y="425"/>
                        <a:pt x="280" y="422"/>
                        <a:pt x="291" y="417"/>
                      </a:cubicBezTo>
                      <a:cubicBezTo>
                        <a:pt x="358" y="384"/>
                        <a:pt x="360" y="266"/>
                        <a:pt x="301" y="153"/>
                      </a:cubicBezTo>
                      <a:cubicBezTo>
                        <a:pt x="250" y="60"/>
                        <a:pt x="169" y="0"/>
                        <a:pt x="1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37"/>
                <p:cNvSpPr/>
                <p:nvPr/>
              </p:nvSpPr>
              <p:spPr>
                <a:xfrm>
                  <a:off x="4862727" y="3513928"/>
                  <a:ext cx="17296" cy="21847"/>
                </a:xfrm>
                <a:custGeom>
                  <a:avLst/>
                  <a:gdLst/>
                  <a:ahLst/>
                  <a:cxnLst/>
                  <a:rect l="l" t="t" r="r" b="b"/>
                  <a:pathLst>
                    <a:path w="285" h="360" extrusionOk="0">
                      <a:moveTo>
                        <a:pt x="82" y="1"/>
                      </a:moveTo>
                      <a:cubicBezTo>
                        <a:pt x="36" y="1"/>
                        <a:pt x="5" y="35"/>
                        <a:pt x="5" y="97"/>
                      </a:cubicBezTo>
                      <a:cubicBezTo>
                        <a:pt x="1" y="183"/>
                        <a:pt x="64" y="293"/>
                        <a:pt x="140" y="338"/>
                      </a:cubicBezTo>
                      <a:cubicBezTo>
                        <a:pt x="164" y="353"/>
                        <a:pt x="187" y="360"/>
                        <a:pt x="207" y="360"/>
                      </a:cubicBezTo>
                      <a:cubicBezTo>
                        <a:pt x="251" y="360"/>
                        <a:pt x="281" y="326"/>
                        <a:pt x="283" y="264"/>
                      </a:cubicBezTo>
                      <a:cubicBezTo>
                        <a:pt x="285" y="176"/>
                        <a:pt x="224" y="68"/>
                        <a:pt x="148" y="21"/>
                      </a:cubicBezTo>
                      <a:cubicBezTo>
                        <a:pt x="124" y="7"/>
                        <a:pt x="102"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37"/>
                <p:cNvSpPr/>
                <p:nvPr/>
              </p:nvSpPr>
              <p:spPr>
                <a:xfrm>
                  <a:off x="4719320" y="3451115"/>
                  <a:ext cx="17296" cy="21847"/>
                </a:xfrm>
                <a:custGeom>
                  <a:avLst/>
                  <a:gdLst/>
                  <a:ahLst/>
                  <a:cxnLst/>
                  <a:rect l="l" t="t" r="r" b="b"/>
                  <a:pathLst>
                    <a:path w="285" h="360" extrusionOk="0">
                      <a:moveTo>
                        <a:pt x="80" y="0"/>
                      </a:moveTo>
                      <a:cubicBezTo>
                        <a:pt x="36" y="0"/>
                        <a:pt x="6" y="34"/>
                        <a:pt x="5" y="94"/>
                      </a:cubicBezTo>
                      <a:cubicBezTo>
                        <a:pt x="1" y="182"/>
                        <a:pt x="64" y="291"/>
                        <a:pt x="140" y="338"/>
                      </a:cubicBezTo>
                      <a:cubicBezTo>
                        <a:pt x="164" y="353"/>
                        <a:pt x="187" y="360"/>
                        <a:pt x="207" y="360"/>
                      </a:cubicBezTo>
                      <a:cubicBezTo>
                        <a:pt x="251" y="360"/>
                        <a:pt x="281" y="326"/>
                        <a:pt x="283" y="264"/>
                      </a:cubicBezTo>
                      <a:cubicBezTo>
                        <a:pt x="285" y="176"/>
                        <a:pt x="224" y="68"/>
                        <a:pt x="148" y="21"/>
                      </a:cubicBezTo>
                      <a:cubicBezTo>
                        <a:pt x="123" y="7"/>
                        <a:pt x="100" y="0"/>
                        <a:pt x="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37"/>
                <p:cNvSpPr/>
                <p:nvPr/>
              </p:nvSpPr>
              <p:spPr>
                <a:xfrm>
                  <a:off x="4846280" y="3484979"/>
                  <a:ext cx="20694" cy="23668"/>
                </a:xfrm>
                <a:custGeom>
                  <a:avLst/>
                  <a:gdLst/>
                  <a:ahLst/>
                  <a:cxnLst/>
                  <a:rect l="l" t="t" r="r" b="b"/>
                  <a:pathLst>
                    <a:path w="341" h="390" extrusionOk="0">
                      <a:moveTo>
                        <a:pt x="98" y="0"/>
                      </a:moveTo>
                      <a:cubicBezTo>
                        <a:pt x="30" y="0"/>
                        <a:pt x="1" y="82"/>
                        <a:pt x="32" y="187"/>
                      </a:cubicBezTo>
                      <a:cubicBezTo>
                        <a:pt x="67" y="293"/>
                        <a:pt x="157" y="385"/>
                        <a:pt x="233" y="390"/>
                      </a:cubicBezTo>
                      <a:cubicBezTo>
                        <a:pt x="234" y="390"/>
                        <a:pt x="236" y="390"/>
                        <a:pt x="238" y="390"/>
                      </a:cubicBezTo>
                      <a:cubicBezTo>
                        <a:pt x="310" y="390"/>
                        <a:pt x="340" y="307"/>
                        <a:pt x="306" y="201"/>
                      </a:cubicBezTo>
                      <a:cubicBezTo>
                        <a:pt x="269" y="95"/>
                        <a:pt x="182" y="3"/>
                        <a:pt x="106" y="1"/>
                      </a:cubicBezTo>
                      <a:cubicBezTo>
                        <a:pt x="103" y="1"/>
                        <a:pt x="101" y="0"/>
                        <a:pt x="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37"/>
                <p:cNvSpPr/>
                <p:nvPr/>
              </p:nvSpPr>
              <p:spPr>
                <a:xfrm>
                  <a:off x="4973422" y="3586511"/>
                  <a:ext cx="13715" cy="16082"/>
                </a:xfrm>
                <a:custGeom>
                  <a:avLst/>
                  <a:gdLst/>
                  <a:ahLst/>
                  <a:cxnLst/>
                  <a:rect l="l" t="t" r="r" b="b"/>
                  <a:pathLst>
                    <a:path w="226" h="265" extrusionOk="0">
                      <a:moveTo>
                        <a:pt x="69" y="1"/>
                      </a:moveTo>
                      <a:cubicBezTo>
                        <a:pt x="21" y="1"/>
                        <a:pt x="1" y="50"/>
                        <a:pt x="20" y="120"/>
                      </a:cubicBezTo>
                      <a:cubicBezTo>
                        <a:pt x="40" y="192"/>
                        <a:pt x="98" y="255"/>
                        <a:pt x="149" y="263"/>
                      </a:cubicBezTo>
                      <a:cubicBezTo>
                        <a:pt x="152" y="264"/>
                        <a:pt x="155" y="264"/>
                        <a:pt x="159" y="264"/>
                      </a:cubicBezTo>
                      <a:cubicBezTo>
                        <a:pt x="203" y="264"/>
                        <a:pt x="225" y="211"/>
                        <a:pt x="208" y="145"/>
                      </a:cubicBezTo>
                      <a:cubicBezTo>
                        <a:pt x="188" y="73"/>
                        <a:pt x="132" y="10"/>
                        <a:pt x="77" y="1"/>
                      </a:cubicBezTo>
                      <a:cubicBezTo>
                        <a:pt x="74" y="1"/>
                        <a:pt x="71" y="1"/>
                        <a:pt x="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37"/>
                <p:cNvSpPr/>
                <p:nvPr/>
              </p:nvSpPr>
              <p:spPr>
                <a:xfrm>
                  <a:off x="4894770" y="3518843"/>
                  <a:ext cx="26642" cy="30526"/>
                </a:xfrm>
                <a:custGeom>
                  <a:avLst/>
                  <a:gdLst/>
                  <a:ahLst/>
                  <a:cxnLst/>
                  <a:rect l="l" t="t" r="r" b="b"/>
                  <a:pathLst>
                    <a:path w="439" h="503" extrusionOk="0">
                      <a:moveTo>
                        <a:pt x="134" y="1"/>
                      </a:moveTo>
                      <a:cubicBezTo>
                        <a:pt x="108" y="1"/>
                        <a:pt x="84" y="9"/>
                        <a:pt x="64" y="28"/>
                      </a:cubicBezTo>
                      <a:cubicBezTo>
                        <a:pt x="0" y="89"/>
                        <a:pt x="19" y="241"/>
                        <a:pt x="103" y="363"/>
                      </a:cubicBezTo>
                      <a:cubicBezTo>
                        <a:pt x="162" y="452"/>
                        <a:pt x="241" y="502"/>
                        <a:pt x="305" y="502"/>
                      </a:cubicBezTo>
                      <a:cubicBezTo>
                        <a:pt x="332" y="502"/>
                        <a:pt x="356" y="494"/>
                        <a:pt x="375" y="476"/>
                      </a:cubicBezTo>
                      <a:cubicBezTo>
                        <a:pt x="438" y="415"/>
                        <a:pt x="420" y="263"/>
                        <a:pt x="336" y="140"/>
                      </a:cubicBezTo>
                      <a:cubicBezTo>
                        <a:pt x="277" y="52"/>
                        <a:pt x="199" y="1"/>
                        <a:pt x="1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37"/>
                <p:cNvSpPr/>
                <p:nvPr/>
              </p:nvSpPr>
              <p:spPr>
                <a:xfrm>
                  <a:off x="4755187" y="3520543"/>
                  <a:ext cx="26642" cy="30465"/>
                </a:xfrm>
                <a:custGeom>
                  <a:avLst/>
                  <a:gdLst/>
                  <a:ahLst/>
                  <a:cxnLst/>
                  <a:rect l="l" t="t" r="r" b="b"/>
                  <a:pathLst>
                    <a:path w="439" h="502" extrusionOk="0">
                      <a:moveTo>
                        <a:pt x="136" y="1"/>
                      </a:moveTo>
                      <a:cubicBezTo>
                        <a:pt x="110" y="1"/>
                        <a:pt x="86" y="10"/>
                        <a:pt x="66" y="29"/>
                      </a:cubicBezTo>
                      <a:cubicBezTo>
                        <a:pt x="1" y="90"/>
                        <a:pt x="19" y="239"/>
                        <a:pt x="103" y="362"/>
                      </a:cubicBezTo>
                      <a:cubicBezTo>
                        <a:pt x="164" y="452"/>
                        <a:pt x="241" y="501"/>
                        <a:pt x="304" y="501"/>
                      </a:cubicBezTo>
                      <a:cubicBezTo>
                        <a:pt x="331" y="501"/>
                        <a:pt x="355" y="493"/>
                        <a:pt x="375" y="475"/>
                      </a:cubicBezTo>
                      <a:cubicBezTo>
                        <a:pt x="439" y="413"/>
                        <a:pt x="420" y="262"/>
                        <a:pt x="336" y="141"/>
                      </a:cubicBezTo>
                      <a:cubicBezTo>
                        <a:pt x="277" y="52"/>
                        <a:pt x="200" y="1"/>
                        <a:pt x="1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37"/>
                <p:cNvSpPr/>
                <p:nvPr/>
              </p:nvSpPr>
              <p:spPr>
                <a:xfrm>
                  <a:off x="3885767" y="3155199"/>
                  <a:ext cx="19481" cy="22636"/>
                </a:xfrm>
                <a:custGeom>
                  <a:avLst/>
                  <a:gdLst/>
                  <a:ahLst/>
                  <a:cxnLst/>
                  <a:rect l="l" t="t" r="r" b="b"/>
                  <a:pathLst>
                    <a:path w="321" h="373" extrusionOk="0">
                      <a:moveTo>
                        <a:pt x="100" y="0"/>
                      </a:moveTo>
                      <a:cubicBezTo>
                        <a:pt x="32" y="0"/>
                        <a:pt x="1" y="71"/>
                        <a:pt x="30" y="169"/>
                      </a:cubicBezTo>
                      <a:cubicBezTo>
                        <a:pt x="56" y="271"/>
                        <a:pt x="138" y="363"/>
                        <a:pt x="214" y="371"/>
                      </a:cubicBezTo>
                      <a:cubicBezTo>
                        <a:pt x="218" y="372"/>
                        <a:pt x="223" y="372"/>
                        <a:pt x="227" y="372"/>
                      </a:cubicBezTo>
                      <a:cubicBezTo>
                        <a:pt x="292" y="372"/>
                        <a:pt x="321" y="299"/>
                        <a:pt x="296" y="203"/>
                      </a:cubicBezTo>
                      <a:cubicBezTo>
                        <a:pt x="267" y="101"/>
                        <a:pt x="185" y="13"/>
                        <a:pt x="112" y="1"/>
                      </a:cubicBezTo>
                      <a:cubicBezTo>
                        <a:pt x="108" y="0"/>
                        <a:pt x="104" y="0"/>
                        <a:pt x="1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37"/>
                <p:cNvSpPr/>
                <p:nvPr/>
              </p:nvSpPr>
              <p:spPr>
                <a:xfrm>
                  <a:off x="4300632" y="3351162"/>
                  <a:ext cx="23789" cy="27795"/>
                </a:xfrm>
                <a:custGeom>
                  <a:avLst/>
                  <a:gdLst/>
                  <a:ahLst/>
                  <a:cxnLst/>
                  <a:rect l="l" t="t" r="r" b="b"/>
                  <a:pathLst>
                    <a:path w="392" h="458" extrusionOk="0">
                      <a:moveTo>
                        <a:pt x="119" y="1"/>
                      </a:moveTo>
                      <a:cubicBezTo>
                        <a:pt x="78" y="1"/>
                        <a:pt x="45" y="25"/>
                        <a:pt x="29" y="72"/>
                      </a:cubicBezTo>
                      <a:cubicBezTo>
                        <a:pt x="1" y="162"/>
                        <a:pt x="52" y="307"/>
                        <a:pt x="144" y="393"/>
                      </a:cubicBezTo>
                      <a:cubicBezTo>
                        <a:pt x="189" y="436"/>
                        <a:pt x="236" y="458"/>
                        <a:pt x="275" y="458"/>
                      </a:cubicBezTo>
                      <a:cubicBezTo>
                        <a:pt x="317" y="458"/>
                        <a:pt x="350" y="434"/>
                        <a:pt x="365" y="387"/>
                      </a:cubicBezTo>
                      <a:cubicBezTo>
                        <a:pt x="391" y="297"/>
                        <a:pt x="340" y="152"/>
                        <a:pt x="248" y="64"/>
                      </a:cubicBezTo>
                      <a:cubicBezTo>
                        <a:pt x="203" y="22"/>
                        <a:pt x="158" y="1"/>
                        <a:pt x="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37"/>
                <p:cNvSpPr/>
                <p:nvPr/>
              </p:nvSpPr>
              <p:spPr>
                <a:xfrm>
                  <a:off x="4581376" y="3468533"/>
                  <a:ext cx="23911" cy="27613"/>
                </a:xfrm>
                <a:custGeom>
                  <a:avLst/>
                  <a:gdLst/>
                  <a:ahLst/>
                  <a:cxnLst/>
                  <a:rect l="l" t="t" r="r" b="b"/>
                  <a:pathLst>
                    <a:path w="394" h="455" extrusionOk="0">
                      <a:moveTo>
                        <a:pt x="120" y="1"/>
                      </a:moveTo>
                      <a:cubicBezTo>
                        <a:pt x="78" y="1"/>
                        <a:pt x="44" y="24"/>
                        <a:pt x="29" y="69"/>
                      </a:cubicBezTo>
                      <a:cubicBezTo>
                        <a:pt x="0" y="157"/>
                        <a:pt x="52" y="305"/>
                        <a:pt x="144" y="390"/>
                      </a:cubicBezTo>
                      <a:cubicBezTo>
                        <a:pt x="188" y="433"/>
                        <a:pt x="235" y="455"/>
                        <a:pt x="275" y="455"/>
                      </a:cubicBezTo>
                      <a:cubicBezTo>
                        <a:pt x="316" y="455"/>
                        <a:pt x="350" y="431"/>
                        <a:pt x="365" y="382"/>
                      </a:cubicBezTo>
                      <a:cubicBezTo>
                        <a:pt x="393" y="294"/>
                        <a:pt x="342" y="147"/>
                        <a:pt x="250" y="61"/>
                      </a:cubicBezTo>
                      <a:cubicBezTo>
                        <a:pt x="206" y="21"/>
                        <a:pt x="159" y="1"/>
                        <a:pt x="1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37"/>
                <p:cNvSpPr/>
                <p:nvPr/>
              </p:nvSpPr>
              <p:spPr>
                <a:xfrm>
                  <a:off x="5041029" y="3578439"/>
                  <a:ext cx="26035" cy="30465"/>
                </a:xfrm>
                <a:custGeom>
                  <a:avLst/>
                  <a:gdLst/>
                  <a:ahLst/>
                  <a:cxnLst/>
                  <a:rect l="l" t="t" r="r" b="b"/>
                  <a:pathLst>
                    <a:path w="429" h="502" extrusionOk="0">
                      <a:moveTo>
                        <a:pt x="127" y="1"/>
                      </a:moveTo>
                      <a:cubicBezTo>
                        <a:pt x="112" y="1"/>
                        <a:pt x="98" y="3"/>
                        <a:pt x="84" y="10"/>
                      </a:cubicBezTo>
                      <a:cubicBezTo>
                        <a:pt x="5" y="46"/>
                        <a:pt x="0" y="183"/>
                        <a:pt x="68" y="316"/>
                      </a:cubicBezTo>
                      <a:cubicBezTo>
                        <a:pt x="128" y="427"/>
                        <a:pt x="223" y="501"/>
                        <a:pt x="299" y="501"/>
                      </a:cubicBezTo>
                      <a:cubicBezTo>
                        <a:pt x="315" y="501"/>
                        <a:pt x="329" y="498"/>
                        <a:pt x="342" y="492"/>
                      </a:cubicBezTo>
                      <a:cubicBezTo>
                        <a:pt x="422" y="458"/>
                        <a:pt x="428" y="318"/>
                        <a:pt x="359" y="185"/>
                      </a:cubicBezTo>
                      <a:cubicBezTo>
                        <a:pt x="299" y="74"/>
                        <a:pt x="203" y="1"/>
                        <a:pt x="1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37"/>
                <p:cNvSpPr/>
                <p:nvPr/>
              </p:nvSpPr>
              <p:spPr>
                <a:xfrm>
                  <a:off x="4858236" y="3563267"/>
                  <a:ext cx="26156" cy="30465"/>
                </a:xfrm>
                <a:custGeom>
                  <a:avLst/>
                  <a:gdLst/>
                  <a:ahLst/>
                  <a:cxnLst/>
                  <a:rect l="l" t="t" r="r" b="b"/>
                  <a:pathLst>
                    <a:path w="431" h="502" extrusionOk="0">
                      <a:moveTo>
                        <a:pt x="129" y="1"/>
                      </a:moveTo>
                      <a:cubicBezTo>
                        <a:pt x="114" y="1"/>
                        <a:pt x="100" y="4"/>
                        <a:pt x="87" y="10"/>
                      </a:cubicBezTo>
                      <a:cubicBezTo>
                        <a:pt x="9" y="45"/>
                        <a:pt x="1" y="182"/>
                        <a:pt x="70" y="317"/>
                      </a:cubicBezTo>
                      <a:cubicBezTo>
                        <a:pt x="131" y="428"/>
                        <a:pt x="227" y="501"/>
                        <a:pt x="303" y="501"/>
                      </a:cubicBezTo>
                      <a:cubicBezTo>
                        <a:pt x="318" y="501"/>
                        <a:pt x="332" y="498"/>
                        <a:pt x="345" y="493"/>
                      </a:cubicBezTo>
                      <a:cubicBezTo>
                        <a:pt x="424" y="456"/>
                        <a:pt x="431" y="319"/>
                        <a:pt x="359" y="186"/>
                      </a:cubicBezTo>
                      <a:cubicBezTo>
                        <a:pt x="299" y="75"/>
                        <a:pt x="204" y="1"/>
                        <a:pt x="1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37"/>
                <p:cNvSpPr/>
                <p:nvPr/>
              </p:nvSpPr>
              <p:spPr>
                <a:xfrm>
                  <a:off x="4007022" y="3198045"/>
                  <a:ext cx="14322" cy="16568"/>
                </a:xfrm>
                <a:custGeom>
                  <a:avLst/>
                  <a:gdLst/>
                  <a:ahLst/>
                  <a:cxnLst/>
                  <a:rect l="l" t="t" r="r" b="b"/>
                  <a:pathLst>
                    <a:path w="236" h="273" extrusionOk="0">
                      <a:moveTo>
                        <a:pt x="70" y="1"/>
                      </a:moveTo>
                      <a:cubicBezTo>
                        <a:pt x="18" y="5"/>
                        <a:pt x="0" y="62"/>
                        <a:pt x="27" y="140"/>
                      </a:cubicBezTo>
                      <a:cubicBezTo>
                        <a:pt x="51" y="213"/>
                        <a:pt x="115" y="273"/>
                        <a:pt x="166" y="273"/>
                      </a:cubicBezTo>
                      <a:cubicBezTo>
                        <a:pt x="217" y="271"/>
                        <a:pt x="235" y="209"/>
                        <a:pt x="211" y="134"/>
                      </a:cubicBezTo>
                      <a:cubicBezTo>
                        <a:pt x="182" y="60"/>
                        <a:pt x="121" y="1"/>
                        <a:pt x="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37"/>
                <p:cNvSpPr/>
                <p:nvPr/>
              </p:nvSpPr>
              <p:spPr>
                <a:xfrm>
                  <a:off x="4116747" y="3224263"/>
                  <a:ext cx="23061" cy="26581"/>
                </a:xfrm>
                <a:custGeom>
                  <a:avLst/>
                  <a:gdLst/>
                  <a:ahLst/>
                  <a:cxnLst/>
                  <a:rect l="l" t="t" r="r" b="b"/>
                  <a:pathLst>
                    <a:path w="380" h="438" extrusionOk="0">
                      <a:moveTo>
                        <a:pt x="114" y="0"/>
                      </a:moveTo>
                      <a:cubicBezTo>
                        <a:pt x="95" y="0"/>
                        <a:pt x="77" y="6"/>
                        <a:pt x="62" y="17"/>
                      </a:cubicBezTo>
                      <a:cubicBezTo>
                        <a:pt x="1" y="64"/>
                        <a:pt x="9" y="191"/>
                        <a:pt x="80" y="303"/>
                      </a:cubicBezTo>
                      <a:cubicBezTo>
                        <a:pt x="135" y="387"/>
                        <a:pt x="208" y="438"/>
                        <a:pt x="267" y="438"/>
                      </a:cubicBezTo>
                      <a:cubicBezTo>
                        <a:pt x="286" y="438"/>
                        <a:pt x="303" y="433"/>
                        <a:pt x="318" y="422"/>
                      </a:cubicBezTo>
                      <a:cubicBezTo>
                        <a:pt x="379" y="375"/>
                        <a:pt x="371" y="248"/>
                        <a:pt x="299" y="135"/>
                      </a:cubicBezTo>
                      <a:cubicBezTo>
                        <a:pt x="245" y="50"/>
                        <a:pt x="173" y="0"/>
                        <a:pt x="1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37"/>
                <p:cNvSpPr/>
                <p:nvPr/>
              </p:nvSpPr>
              <p:spPr>
                <a:xfrm>
                  <a:off x="4931365" y="3577650"/>
                  <a:ext cx="12866" cy="14808"/>
                </a:xfrm>
                <a:custGeom>
                  <a:avLst/>
                  <a:gdLst/>
                  <a:ahLst/>
                  <a:cxnLst/>
                  <a:rect l="l" t="t" r="r" b="b"/>
                  <a:pathLst>
                    <a:path w="212" h="244" extrusionOk="0">
                      <a:moveTo>
                        <a:pt x="64" y="0"/>
                      </a:moveTo>
                      <a:cubicBezTo>
                        <a:pt x="57" y="0"/>
                        <a:pt x="50" y="2"/>
                        <a:pt x="44" y="4"/>
                      </a:cubicBezTo>
                      <a:cubicBezTo>
                        <a:pt x="7" y="20"/>
                        <a:pt x="1" y="86"/>
                        <a:pt x="34" y="153"/>
                      </a:cubicBezTo>
                      <a:cubicBezTo>
                        <a:pt x="63" y="208"/>
                        <a:pt x="110" y="244"/>
                        <a:pt x="146" y="244"/>
                      </a:cubicBezTo>
                      <a:cubicBezTo>
                        <a:pt x="154" y="244"/>
                        <a:pt x="160" y="243"/>
                        <a:pt x="167" y="239"/>
                      </a:cubicBezTo>
                      <a:cubicBezTo>
                        <a:pt x="206" y="223"/>
                        <a:pt x="212" y="156"/>
                        <a:pt x="177" y="92"/>
                      </a:cubicBezTo>
                      <a:cubicBezTo>
                        <a:pt x="149" y="35"/>
                        <a:pt x="102" y="0"/>
                        <a:pt x="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37"/>
                <p:cNvSpPr/>
                <p:nvPr/>
              </p:nvSpPr>
              <p:spPr>
                <a:xfrm>
                  <a:off x="4035789" y="3234337"/>
                  <a:ext cx="12987" cy="15172"/>
                </a:xfrm>
                <a:custGeom>
                  <a:avLst/>
                  <a:gdLst/>
                  <a:ahLst/>
                  <a:cxnLst/>
                  <a:rect l="l" t="t" r="r" b="b"/>
                  <a:pathLst>
                    <a:path w="214" h="250" extrusionOk="0">
                      <a:moveTo>
                        <a:pt x="64" y="0"/>
                      </a:moveTo>
                      <a:cubicBezTo>
                        <a:pt x="23" y="0"/>
                        <a:pt x="0" y="42"/>
                        <a:pt x="15" y="102"/>
                      </a:cubicBezTo>
                      <a:cubicBezTo>
                        <a:pt x="29" y="170"/>
                        <a:pt x="85" y="237"/>
                        <a:pt x="136" y="248"/>
                      </a:cubicBezTo>
                      <a:cubicBezTo>
                        <a:pt x="141" y="249"/>
                        <a:pt x="147" y="250"/>
                        <a:pt x="152" y="250"/>
                      </a:cubicBezTo>
                      <a:cubicBezTo>
                        <a:pt x="193" y="250"/>
                        <a:pt x="214" y="207"/>
                        <a:pt x="201" y="147"/>
                      </a:cubicBezTo>
                      <a:cubicBezTo>
                        <a:pt x="187" y="78"/>
                        <a:pt x="132" y="12"/>
                        <a:pt x="80" y="2"/>
                      </a:cubicBezTo>
                      <a:cubicBezTo>
                        <a:pt x="75" y="1"/>
                        <a:pt x="69" y="0"/>
                        <a:pt x="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37"/>
                <p:cNvSpPr/>
                <p:nvPr/>
              </p:nvSpPr>
              <p:spPr>
                <a:xfrm>
                  <a:off x="4702813" y="3436854"/>
                  <a:ext cx="14444" cy="16507"/>
                </a:xfrm>
                <a:custGeom>
                  <a:avLst/>
                  <a:gdLst/>
                  <a:ahLst/>
                  <a:cxnLst/>
                  <a:rect l="l" t="t" r="r" b="b"/>
                  <a:pathLst>
                    <a:path w="238" h="272" extrusionOk="0">
                      <a:moveTo>
                        <a:pt x="72" y="0"/>
                      </a:moveTo>
                      <a:cubicBezTo>
                        <a:pt x="59" y="0"/>
                        <a:pt x="46" y="5"/>
                        <a:pt x="35" y="14"/>
                      </a:cubicBezTo>
                      <a:cubicBezTo>
                        <a:pt x="0" y="49"/>
                        <a:pt x="11" y="129"/>
                        <a:pt x="56" y="196"/>
                      </a:cubicBezTo>
                      <a:cubicBezTo>
                        <a:pt x="89" y="244"/>
                        <a:pt x="131" y="272"/>
                        <a:pt x="165" y="272"/>
                      </a:cubicBezTo>
                      <a:cubicBezTo>
                        <a:pt x="179" y="272"/>
                        <a:pt x="192" y="267"/>
                        <a:pt x="203" y="258"/>
                      </a:cubicBezTo>
                      <a:cubicBezTo>
                        <a:pt x="238" y="225"/>
                        <a:pt x="227" y="145"/>
                        <a:pt x="182" y="78"/>
                      </a:cubicBezTo>
                      <a:cubicBezTo>
                        <a:pt x="149" y="28"/>
                        <a:pt x="107" y="0"/>
                        <a:pt x="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37"/>
                <p:cNvSpPr/>
                <p:nvPr/>
              </p:nvSpPr>
              <p:spPr>
                <a:xfrm>
                  <a:off x="4472137" y="3423442"/>
                  <a:ext cx="13291" cy="15111"/>
                </a:xfrm>
                <a:custGeom>
                  <a:avLst/>
                  <a:gdLst/>
                  <a:ahLst/>
                  <a:cxnLst/>
                  <a:rect l="l" t="t" r="r" b="b"/>
                  <a:pathLst>
                    <a:path w="219" h="249" extrusionOk="0">
                      <a:moveTo>
                        <a:pt x="65" y="0"/>
                      </a:moveTo>
                      <a:cubicBezTo>
                        <a:pt x="45" y="0"/>
                        <a:pt x="29" y="10"/>
                        <a:pt x="21" y="31"/>
                      </a:cubicBezTo>
                      <a:cubicBezTo>
                        <a:pt x="0" y="78"/>
                        <a:pt x="27" y="155"/>
                        <a:pt x="76" y="207"/>
                      </a:cubicBezTo>
                      <a:cubicBezTo>
                        <a:pt x="101" y="234"/>
                        <a:pt x="129" y="248"/>
                        <a:pt x="152" y="248"/>
                      </a:cubicBezTo>
                      <a:cubicBezTo>
                        <a:pt x="172" y="248"/>
                        <a:pt x="189" y="238"/>
                        <a:pt x="199" y="217"/>
                      </a:cubicBezTo>
                      <a:cubicBezTo>
                        <a:pt x="219" y="170"/>
                        <a:pt x="192" y="94"/>
                        <a:pt x="143" y="43"/>
                      </a:cubicBezTo>
                      <a:cubicBezTo>
                        <a:pt x="118" y="15"/>
                        <a:pt x="89" y="0"/>
                        <a:pt x="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37"/>
                <p:cNvSpPr/>
                <p:nvPr/>
              </p:nvSpPr>
              <p:spPr>
                <a:xfrm>
                  <a:off x="3443896" y="3008516"/>
                  <a:ext cx="18328" cy="22030"/>
                </a:xfrm>
                <a:custGeom>
                  <a:avLst/>
                  <a:gdLst/>
                  <a:ahLst/>
                  <a:cxnLst/>
                  <a:rect l="l" t="t" r="r" b="b"/>
                  <a:pathLst>
                    <a:path w="302" h="363" extrusionOk="0">
                      <a:moveTo>
                        <a:pt x="91" y="0"/>
                      </a:moveTo>
                      <a:cubicBezTo>
                        <a:pt x="54" y="0"/>
                        <a:pt x="25" y="25"/>
                        <a:pt x="17" y="71"/>
                      </a:cubicBezTo>
                      <a:cubicBezTo>
                        <a:pt x="1" y="151"/>
                        <a:pt x="50" y="263"/>
                        <a:pt x="124" y="325"/>
                      </a:cubicBezTo>
                      <a:cubicBezTo>
                        <a:pt x="154" y="350"/>
                        <a:pt x="185" y="362"/>
                        <a:pt x="211" y="362"/>
                      </a:cubicBezTo>
                      <a:cubicBezTo>
                        <a:pt x="249" y="362"/>
                        <a:pt x="279" y="338"/>
                        <a:pt x="287" y="292"/>
                      </a:cubicBezTo>
                      <a:cubicBezTo>
                        <a:pt x="302" y="212"/>
                        <a:pt x="254" y="100"/>
                        <a:pt x="181" y="38"/>
                      </a:cubicBezTo>
                      <a:cubicBezTo>
                        <a:pt x="149" y="13"/>
                        <a:pt x="118" y="0"/>
                        <a:pt x="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37"/>
                <p:cNvSpPr/>
                <p:nvPr/>
              </p:nvSpPr>
              <p:spPr>
                <a:xfrm>
                  <a:off x="3396863" y="2975502"/>
                  <a:ext cx="18449" cy="21969"/>
                </a:xfrm>
                <a:custGeom>
                  <a:avLst/>
                  <a:gdLst/>
                  <a:ahLst/>
                  <a:cxnLst/>
                  <a:rect l="l" t="t" r="r" b="b"/>
                  <a:pathLst>
                    <a:path w="304" h="362" extrusionOk="0">
                      <a:moveTo>
                        <a:pt x="90" y="0"/>
                      </a:moveTo>
                      <a:cubicBezTo>
                        <a:pt x="53" y="0"/>
                        <a:pt x="25" y="24"/>
                        <a:pt x="17" y="71"/>
                      </a:cubicBezTo>
                      <a:cubicBezTo>
                        <a:pt x="0" y="147"/>
                        <a:pt x="49" y="263"/>
                        <a:pt x="123" y="325"/>
                      </a:cubicBezTo>
                      <a:cubicBezTo>
                        <a:pt x="153" y="350"/>
                        <a:pt x="184" y="362"/>
                        <a:pt x="210" y="362"/>
                      </a:cubicBezTo>
                      <a:cubicBezTo>
                        <a:pt x="249" y="362"/>
                        <a:pt x="278" y="337"/>
                        <a:pt x="287" y="290"/>
                      </a:cubicBezTo>
                      <a:cubicBezTo>
                        <a:pt x="303" y="212"/>
                        <a:pt x="254" y="100"/>
                        <a:pt x="180" y="38"/>
                      </a:cubicBezTo>
                      <a:cubicBezTo>
                        <a:pt x="148" y="13"/>
                        <a:pt x="117" y="0"/>
                        <a:pt x="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37"/>
                <p:cNvSpPr/>
                <p:nvPr/>
              </p:nvSpPr>
              <p:spPr>
                <a:xfrm>
                  <a:off x="3687499" y="3100337"/>
                  <a:ext cx="12684" cy="16022"/>
                </a:xfrm>
                <a:custGeom>
                  <a:avLst/>
                  <a:gdLst/>
                  <a:ahLst/>
                  <a:cxnLst/>
                  <a:rect l="l" t="t" r="r" b="b"/>
                  <a:pathLst>
                    <a:path w="209" h="264" extrusionOk="0">
                      <a:moveTo>
                        <a:pt x="57" y="0"/>
                      </a:moveTo>
                      <a:cubicBezTo>
                        <a:pt x="22" y="0"/>
                        <a:pt x="0" y="30"/>
                        <a:pt x="5" y="82"/>
                      </a:cubicBezTo>
                      <a:cubicBezTo>
                        <a:pt x="9" y="150"/>
                        <a:pt x="58" y="226"/>
                        <a:pt x="111" y="254"/>
                      </a:cubicBezTo>
                      <a:cubicBezTo>
                        <a:pt x="125" y="260"/>
                        <a:pt x="138" y="263"/>
                        <a:pt x="149" y="263"/>
                      </a:cubicBezTo>
                      <a:cubicBezTo>
                        <a:pt x="185" y="263"/>
                        <a:pt x="208" y="233"/>
                        <a:pt x="203" y="183"/>
                      </a:cubicBezTo>
                      <a:cubicBezTo>
                        <a:pt x="199" y="115"/>
                        <a:pt x="150" y="39"/>
                        <a:pt x="97" y="11"/>
                      </a:cubicBezTo>
                      <a:cubicBezTo>
                        <a:pt x="83" y="3"/>
                        <a:pt x="69" y="0"/>
                        <a:pt x="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37"/>
                <p:cNvSpPr/>
                <p:nvPr/>
              </p:nvSpPr>
              <p:spPr>
                <a:xfrm>
                  <a:off x="3972127" y="3163696"/>
                  <a:ext cx="16082" cy="18146"/>
                </a:xfrm>
                <a:custGeom>
                  <a:avLst/>
                  <a:gdLst/>
                  <a:ahLst/>
                  <a:cxnLst/>
                  <a:rect l="l" t="t" r="r" b="b"/>
                  <a:pathLst>
                    <a:path w="265" h="299" extrusionOk="0">
                      <a:moveTo>
                        <a:pt x="80" y="0"/>
                      </a:moveTo>
                      <a:cubicBezTo>
                        <a:pt x="60" y="0"/>
                        <a:pt x="42" y="9"/>
                        <a:pt x="31" y="27"/>
                      </a:cubicBezTo>
                      <a:cubicBezTo>
                        <a:pt x="0" y="72"/>
                        <a:pt x="19" y="164"/>
                        <a:pt x="74" y="233"/>
                      </a:cubicBezTo>
                      <a:cubicBezTo>
                        <a:pt x="110" y="276"/>
                        <a:pt x="150" y="299"/>
                        <a:pt x="183" y="299"/>
                      </a:cubicBezTo>
                      <a:cubicBezTo>
                        <a:pt x="203" y="299"/>
                        <a:pt x="220" y="291"/>
                        <a:pt x="233" y="274"/>
                      </a:cubicBezTo>
                      <a:cubicBezTo>
                        <a:pt x="264" y="227"/>
                        <a:pt x="246" y="135"/>
                        <a:pt x="188" y="65"/>
                      </a:cubicBezTo>
                      <a:cubicBezTo>
                        <a:pt x="154" y="23"/>
                        <a:pt x="113" y="0"/>
                        <a:pt x="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37"/>
                <p:cNvSpPr/>
                <p:nvPr/>
              </p:nvSpPr>
              <p:spPr>
                <a:xfrm>
                  <a:off x="3921088" y="3181053"/>
                  <a:ext cx="13108" cy="15475"/>
                </a:xfrm>
                <a:custGeom>
                  <a:avLst/>
                  <a:gdLst/>
                  <a:ahLst/>
                  <a:cxnLst/>
                  <a:rect l="l" t="t" r="r" b="b"/>
                  <a:pathLst>
                    <a:path w="216" h="255" extrusionOk="0">
                      <a:moveTo>
                        <a:pt x="63" y="0"/>
                      </a:moveTo>
                      <a:cubicBezTo>
                        <a:pt x="37" y="0"/>
                        <a:pt x="18" y="17"/>
                        <a:pt x="13" y="49"/>
                      </a:cubicBezTo>
                      <a:cubicBezTo>
                        <a:pt x="0" y="103"/>
                        <a:pt x="35" y="184"/>
                        <a:pt x="88" y="227"/>
                      </a:cubicBezTo>
                      <a:cubicBezTo>
                        <a:pt x="112" y="246"/>
                        <a:pt x="135" y="255"/>
                        <a:pt x="154" y="255"/>
                      </a:cubicBezTo>
                      <a:cubicBezTo>
                        <a:pt x="180" y="255"/>
                        <a:pt x="199" y="239"/>
                        <a:pt x="205" y="207"/>
                      </a:cubicBezTo>
                      <a:cubicBezTo>
                        <a:pt x="215" y="152"/>
                        <a:pt x="180" y="72"/>
                        <a:pt x="127" y="29"/>
                      </a:cubicBezTo>
                      <a:cubicBezTo>
                        <a:pt x="104" y="10"/>
                        <a:pt x="82" y="0"/>
                        <a:pt x="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37"/>
                <p:cNvSpPr/>
                <p:nvPr/>
              </p:nvSpPr>
              <p:spPr>
                <a:xfrm>
                  <a:off x="3791094" y="3126373"/>
                  <a:ext cx="24882" cy="29009"/>
                </a:xfrm>
                <a:custGeom>
                  <a:avLst/>
                  <a:gdLst/>
                  <a:ahLst/>
                  <a:cxnLst/>
                  <a:rect l="l" t="t" r="r" b="b"/>
                  <a:pathLst>
                    <a:path w="410" h="478" extrusionOk="0">
                      <a:moveTo>
                        <a:pt x="124" y="1"/>
                      </a:moveTo>
                      <a:cubicBezTo>
                        <a:pt x="81" y="1"/>
                        <a:pt x="46" y="24"/>
                        <a:pt x="31" y="71"/>
                      </a:cubicBezTo>
                      <a:cubicBezTo>
                        <a:pt x="0" y="165"/>
                        <a:pt x="55" y="316"/>
                        <a:pt x="150" y="408"/>
                      </a:cubicBezTo>
                      <a:cubicBezTo>
                        <a:pt x="197" y="454"/>
                        <a:pt x="247" y="477"/>
                        <a:pt x="288" y="477"/>
                      </a:cubicBezTo>
                      <a:cubicBezTo>
                        <a:pt x="330" y="477"/>
                        <a:pt x="363" y="454"/>
                        <a:pt x="379" y="406"/>
                      </a:cubicBezTo>
                      <a:cubicBezTo>
                        <a:pt x="409" y="310"/>
                        <a:pt x="356" y="161"/>
                        <a:pt x="262" y="69"/>
                      </a:cubicBezTo>
                      <a:cubicBezTo>
                        <a:pt x="216" y="23"/>
                        <a:pt x="166" y="1"/>
                        <a:pt x="1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37"/>
                <p:cNvSpPr/>
                <p:nvPr/>
              </p:nvSpPr>
              <p:spPr>
                <a:xfrm>
                  <a:off x="4545995" y="3453300"/>
                  <a:ext cx="24882" cy="28948"/>
                </a:xfrm>
                <a:custGeom>
                  <a:avLst/>
                  <a:gdLst/>
                  <a:ahLst/>
                  <a:cxnLst/>
                  <a:rect l="l" t="t" r="r" b="b"/>
                  <a:pathLst>
                    <a:path w="410" h="477" extrusionOk="0">
                      <a:moveTo>
                        <a:pt x="124" y="0"/>
                      </a:moveTo>
                      <a:cubicBezTo>
                        <a:pt x="81" y="0"/>
                        <a:pt x="47" y="24"/>
                        <a:pt x="31" y="73"/>
                      </a:cubicBezTo>
                      <a:cubicBezTo>
                        <a:pt x="0" y="167"/>
                        <a:pt x="56" y="318"/>
                        <a:pt x="150" y="408"/>
                      </a:cubicBezTo>
                      <a:cubicBezTo>
                        <a:pt x="198" y="454"/>
                        <a:pt x="247" y="477"/>
                        <a:pt x="288" y="477"/>
                      </a:cubicBezTo>
                      <a:cubicBezTo>
                        <a:pt x="330" y="477"/>
                        <a:pt x="363" y="453"/>
                        <a:pt x="379" y="406"/>
                      </a:cubicBezTo>
                      <a:cubicBezTo>
                        <a:pt x="410" y="312"/>
                        <a:pt x="356" y="161"/>
                        <a:pt x="262" y="69"/>
                      </a:cubicBezTo>
                      <a:cubicBezTo>
                        <a:pt x="216" y="23"/>
                        <a:pt x="166" y="0"/>
                        <a:pt x="1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37"/>
                <p:cNvSpPr/>
                <p:nvPr/>
              </p:nvSpPr>
              <p:spPr>
                <a:xfrm>
                  <a:off x="3329438" y="2960208"/>
                  <a:ext cx="18449" cy="21847"/>
                </a:xfrm>
                <a:custGeom>
                  <a:avLst/>
                  <a:gdLst/>
                  <a:ahLst/>
                  <a:cxnLst/>
                  <a:rect l="l" t="t" r="r" b="b"/>
                  <a:pathLst>
                    <a:path w="304" h="360" extrusionOk="0">
                      <a:moveTo>
                        <a:pt x="94" y="1"/>
                      </a:moveTo>
                      <a:cubicBezTo>
                        <a:pt x="78" y="1"/>
                        <a:pt x="64" y="5"/>
                        <a:pt x="52" y="14"/>
                      </a:cubicBezTo>
                      <a:cubicBezTo>
                        <a:pt x="0" y="49"/>
                        <a:pt x="5" y="153"/>
                        <a:pt x="62" y="245"/>
                      </a:cubicBezTo>
                      <a:cubicBezTo>
                        <a:pt x="104" y="315"/>
                        <a:pt x="166" y="359"/>
                        <a:pt x="215" y="359"/>
                      </a:cubicBezTo>
                      <a:cubicBezTo>
                        <a:pt x="230" y="359"/>
                        <a:pt x="244" y="355"/>
                        <a:pt x="256" y="345"/>
                      </a:cubicBezTo>
                      <a:cubicBezTo>
                        <a:pt x="303" y="307"/>
                        <a:pt x="301" y="204"/>
                        <a:pt x="246" y="112"/>
                      </a:cubicBezTo>
                      <a:cubicBezTo>
                        <a:pt x="203" y="42"/>
                        <a:pt x="143" y="1"/>
                        <a:pt x="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37"/>
                <p:cNvSpPr/>
                <p:nvPr/>
              </p:nvSpPr>
              <p:spPr>
                <a:xfrm>
                  <a:off x="3285378" y="2899398"/>
                  <a:ext cx="14444" cy="16143"/>
                </a:xfrm>
                <a:custGeom>
                  <a:avLst/>
                  <a:gdLst/>
                  <a:ahLst/>
                  <a:cxnLst/>
                  <a:rect l="l" t="t" r="r" b="b"/>
                  <a:pathLst>
                    <a:path w="238" h="266" extrusionOk="0">
                      <a:moveTo>
                        <a:pt x="72" y="0"/>
                      </a:moveTo>
                      <a:cubicBezTo>
                        <a:pt x="54" y="0"/>
                        <a:pt x="38" y="8"/>
                        <a:pt x="27" y="24"/>
                      </a:cubicBezTo>
                      <a:cubicBezTo>
                        <a:pt x="0" y="65"/>
                        <a:pt x="16" y="148"/>
                        <a:pt x="68" y="208"/>
                      </a:cubicBezTo>
                      <a:cubicBezTo>
                        <a:pt x="98" y="246"/>
                        <a:pt x="134" y="266"/>
                        <a:pt x="164" y="266"/>
                      </a:cubicBezTo>
                      <a:cubicBezTo>
                        <a:pt x="182" y="266"/>
                        <a:pt x="198" y="258"/>
                        <a:pt x="209" y="243"/>
                      </a:cubicBezTo>
                      <a:cubicBezTo>
                        <a:pt x="237" y="202"/>
                        <a:pt x="219" y="118"/>
                        <a:pt x="168" y="56"/>
                      </a:cubicBezTo>
                      <a:cubicBezTo>
                        <a:pt x="136" y="20"/>
                        <a:pt x="101" y="0"/>
                        <a:pt x="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37"/>
                <p:cNvSpPr/>
                <p:nvPr/>
              </p:nvSpPr>
              <p:spPr>
                <a:xfrm>
                  <a:off x="3443471" y="2966884"/>
                  <a:ext cx="19420" cy="23425"/>
                </a:xfrm>
                <a:custGeom>
                  <a:avLst/>
                  <a:gdLst/>
                  <a:ahLst/>
                  <a:cxnLst/>
                  <a:rect l="l" t="t" r="r" b="b"/>
                  <a:pathLst>
                    <a:path w="320" h="386" extrusionOk="0">
                      <a:moveTo>
                        <a:pt x="91" y="0"/>
                      </a:moveTo>
                      <a:cubicBezTo>
                        <a:pt x="34" y="0"/>
                        <a:pt x="0" y="56"/>
                        <a:pt x="14" y="141"/>
                      </a:cubicBezTo>
                      <a:cubicBezTo>
                        <a:pt x="28" y="244"/>
                        <a:pt x="106" y="350"/>
                        <a:pt x="188" y="379"/>
                      </a:cubicBezTo>
                      <a:cubicBezTo>
                        <a:pt x="202" y="383"/>
                        <a:pt x="215" y="386"/>
                        <a:pt x="227" y="386"/>
                      </a:cubicBezTo>
                      <a:cubicBezTo>
                        <a:pt x="286" y="386"/>
                        <a:pt x="320" y="331"/>
                        <a:pt x="304" y="246"/>
                      </a:cubicBezTo>
                      <a:cubicBezTo>
                        <a:pt x="290" y="143"/>
                        <a:pt x="212" y="35"/>
                        <a:pt x="131" y="8"/>
                      </a:cubicBezTo>
                      <a:cubicBezTo>
                        <a:pt x="116" y="3"/>
                        <a:pt x="103" y="0"/>
                        <a:pt x="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37"/>
                <p:cNvSpPr/>
                <p:nvPr/>
              </p:nvSpPr>
              <p:spPr>
                <a:xfrm>
                  <a:off x="3340847" y="2914813"/>
                  <a:ext cx="21665" cy="24457"/>
                </a:xfrm>
                <a:custGeom>
                  <a:avLst/>
                  <a:gdLst/>
                  <a:ahLst/>
                  <a:cxnLst/>
                  <a:rect l="l" t="t" r="r" b="b"/>
                  <a:pathLst>
                    <a:path w="357" h="403" extrusionOk="0">
                      <a:moveTo>
                        <a:pt x="109" y="1"/>
                      </a:moveTo>
                      <a:cubicBezTo>
                        <a:pt x="83" y="1"/>
                        <a:pt x="60" y="11"/>
                        <a:pt x="44" y="32"/>
                      </a:cubicBezTo>
                      <a:cubicBezTo>
                        <a:pt x="1" y="93"/>
                        <a:pt x="27" y="220"/>
                        <a:pt x="101" y="312"/>
                      </a:cubicBezTo>
                      <a:cubicBezTo>
                        <a:pt x="148" y="370"/>
                        <a:pt x="203" y="402"/>
                        <a:pt x="248" y="402"/>
                      </a:cubicBezTo>
                      <a:cubicBezTo>
                        <a:pt x="274" y="402"/>
                        <a:pt x="297" y="392"/>
                        <a:pt x="314" y="369"/>
                      </a:cubicBezTo>
                      <a:cubicBezTo>
                        <a:pt x="357" y="308"/>
                        <a:pt x="330" y="183"/>
                        <a:pt x="256" y="91"/>
                      </a:cubicBezTo>
                      <a:cubicBezTo>
                        <a:pt x="211" y="32"/>
                        <a:pt x="155" y="1"/>
                        <a:pt x="1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37"/>
                <p:cNvSpPr/>
                <p:nvPr/>
              </p:nvSpPr>
              <p:spPr>
                <a:xfrm>
                  <a:off x="4240915" y="3285254"/>
                  <a:ext cx="25003" cy="28827"/>
                </a:xfrm>
                <a:custGeom>
                  <a:avLst/>
                  <a:gdLst/>
                  <a:ahLst/>
                  <a:cxnLst/>
                  <a:rect l="l" t="t" r="r" b="b"/>
                  <a:pathLst>
                    <a:path w="412" h="475" extrusionOk="0">
                      <a:moveTo>
                        <a:pt x="127" y="1"/>
                      </a:moveTo>
                      <a:cubicBezTo>
                        <a:pt x="86" y="1"/>
                        <a:pt x="51" y="24"/>
                        <a:pt x="33" y="69"/>
                      </a:cubicBezTo>
                      <a:cubicBezTo>
                        <a:pt x="1" y="159"/>
                        <a:pt x="52" y="311"/>
                        <a:pt x="146" y="403"/>
                      </a:cubicBezTo>
                      <a:cubicBezTo>
                        <a:pt x="194" y="451"/>
                        <a:pt x="245" y="474"/>
                        <a:pt x="288" y="474"/>
                      </a:cubicBezTo>
                      <a:cubicBezTo>
                        <a:pt x="329" y="474"/>
                        <a:pt x="363" y="452"/>
                        <a:pt x="379" y="409"/>
                      </a:cubicBezTo>
                      <a:cubicBezTo>
                        <a:pt x="412" y="317"/>
                        <a:pt x="361" y="166"/>
                        <a:pt x="267" y="74"/>
                      </a:cubicBezTo>
                      <a:cubicBezTo>
                        <a:pt x="219" y="25"/>
                        <a:pt x="169" y="1"/>
                        <a:pt x="1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37"/>
                <p:cNvSpPr/>
                <p:nvPr/>
              </p:nvSpPr>
              <p:spPr>
                <a:xfrm>
                  <a:off x="4219674" y="3271478"/>
                  <a:ext cx="26156" cy="29615"/>
                </a:xfrm>
                <a:custGeom>
                  <a:avLst/>
                  <a:gdLst/>
                  <a:ahLst/>
                  <a:cxnLst/>
                  <a:rect l="l" t="t" r="r" b="b"/>
                  <a:pathLst>
                    <a:path w="431" h="488" extrusionOk="0">
                      <a:moveTo>
                        <a:pt x="130" y="0"/>
                      </a:moveTo>
                      <a:cubicBezTo>
                        <a:pt x="96" y="0"/>
                        <a:pt x="67" y="15"/>
                        <a:pt x="48" y="47"/>
                      </a:cubicBezTo>
                      <a:cubicBezTo>
                        <a:pt x="1" y="127"/>
                        <a:pt x="33" y="280"/>
                        <a:pt x="128" y="386"/>
                      </a:cubicBezTo>
                      <a:cubicBezTo>
                        <a:pt x="183" y="452"/>
                        <a:pt x="247" y="487"/>
                        <a:pt x="299" y="487"/>
                      </a:cubicBezTo>
                      <a:cubicBezTo>
                        <a:pt x="333" y="487"/>
                        <a:pt x="362" y="472"/>
                        <a:pt x="381" y="442"/>
                      </a:cubicBezTo>
                      <a:cubicBezTo>
                        <a:pt x="430" y="362"/>
                        <a:pt x="394" y="211"/>
                        <a:pt x="301" y="100"/>
                      </a:cubicBezTo>
                      <a:cubicBezTo>
                        <a:pt x="246" y="36"/>
                        <a:pt x="182" y="0"/>
                        <a:pt x="1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37"/>
                <p:cNvSpPr/>
                <p:nvPr/>
              </p:nvSpPr>
              <p:spPr>
                <a:xfrm>
                  <a:off x="3947791" y="3160722"/>
                  <a:ext cx="17175" cy="19359"/>
                </a:xfrm>
                <a:custGeom>
                  <a:avLst/>
                  <a:gdLst/>
                  <a:ahLst/>
                  <a:cxnLst/>
                  <a:rect l="l" t="t" r="r" b="b"/>
                  <a:pathLst>
                    <a:path w="283" h="319" extrusionOk="0">
                      <a:moveTo>
                        <a:pt x="87" y="0"/>
                      </a:moveTo>
                      <a:cubicBezTo>
                        <a:pt x="66" y="0"/>
                        <a:pt x="48" y="9"/>
                        <a:pt x="35" y="26"/>
                      </a:cubicBezTo>
                      <a:cubicBezTo>
                        <a:pt x="0" y="76"/>
                        <a:pt x="21" y="172"/>
                        <a:pt x="78" y="245"/>
                      </a:cubicBezTo>
                      <a:cubicBezTo>
                        <a:pt x="116" y="293"/>
                        <a:pt x="162" y="318"/>
                        <a:pt x="199" y="318"/>
                      </a:cubicBezTo>
                      <a:cubicBezTo>
                        <a:pt x="219" y="318"/>
                        <a:pt x="236" y="310"/>
                        <a:pt x="248" y="294"/>
                      </a:cubicBezTo>
                      <a:cubicBezTo>
                        <a:pt x="282" y="245"/>
                        <a:pt x="262" y="149"/>
                        <a:pt x="205" y="76"/>
                      </a:cubicBezTo>
                      <a:cubicBezTo>
                        <a:pt x="167" y="27"/>
                        <a:pt x="123" y="0"/>
                        <a:pt x="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37"/>
                <p:cNvSpPr/>
                <p:nvPr/>
              </p:nvSpPr>
              <p:spPr>
                <a:xfrm>
                  <a:off x="3955195" y="3195618"/>
                  <a:ext cx="17235" cy="19420"/>
                </a:xfrm>
                <a:custGeom>
                  <a:avLst/>
                  <a:gdLst/>
                  <a:ahLst/>
                  <a:cxnLst/>
                  <a:rect l="l" t="t" r="r" b="b"/>
                  <a:pathLst>
                    <a:path w="284" h="320" extrusionOk="0">
                      <a:moveTo>
                        <a:pt x="87" y="0"/>
                      </a:moveTo>
                      <a:cubicBezTo>
                        <a:pt x="67" y="0"/>
                        <a:pt x="49" y="9"/>
                        <a:pt x="36" y="26"/>
                      </a:cubicBezTo>
                      <a:cubicBezTo>
                        <a:pt x="1" y="75"/>
                        <a:pt x="21" y="172"/>
                        <a:pt x="79" y="245"/>
                      </a:cubicBezTo>
                      <a:cubicBezTo>
                        <a:pt x="117" y="294"/>
                        <a:pt x="162" y="319"/>
                        <a:pt x="198" y="319"/>
                      </a:cubicBezTo>
                      <a:cubicBezTo>
                        <a:pt x="219" y="319"/>
                        <a:pt x="237" y="311"/>
                        <a:pt x="248" y="294"/>
                      </a:cubicBezTo>
                      <a:cubicBezTo>
                        <a:pt x="283" y="245"/>
                        <a:pt x="263" y="149"/>
                        <a:pt x="205" y="75"/>
                      </a:cubicBezTo>
                      <a:cubicBezTo>
                        <a:pt x="167" y="27"/>
                        <a:pt x="124" y="0"/>
                        <a:pt x="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37"/>
                <p:cNvSpPr/>
                <p:nvPr/>
              </p:nvSpPr>
              <p:spPr>
                <a:xfrm>
                  <a:off x="4509218" y="3384237"/>
                  <a:ext cx="20209" cy="22636"/>
                </a:xfrm>
                <a:custGeom>
                  <a:avLst/>
                  <a:gdLst/>
                  <a:ahLst/>
                  <a:cxnLst/>
                  <a:rect l="l" t="t" r="r" b="b"/>
                  <a:pathLst>
                    <a:path w="333" h="373" extrusionOk="0">
                      <a:moveTo>
                        <a:pt x="103" y="1"/>
                      </a:moveTo>
                      <a:cubicBezTo>
                        <a:pt x="79" y="1"/>
                        <a:pt x="59" y="10"/>
                        <a:pt x="44" y="30"/>
                      </a:cubicBezTo>
                      <a:cubicBezTo>
                        <a:pt x="1" y="87"/>
                        <a:pt x="27" y="204"/>
                        <a:pt x="95" y="290"/>
                      </a:cubicBezTo>
                      <a:cubicBezTo>
                        <a:pt x="139" y="343"/>
                        <a:pt x="191" y="373"/>
                        <a:pt x="233" y="373"/>
                      </a:cubicBezTo>
                      <a:cubicBezTo>
                        <a:pt x="257" y="373"/>
                        <a:pt x="277" y="363"/>
                        <a:pt x="291" y="343"/>
                      </a:cubicBezTo>
                      <a:cubicBezTo>
                        <a:pt x="332" y="286"/>
                        <a:pt x="308" y="171"/>
                        <a:pt x="240" y="85"/>
                      </a:cubicBezTo>
                      <a:cubicBezTo>
                        <a:pt x="197" y="31"/>
                        <a:pt x="146" y="1"/>
                        <a:pt x="1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37"/>
                <p:cNvSpPr/>
                <p:nvPr/>
              </p:nvSpPr>
              <p:spPr>
                <a:xfrm>
                  <a:off x="4569845" y="3412700"/>
                  <a:ext cx="18267" cy="20998"/>
                </a:xfrm>
                <a:custGeom>
                  <a:avLst/>
                  <a:gdLst/>
                  <a:ahLst/>
                  <a:cxnLst/>
                  <a:rect l="l" t="t" r="r" b="b"/>
                  <a:pathLst>
                    <a:path w="301" h="346" extrusionOk="0">
                      <a:moveTo>
                        <a:pt x="92" y="0"/>
                      </a:moveTo>
                      <a:cubicBezTo>
                        <a:pt x="89" y="0"/>
                        <a:pt x="85" y="1"/>
                        <a:pt x="82" y="1"/>
                      </a:cubicBezTo>
                      <a:cubicBezTo>
                        <a:pt x="17" y="11"/>
                        <a:pt x="0" y="93"/>
                        <a:pt x="37" y="189"/>
                      </a:cubicBezTo>
                      <a:cubicBezTo>
                        <a:pt x="74" y="278"/>
                        <a:pt x="149" y="345"/>
                        <a:pt x="209" y="345"/>
                      </a:cubicBezTo>
                      <a:cubicBezTo>
                        <a:pt x="212" y="345"/>
                        <a:pt x="216" y="345"/>
                        <a:pt x="219" y="345"/>
                      </a:cubicBezTo>
                      <a:cubicBezTo>
                        <a:pt x="280" y="335"/>
                        <a:pt x="301" y="253"/>
                        <a:pt x="262" y="157"/>
                      </a:cubicBezTo>
                      <a:cubicBezTo>
                        <a:pt x="227" y="67"/>
                        <a:pt x="152" y="0"/>
                        <a:pt x="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37"/>
                <p:cNvSpPr/>
                <p:nvPr/>
              </p:nvSpPr>
              <p:spPr>
                <a:xfrm>
                  <a:off x="3294906" y="2949648"/>
                  <a:ext cx="18874" cy="22272"/>
                </a:xfrm>
                <a:custGeom>
                  <a:avLst/>
                  <a:gdLst/>
                  <a:ahLst/>
                  <a:cxnLst/>
                  <a:rect l="l" t="t" r="r" b="b"/>
                  <a:pathLst>
                    <a:path w="311" h="367" extrusionOk="0">
                      <a:moveTo>
                        <a:pt x="89" y="1"/>
                      </a:moveTo>
                      <a:cubicBezTo>
                        <a:pt x="31" y="1"/>
                        <a:pt x="1" y="62"/>
                        <a:pt x="19" y="151"/>
                      </a:cubicBezTo>
                      <a:cubicBezTo>
                        <a:pt x="42" y="251"/>
                        <a:pt x="119" y="345"/>
                        <a:pt x="195" y="364"/>
                      </a:cubicBezTo>
                      <a:cubicBezTo>
                        <a:pt x="204" y="366"/>
                        <a:pt x="212" y="367"/>
                        <a:pt x="219" y="367"/>
                      </a:cubicBezTo>
                      <a:cubicBezTo>
                        <a:pt x="281" y="367"/>
                        <a:pt x="311" y="304"/>
                        <a:pt x="289" y="215"/>
                      </a:cubicBezTo>
                      <a:cubicBezTo>
                        <a:pt x="267" y="114"/>
                        <a:pt x="191" y="20"/>
                        <a:pt x="113" y="4"/>
                      </a:cubicBezTo>
                      <a:cubicBezTo>
                        <a:pt x="105" y="2"/>
                        <a:pt x="97" y="1"/>
                        <a:pt x="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37"/>
                <p:cNvSpPr/>
                <p:nvPr/>
              </p:nvSpPr>
              <p:spPr>
                <a:xfrm>
                  <a:off x="3326100" y="2909351"/>
                  <a:ext cx="16386" cy="20876"/>
                </a:xfrm>
                <a:custGeom>
                  <a:avLst/>
                  <a:gdLst/>
                  <a:ahLst/>
                  <a:cxnLst/>
                  <a:rect l="l" t="t" r="r" b="b"/>
                  <a:pathLst>
                    <a:path w="270" h="344" extrusionOk="0">
                      <a:moveTo>
                        <a:pt x="75" y="0"/>
                      </a:moveTo>
                      <a:cubicBezTo>
                        <a:pt x="31" y="0"/>
                        <a:pt x="0" y="36"/>
                        <a:pt x="0" y="97"/>
                      </a:cubicBezTo>
                      <a:cubicBezTo>
                        <a:pt x="4" y="181"/>
                        <a:pt x="62" y="285"/>
                        <a:pt x="137" y="326"/>
                      </a:cubicBezTo>
                      <a:cubicBezTo>
                        <a:pt x="158" y="338"/>
                        <a:pt x="178" y="343"/>
                        <a:pt x="196" y="343"/>
                      </a:cubicBezTo>
                      <a:cubicBezTo>
                        <a:pt x="240" y="343"/>
                        <a:pt x="269" y="308"/>
                        <a:pt x="266" y="248"/>
                      </a:cubicBezTo>
                      <a:cubicBezTo>
                        <a:pt x="264" y="162"/>
                        <a:pt x="205" y="58"/>
                        <a:pt x="131" y="17"/>
                      </a:cubicBezTo>
                      <a:cubicBezTo>
                        <a:pt x="111" y="6"/>
                        <a:pt x="92" y="0"/>
                        <a:pt x="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37"/>
                <p:cNvSpPr/>
                <p:nvPr/>
              </p:nvSpPr>
              <p:spPr>
                <a:xfrm>
                  <a:off x="4078270" y="3241802"/>
                  <a:ext cx="25367" cy="29069"/>
                </a:xfrm>
                <a:custGeom>
                  <a:avLst/>
                  <a:gdLst/>
                  <a:ahLst/>
                  <a:cxnLst/>
                  <a:rect l="l" t="t" r="r" b="b"/>
                  <a:pathLst>
                    <a:path w="418" h="479" extrusionOk="0">
                      <a:moveTo>
                        <a:pt x="127" y="1"/>
                      </a:moveTo>
                      <a:cubicBezTo>
                        <a:pt x="99" y="1"/>
                        <a:pt x="74" y="11"/>
                        <a:pt x="56" y="33"/>
                      </a:cubicBezTo>
                      <a:cubicBezTo>
                        <a:pt x="0" y="96"/>
                        <a:pt x="21" y="241"/>
                        <a:pt x="105" y="358"/>
                      </a:cubicBezTo>
                      <a:cubicBezTo>
                        <a:pt x="161" y="434"/>
                        <a:pt x="231" y="478"/>
                        <a:pt x="289" y="478"/>
                      </a:cubicBezTo>
                      <a:cubicBezTo>
                        <a:pt x="316" y="478"/>
                        <a:pt x="341" y="468"/>
                        <a:pt x="360" y="446"/>
                      </a:cubicBezTo>
                      <a:cubicBezTo>
                        <a:pt x="418" y="382"/>
                        <a:pt x="397" y="237"/>
                        <a:pt x="311" y="123"/>
                      </a:cubicBezTo>
                      <a:cubicBezTo>
                        <a:pt x="255" y="44"/>
                        <a:pt x="185" y="1"/>
                        <a:pt x="1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37"/>
                <p:cNvSpPr/>
                <p:nvPr/>
              </p:nvSpPr>
              <p:spPr>
                <a:xfrm>
                  <a:off x="4383350" y="3362571"/>
                  <a:ext cx="19299" cy="22151"/>
                </a:xfrm>
                <a:custGeom>
                  <a:avLst/>
                  <a:gdLst/>
                  <a:ahLst/>
                  <a:cxnLst/>
                  <a:rect l="l" t="t" r="r" b="b"/>
                  <a:pathLst>
                    <a:path w="318" h="365" extrusionOk="0">
                      <a:moveTo>
                        <a:pt x="97" y="0"/>
                      </a:moveTo>
                      <a:cubicBezTo>
                        <a:pt x="77" y="0"/>
                        <a:pt x="59" y="7"/>
                        <a:pt x="45" y="23"/>
                      </a:cubicBezTo>
                      <a:cubicBezTo>
                        <a:pt x="0" y="70"/>
                        <a:pt x="17" y="181"/>
                        <a:pt x="80" y="266"/>
                      </a:cubicBezTo>
                      <a:cubicBezTo>
                        <a:pt x="124" y="329"/>
                        <a:pt x="179" y="364"/>
                        <a:pt x="224" y="364"/>
                      </a:cubicBezTo>
                      <a:cubicBezTo>
                        <a:pt x="244" y="364"/>
                        <a:pt x="261" y="357"/>
                        <a:pt x="274" y="342"/>
                      </a:cubicBezTo>
                      <a:cubicBezTo>
                        <a:pt x="317" y="293"/>
                        <a:pt x="303" y="183"/>
                        <a:pt x="240" y="95"/>
                      </a:cubicBezTo>
                      <a:cubicBezTo>
                        <a:pt x="195" y="34"/>
                        <a:pt x="141" y="0"/>
                        <a:pt x="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37"/>
                <p:cNvSpPr/>
                <p:nvPr/>
              </p:nvSpPr>
              <p:spPr>
                <a:xfrm>
                  <a:off x="4967414" y="3536686"/>
                  <a:ext cx="17903" cy="21605"/>
                </a:xfrm>
                <a:custGeom>
                  <a:avLst/>
                  <a:gdLst/>
                  <a:ahLst/>
                  <a:cxnLst/>
                  <a:rect l="l" t="t" r="r" b="b"/>
                  <a:pathLst>
                    <a:path w="295" h="356" extrusionOk="0">
                      <a:moveTo>
                        <a:pt x="85" y="0"/>
                      </a:moveTo>
                      <a:cubicBezTo>
                        <a:pt x="47" y="0"/>
                        <a:pt x="19" y="25"/>
                        <a:pt x="13" y="74"/>
                      </a:cubicBezTo>
                      <a:cubicBezTo>
                        <a:pt x="0" y="153"/>
                        <a:pt x="51" y="264"/>
                        <a:pt x="125" y="321"/>
                      </a:cubicBezTo>
                      <a:cubicBezTo>
                        <a:pt x="154" y="344"/>
                        <a:pt x="182" y="355"/>
                        <a:pt x="207" y="355"/>
                      </a:cubicBezTo>
                      <a:cubicBezTo>
                        <a:pt x="245" y="355"/>
                        <a:pt x="274" y="329"/>
                        <a:pt x="283" y="280"/>
                      </a:cubicBezTo>
                      <a:cubicBezTo>
                        <a:pt x="295" y="202"/>
                        <a:pt x="244" y="92"/>
                        <a:pt x="170" y="33"/>
                      </a:cubicBezTo>
                      <a:cubicBezTo>
                        <a:pt x="139" y="11"/>
                        <a:pt x="110" y="0"/>
                        <a:pt x="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37"/>
                <p:cNvSpPr/>
                <p:nvPr/>
              </p:nvSpPr>
              <p:spPr>
                <a:xfrm>
                  <a:off x="4620763" y="3463860"/>
                  <a:ext cx="17053" cy="19602"/>
                </a:xfrm>
                <a:custGeom>
                  <a:avLst/>
                  <a:gdLst/>
                  <a:ahLst/>
                  <a:cxnLst/>
                  <a:rect l="l" t="t" r="r" b="b"/>
                  <a:pathLst>
                    <a:path w="281" h="323" extrusionOk="0">
                      <a:moveTo>
                        <a:pt x="83" y="1"/>
                      </a:moveTo>
                      <a:cubicBezTo>
                        <a:pt x="81" y="1"/>
                        <a:pt x="80" y="1"/>
                        <a:pt x="78" y="1"/>
                      </a:cubicBezTo>
                      <a:cubicBezTo>
                        <a:pt x="20" y="5"/>
                        <a:pt x="0" y="81"/>
                        <a:pt x="33" y="169"/>
                      </a:cubicBezTo>
                      <a:cubicBezTo>
                        <a:pt x="65" y="255"/>
                        <a:pt x="137" y="322"/>
                        <a:pt x="198" y="322"/>
                      </a:cubicBezTo>
                      <a:cubicBezTo>
                        <a:pt x="199" y="322"/>
                        <a:pt x="200" y="322"/>
                        <a:pt x="201" y="322"/>
                      </a:cubicBezTo>
                      <a:cubicBezTo>
                        <a:pt x="260" y="318"/>
                        <a:pt x="280" y="242"/>
                        <a:pt x="248" y="154"/>
                      </a:cubicBezTo>
                      <a:cubicBezTo>
                        <a:pt x="216" y="67"/>
                        <a:pt x="143" y="1"/>
                        <a:pt x="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37"/>
                <p:cNvSpPr/>
                <p:nvPr/>
              </p:nvSpPr>
              <p:spPr>
                <a:xfrm>
                  <a:off x="4694742" y="3460825"/>
                  <a:ext cx="19906" cy="22636"/>
                </a:xfrm>
                <a:custGeom>
                  <a:avLst/>
                  <a:gdLst/>
                  <a:ahLst/>
                  <a:cxnLst/>
                  <a:rect l="l" t="t" r="r" b="b"/>
                  <a:pathLst>
                    <a:path w="328" h="373" extrusionOk="0">
                      <a:moveTo>
                        <a:pt x="98" y="1"/>
                      </a:moveTo>
                      <a:cubicBezTo>
                        <a:pt x="69" y="1"/>
                        <a:pt x="46" y="15"/>
                        <a:pt x="31" y="45"/>
                      </a:cubicBezTo>
                      <a:cubicBezTo>
                        <a:pt x="0" y="112"/>
                        <a:pt x="33" y="227"/>
                        <a:pt x="105" y="307"/>
                      </a:cubicBezTo>
                      <a:cubicBezTo>
                        <a:pt x="145" y="350"/>
                        <a:pt x="188" y="372"/>
                        <a:pt x="225" y="372"/>
                      </a:cubicBezTo>
                      <a:cubicBezTo>
                        <a:pt x="254" y="372"/>
                        <a:pt x="278" y="358"/>
                        <a:pt x="293" y="329"/>
                      </a:cubicBezTo>
                      <a:cubicBezTo>
                        <a:pt x="328" y="262"/>
                        <a:pt x="291" y="147"/>
                        <a:pt x="219" y="67"/>
                      </a:cubicBezTo>
                      <a:cubicBezTo>
                        <a:pt x="178" y="24"/>
                        <a:pt x="134" y="1"/>
                        <a:pt x="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37"/>
                <p:cNvSpPr/>
                <p:nvPr/>
              </p:nvSpPr>
              <p:spPr>
                <a:xfrm>
                  <a:off x="3714080" y="3097606"/>
                  <a:ext cx="20937" cy="24760"/>
                </a:xfrm>
                <a:custGeom>
                  <a:avLst/>
                  <a:gdLst/>
                  <a:ahLst/>
                  <a:cxnLst/>
                  <a:rect l="l" t="t" r="r" b="b"/>
                  <a:pathLst>
                    <a:path w="345" h="408" extrusionOk="0">
                      <a:moveTo>
                        <a:pt x="104" y="0"/>
                      </a:moveTo>
                      <a:cubicBezTo>
                        <a:pt x="64" y="0"/>
                        <a:pt x="33" y="25"/>
                        <a:pt x="21" y="74"/>
                      </a:cubicBezTo>
                      <a:cubicBezTo>
                        <a:pt x="1" y="158"/>
                        <a:pt x="56" y="287"/>
                        <a:pt x="138" y="361"/>
                      </a:cubicBezTo>
                      <a:cubicBezTo>
                        <a:pt x="175" y="392"/>
                        <a:pt x="212" y="408"/>
                        <a:pt x="243" y="408"/>
                      </a:cubicBezTo>
                      <a:cubicBezTo>
                        <a:pt x="283" y="408"/>
                        <a:pt x="314" y="383"/>
                        <a:pt x="324" y="334"/>
                      </a:cubicBezTo>
                      <a:cubicBezTo>
                        <a:pt x="344" y="250"/>
                        <a:pt x="293" y="121"/>
                        <a:pt x="209" y="48"/>
                      </a:cubicBezTo>
                      <a:cubicBezTo>
                        <a:pt x="173" y="16"/>
                        <a:pt x="136" y="0"/>
                        <a:pt x="1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37"/>
                <p:cNvSpPr/>
                <p:nvPr/>
              </p:nvSpPr>
              <p:spPr>
                <a:xfrm>
                  <a:off x="4327456" y="3310137"/>
                  <a:ext cx="20330" cy="22879"/>
                </a:xfrm>
                <a:custGeom>
                  <a:avLst/>
                  <a:gdLst/>
                  <a:ahLst/>
                  <a:cxnLst/>
                  <a:rect l="l" t="t" r="r" b="b"/>
                  <a:pathLst>
                    <a:path w="335" h="377" extrusionOk="0">
                      <a:moveTo>
                        <a:pt x="101" y="1"/>
                      </a:moveTo>
                      <a:cubicBezTo>
                        <a:pt x="73" y="1"/>
                        <a:pt x="49" y="14"/>
                        <a:pt x="35" y="42"/>
                      </a:cubicBezTo>
                      <a:cubicBezTo>
                        <a:pt x="1" y="108"/>
                        <a:pt x="37" y="226"/>
                        <a:pt x="109" y="308"/>
                      </a:cubicBezTo>
                      <a:cubicBezTo>
                        <a:pt x="151" y="353"/>
                        <a:pt x="196" y="377"/>
                        <a:pt x="233" y="377"/>
                      </a:cubicBezTo>
                      <a:cubicBezTo>
                        <a:pt x="262" y="377"/>
                        <a:pt x="286" y="363"/>
                        <a:pt x="301" y="335"/>
                      </a:cubicBezTo>
                      <a:cubicBezTo>
                        <a:pt x="334" y="267"/>
                        <a:pt x="297" y="150"/>
                        <a:pt x="226" y="69"/>
                      </a:cubicBezTo>
                      <a:cubicBezTo>
                        <a:pt x="184" y="24"/>
                        <a:pt x="139" y="1"/>
                        <a:pt x="1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37"/>
                <p:cNvSpPr/>
                <p:nvPr/>
              </p:nvSpPr>
              <p:spPr>
                <a:xfrm>
                  <a:off x="3664498" y="3051301"/>
                  <a:ext cx="25246" cy="30283"/>
                </a:xfrm>
                <a:custGeom>
                  <a:avLst/>
                  <a:gdLst/>
                  <a:ahLst/>
                  <a:cxnLst/>
                  <a:rect l="l" t="t" r="r" b="b"/>
                  <a:pathLst>
                    <a:path w="416" h="499" extrusionOk="0">
                      <a:moveTo>
                        <a:pt x="122" y="0"/>
                      </a:moveTo>
                      <a:cubicBezTo>
                        <a:pt x="44" y="0"/>
                        <a:pt x="0" y="77"/>
                        <a:pt x="20" y="191"/>
                      </a:cubicBezTo>
                      <a:cubicBezTo>
                        <a:pt x="46" y="324"/>
                        <a:pt x="149" y="459"/>
                        <a:pt x="251" y="491"/>
                      </a:cubicBezTo>
                      <a:cubicBezTo>
                        <a:pt x="266" y="496"/>
                        <a:pt x="280" y="498"/>
                        <a:pt x="293" y="498"/>
                      </a:cubicBezTo>
                      <a:cubicBezTo>
                        <a:pt x="371" y="498"/>
                        <a:pt x="415" y="421"/>
                        <a:pt x="394" y="307"/>
                      </a:cubicBezTo>
                      <a:cubicBezTo>
                        <a:pt x="372" y="172"/>
                        <a:pt x="265" y="39"/>
                        <a:pt x="163" y="6"/>
                      </a:cubicBezTo>
                      <a:cubicBezTo>
                        <a:pt x="148" y="2"/>
                        <a:pt x="135"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37"/>
                <p:cNvSpPr/>
                <p:nvPr/>
              </p:nvSpPr>
              <p:spPr>
                <a:xfrm>
                  <a:off x="3625415" y="3024234"/>
                  <a:ext cx="25428" cy="30404"/>
                </a:xfrm>
                <a:custGeom>
                  <a:avLst/>
                  <a:gdLst/>
                  <a:ahLst/>
                  <a:cxnLst/>
                  <a:rect l="l" t="t" r="r" b="b"/>
                  <a:pathLst>
                    <a:path w="419" h="501" extrusionOk="0">
                      <a:moveTo>
                        <a:pt x="124" y="0"/>
                      </a:moveTo>
                      <a:cubicBezTo>
                        <a:pt x="44" y="0"/>
                        <a:pt x="1" y="76"/>
                        <a:pt x="23" y="191"/>
                      </a:cubicBezTo>
                      <a:cubicBezTo>
                        <a:pt x="46" y="324"/>
                        <a:pt x="150" y="459"/>
                        <a:pt x="253" y="493"/>
                      </a:cubicBezTo>
                      <a:cubicBezTo>
                        <a:pt x="268" y="498"/>
                        <a:pt x="282" y="500"/>
                        <a:pt x="295" y="500"/>
                      </a:cubicBezTo>
                      <a:cubicBezTo>
                        <a:pt x="373" y="500"/>
                        <a:pt x="418" y="423"/>
                        <a:pt x="396" y="309"/>
                      </a:cubicBezTo>
                      <a:cubicBezTo>
                        <a:pt x="373" y="176"/>
                        <a:pt x="269" y="39"/>
                        <a:pt x="167" y="6"/>
                      </a:cubicBezTo>
                      <a:cubicBezTo>
                        <a:pt x="152" y="2"/>
                        <a:pt x="137" y="0"/>
                        <a:pt x="1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9" name="Google Shape;1449;p37"/>
              <p:cNvSpPr/>
              <p:nvPr/>
            </p:nvSpPr>
            <p:spPr>
              <a:xfrm>
                <a:off x="318118" y="2227579"/>
                <a:ext cx="1197122" cy="918141"/>
              </a:xfrm>
              <a:custGeom>
                <a:avLst/>
                <a:gdLst/>
                <a:ahLst/>
                <a:cxnLst/>
                <a:rect l="l" t="t" r="r" b="b"/>
                <a:pathLst>
                  <a:path w="19726" h="15129" extrusionOk="0">
                    <a:moveTo>
                      <a:pt x="3" y="1"/>
                    </a:moveTo>
                    <a:lnTo>
                      <a:pt x="1" y="4880"/>
                    </a:lnTo>
                    <a:cubicBezTo>
                      <a:pt x="1" y="4880"/>
                      <a:pt x="5320" y="7108"/>
                      <a:pt x="6654" y="7513"/>
                    </a:cubicBezTo>
                    <a:cubicBezTo>
                      <a:pt x="11787" y="9072"/>
                      <a:pt x="19725" y="15128"/>
                      <a:pt x="19725" y="15128"/>
                    </a:cubicBezTo>
                    <a:lnTo>
                      <a:pt x="19044" y="10032"/>
                    </a:lnTo>
                    <a:cubicBezTo>
                      <a:pt x="19019" y="10033"/>
                      <a:pt x="18994" y="10034"/>
                      <a:pt x="18967" y="10034"/>
                    </a:cubicBezTo>
                    <a:cubicBezTo>
                      <a:pt x="15837" y="10034"/>
                      <a:pt x="3" y="1"/>
                      <a:pt x="3" y="1"/>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0" name="Google Shape;1450;p37"/>
              <p:cNvGrpSpPr/>
              <p:nvPr/>
            </p:nvGrpSpPr>
            <p:grpSpPr>
              <a:xfrm>
                <a:off x="354288" y="2271578"/>
                <a:ext cx="1105618" cy="794591"/>
                <a:chOff x="3287988" y="1822728"/>
                <a:chExt cx="1105618" cy="794591"/>
              </a:xfrm>
            </p:grpSpPr>
            <p:sp>
              <p:nvSpPr>
                <p:cNvPr id="1451" name="Google Shape;1451;p37"/>
                <p:cNvSpPr/>
                <p:nvPr/>
              </p:nvSpPr>
              <p:spPr>
                <a:xfrm>
                  <a:off x="3516297" y="1983977"/>
                  <a:ext cx="25246" cy="28584"/>
                </a:xfrm>
                <a:custGeom>
                  <a:avLst/>
                  <a:gdLst/>
                  <a:ahLst/>
                  <a:cxnLst/>
                  <a:rect l="l" t="t" r="r" b="b"/>
                  <a:pathLst>
                    <a:path w="416" h="471" extrusionOk="0">
                      <a:moveTo>
                        <a:pt x="126" y="0"/>
                      </a:moveTo>
                      <a:cubicBezTo>
                        <a:pt x="91" y="0"/>
                        <a:pt x="61" y="17"/>
                        <a:pt x="43" y="52"/>
                      </a:cubicBezTo>
                      <a:cubicBezTo>
                        <a:pt x="1" y="132"/>
                        <a:pt x="37" y="279"/>
                        <a:pt x="129" y="381"/>
                      </a:cubicBezTo>
                      <a:cubicBezTo>
                        <a:pt x="181" y="440"/>
                        <a:pt x="240" y="470"/>
                        <a:pt x="288" y="470"/>
                      </a:cubicBezTo>
                      <a:cubicBezTo>
                        <a:pt x="324" y="470"/>
                        <a:pt x="355" y="454"/>
                        <a:pt x="373" y="420"/>
                      </a:cubicBezTo>
                      <a:cubicBezTo>
                        <a:pt x="416" y="338"/>
                        <a:pt x="379" y="193"/>
                        <a:pt x="287" y="91"/>
                      </a:cubicBezTo>
                      <a:cubicBezTo>
                        <a:pt x="234" y="32"/>
                        <a:pt x="175" y="0"/>
                        <a:pt x="126" y="0"/>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37"/>
                <p:cNvSpPr/>
                <p:nvPr/>
              </p:nvSpPr>
              <p:spPr>
                <a:xfrm>
                  <a:off x="3603203" y="2047639"/>
                  <a:ext cx="15839" cy="20391"/>
                </a:xfrm>
                <a:custGeom>
                  <a:avLst/>
                  <a:gdLst/>
                  <a:ahLst/>
                  <a:cxnLst/>
                  <a:rect l="l" t="t" r="r" b="b"/>
                  <a:pathLst>
                    <a:path w="261" h="336" extrusionOk="0">
                      <a:moveTo>
                        <a:pt x="71" y="1"/>
                      </a:moveTo>
                      <a:cubicBezTo>
                        <a:pt x="28" y="1"/>
                        <a:pt x="1" y="37"/>
                        <a:pt x="1" y="97"/>
                      </a:cubicBezTo>
                      <a:cubicBezTo>
                        <a:pt x="3" y="181"/>
                        <a:pt x="62" y="281"/>
                        <a:pt x="132" y="320"/>
                      </a:cubicBezTo>
                      <a:cubicBezTo>
                        <a:pt x="151" y="330"/>
                        <a:pt x="170" y="335"/>
                        <a:pt x="186" y="335"/>
                      </a:cubicBezTo>
                      <a:cubicBezTo>
                        <a:pt x="230" y="335"/>
                        <a:pt x="261" y="301"/>
                        <a:pt x="261" y="240"/>
                      </a:cubicBezTo>
                      <a:cubicBezTo>
                        <a:pt x="261" y="157"/>
                        <a:pt x="199" y="56"/>
                        <a:pt x="128" y="17"/>
                      </a:cubicBezTo>
                      <a:cubicBezTo>
                        <a:pt x="107" y="6"/>
                        <a:pt x="88" y="1"/>
                        <a:pt x="71" y="1"/>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37"/>
                <p:cNvSpPr/>
                <p:nvPr/>
              </p:nvSpPr>
              <p:spPr>
                <a:xfrm>
                  <a:off x="3602110" y="2165556"/>
                  <a:ext cx="29373" cy="36291"/>
                </a:xfrm>
                <a:custGeom>
                  <a:avLst/>
                  <a:gdLst/>
                  <a:ahLst/>
                  <a:cxnLst/>
                  <a:rect l="l" t="t" r="r" b="b"/>
                  <a:pathLst>
                    <a:path w="484" h="598" extrusionOk="0">
                      <a:moveTo>
                        <a:pt x="141" y="1"/>
                      </a:moveTo>
                      <a:cubicBezTo>
                        <a:pt x="74" y="1"/>
                        <a:pt x="24" y="50"/>
                        <a:pt x="15" y="139"/>
                      </a:cubicBezTo>
                      <a:cubicBezTo>
                        <a:pt x="0" y="276"/>
                        <a:pt x="92" y="460"/>
                        <a:pt x="217" y="550"/>
                      </a:cubicBezTo>
                      <a:cubicBezTo>
                        <a:pt x="264" y="582"/>
                        <a:pt x="307" y="598"/>
                        <a:pt x="345" y="598"/>
                      </a:cubicBezTo>
                      <a:cubicBezTo>
                        <a:pt x="412" y="598"/>
                        <a:pt x="460" y="549"/>
                        <a:pt x="471" y="460"/>
                      </a:cubicBezTo>
                      <a:cubicBezTo>
                        <a:pt x="483" y="323"/>
                        <a:pt x="393" y="139"/>
                        <a:pt x="266" y="49"/>
                      </a:cubicBezTo>
                      <a:cubicBezTo>
                        <a:pt x="222" y="16"/>
                        <a:pt x="179" y="1"/>
                        <a:pt x="141" y="1"/>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37"/>
                <p:cNvSpPr/>
                <p:nvPr/>
              </p:nvSpPr>
              <p:spPr>
                <a:xfrm>
                  <a:off x="3843103" y="2189649"/>
                  <a:ext cx="24032" cy="28098"/>
                </a:xfrm>
                <a:custGeom>
                  <a:avLst/>
                  <a:gdLst/>
                  <a:ahLst/>
                  <a:cxnLst/>
                  <a:rect l="l" t="t" r="r" b="b"/>
                  <a:pathLst>
                    <a:path w="396" h="463" extrusionOk="0">
                      <a:moveTo>
                        <a:pt x="118" y="0"/>
                      </a:moveTo>
                      <a:cubicBezTo>
                        <a:pt x="75" y="0"/>
                        <a:pt x="40" y="26"/>
                        <a:pt x="27" y="77"/>
                      </a:cubicBezTo>
                      <a:cubicBezTo>
                        <a:pt x="0" y="171"/>
                        <a:pt x="58" y="319"/>
                        <a:pt x="152" y="405"/>
                      </a:cubicBezTo>
                      <a:cubicBezTo>
                        <a:pt x="195" y="444"/>
                        <a:pt x="240" y="463"/>
                        <a:pt x="277" y="463"/>
                      </a:cubicBezTo>
                      <a:cubicBezTo>
                        <a:pt x="321" y="463"/>
                        <a:pt x="355" y="437"/>
                        <a:pt x="369" y="386"/>
                      </a:cubicBezTo>
                      <a:cubicBezTo>
                        <a:pt x="395" y="292"/>
                        <a:pt x="338" y="143"/>
                        <a:pt x="244" y="59"/>
                      </a:cubicBezTo>
                      <a:cubicBezTo>
                        <a:pt x="201" y="20"/>
                        <a:pt x="156" y="0"/>
                        <a:pt x="118" y="0"/>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37"/>
                <p:cNvSpPr/>
                <p:nvPr/>
              </p:nvSpPr>
              <p:spPr>
                <a:xfrm>
                  <a:off x="3902821" y="2261019"/>
                  <a:ext cx="30101" cy="34653"/>
                </a:xfrm>
                <a:custGeom>
                  <a:avLst/>
                  <a:gdLst/>
                  <a:ahLst/>
                  <a:cxnLst/>
                  <a:rect l="l" t="t" r="r" b="b"/>
                  <a:pathLst>
                    <a:path w="496" h="571" extrusionOk="0">
                      <a:moveTo>
                        <a:pt x="152" y="0"/>
                      </a:moveTo>
                      <a:cubicBezTo>
                        <a:pt x="137" y="0"/>
                        <a:pt x="122" y="3"/>
                        <a:pt x="109" y="8"/>
                      </a:cubicBezTo>
                      <a:cubicBezTo>
                        <a:pt x="17" y="41"/>
                        <a:pt x="0" y="194"/>
                        <a:pt x="78" y="348"/>
                      </a:cubicBezTo>
                      <a:cubicBezTo>
                        <a:pt x="143" y="479"/>
                        <a:pt x="255" y="570"/>
                        <a:pt x="345" y="570"/>
                      </a:cubicBezTo>
                      <a:cubicBezTo>
                        <a:pt x="359" y="570"/>
                        <a:pt x="374" y="568"/>
                        <a:pt x="387" y="563"/>
                      </a:cubicBezTo>
                      <a:cubicBezTo>
                        <a:pt x="481" y="528"/>
                        <a:pt x="496" y="376"/>
                        <a:pt x="418" y="223"/>
                      </a:cubicBezTo>
                      <a:cubicBezTo>
                        <a:pt x="353" y="91"/>
                        <a:pt x="241" y="0"/>
                        <a:pt x="152" y="0"/>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37"/>
                <p:cNvSpPr/>
                <p:nvPr/>
              </p:nvSpPr>
              <p:spPr>
                <a:xfrm>
                  <a:off x="3975222" y="2279711"/>
                  <a:ext cx="27491" cy="32346"/>
                </a:xfrm>
                <a:custGeom>
                  <a:avLst/>
                  <a:gdLst/>
                  <a:ahLst/>
                  <a:cxnLst/>
                  <a:rect l="l" t="t" r="r" b="b"/>
                  <a:pathLst>
                    <a:path w="453" h="533" extrusionOk="0">
                      <a:moveTo>
                        <a:pt x="137" y="1"/>
                      </a:moveTo>
                      <a:cubicBezTo>
                        <a:pt x="120" y="1"/>
                        <a:pt x="105" y="4"/>
                        <a:pt x="90" y="11"/>
                      </a:cubicBezTo>
                      <a:cubicBezTo>
                        <a:pt x="8" y="52"/>
                        <a:pt x="0" y="199"/>
                        <a:pt x="76" y="343"/>
                      </a:cubicBezTo>
                      <a:cubicBezTo>
                        <a:pt x="140" y="458"/>
                        <a:pt x="241" y="533"/>
                        <a:pt x="321" y="533"/>
                      </a:cubicBezTo>
                      <a:cubicBezTo>
                        <a:pt x="337" y="533"/>
                        <a:pt x="352" y="529"/>
                        <a:pt x="366" y="523"/>
                      </a:cubicBezTo>
                      <a:cubicBezTo>
                        <a:pt x="448" y="482"/>
                        <a:pt x="452" y="334"/>
                        <a:pt x="379" y="193"/>
                      </a:cubicBezTo>
                      <a:cubicBezTo>
                        <a:pt x="318" y="77"/>
                        <a:pt x="217" y="1"/>
                        <a:pt x="137" y="1"/>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37"/>
                <p:cNvSpPr/>
                <p:nvPr/>
              </p:nvSpPr>
              <p:spPr>
                <a:xfrm>
                  <a:off x="4209782" y="2411829"/>
                  <a:ext cx="21362" cy="27309"/>
                </a:xfrm>
                <a:custGeom>
                  <a:avLst/>
                  <a:gdLst/>
                  <a:ahLst/>
                  <a:cxnLst/>
                  <a:rect l="l" t="t" r="r" b="b"/>
                  <a:pathLst>
                    <a:path w="352" h="450" extrusionOk="0">
                      <a:moveTo>
                        <a:pt x="98" y="1"/>
                      </a:moveTo>
                      <a:cubicBezTo>
                        <a:pt x="42" y="1"/>
                        <a:pt x="3" y="44"/>
                        <a:pt x="2" y="119"/>
                      </a:cubicBezTo>
                      <a:cubicBezTo>
                        <a:pt x="0" y="226"/>
                        <a:pt x="74" y="365"/>
                        <a:pt x="170" y="422"/>
                      </a:cubicBezTo>
                      <a:cubicBezTo>
                        <a:pt x="200" y="441"/>
                        <a:pt x="229" y="449"/>
                        <a:pt x="253" y="449"/>
                      </a:cubicBezTo>
                      <a:cubicBezTo>
                        <a:pt x="308" y="449"/>
                        <a:pt x="346" y="406"/>
                        <a:pt x="350" y="330"/>
                      </a:cubicBezTo>
                      <a:cubicBezTo>
                        <a:pt x="352" y="224"/>
                        <a:pt x="278" y="85"/>
                        <a:pt x="180" y="27"/>
                      </a:cubicBezTo>
                      <a:cubicBezTo>
                        <a:pt x="151" y="9"/>
                        <a:pt x="123" y="1"/>
                        <a:pt x="98" y="1"/>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37"/>
                <p:cNvSpPr/>
                <p:nvPr/>
              </p:nvSpPr>
              <p:spPr>
                <a:xfrm>
                  <a:off x="4256148" y="2421661"/>
                  <a:ext cx="26217" cy="29494"/>
                </a:xfrm>
                <a:custGeom>
                  <a:avLst/>
                  <a:gdLst/>
                  <a:ahLst/>
                  <a:cxnLst/>
                  <a:rect l="l" t="t" r="r" b="b"/>
                  <a:pathLst>
                    <a:path w="432" h="486" extrusionOk="0">
                      <a:moveTo>
                        <a:pt x="128" y="0"/>
                      </a:moveTo>
                      <a:cubicBezTo>
                        <a:pt x="41" y="0"/>
                        <a:pt x="1" y="102"/>
                        <a:pt x="44" y="234"/>
                      </a:cubicBezTo>
                      <a:cubicBezTo>
                        <a:pt x="87" y="369"/>
                        <a:pt x="198" y="481"/>
                        <a:pt x="294" y="485"/>
                      </a:cubicBezTo>
                      <a:cubicBezTo>
                        <a:pt x="296" y="486"/>
                        <a:pt x="299" y="486"/>
                        <a:pt x="302" y="486"/>
                      </a:cubicBezTo>
                      <a:cubicBezTo>
                        <a:pt x="390" y="486"/>
                        <a:pt x="432" y="383"/>
                        <a:pt x="388" y="254"/>
                      </a:cubicBezTo>
                      <a:cubicBezTo>
                        <a:pt x="345" y="117"/>
                        <a:pt x="232" y="5"/>
                        <a:pt x="138" y="0"/>
                      </a:cubicBezTo>
                      <a:cubicBezTo>
                        <a:pt x="135" y="0"/>
                        <a:pt x="131" y="0"/>
                        <a:pt x="128" y="0"/>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37"/>
                <p:cNvSpPr/>
                <p:nvPr/>
              </p:nvSpPr>
              <p:spPr>
                <a:xfrm>
                  <a:off x="4376492" y="2597414"/>
                  <a:ext cx="17114" cy="19906"/>
                </a:xfrm>
                <a:custGeom>
                  <a:avLst/>
                  <a:gdLst/>
                  <a:ahLst/>
                  <a:cxnLst/>
                  <a:rect l="l" t="t" r="r" b="b"/>
                  <a:pathLst>
                    <a:path w="282" h="328" extrusionOk="0">
                      <a:moveTo>
                        <a:pt x="80" y="0"/>
                      </a:moveTo>
                      <a:cubicBezTo>
                        <a:pt x="25" y="0"/>
                        <a:pt x="0" y="65"/>
                        <a:pt x="21" y="147"/>
                      </a:cubicBezTo>
                      <a:cubicBezTo>
                        <a:pt x="48" y="237"/>
                        <a:pt x="119" y="317"/>
                        <a:pt x="185" y="327"/>
                      </a:cubicBezTo>
                      <a:cubicBezTo>
                        <a:pt x="189" y="327"/>
                        <a:pt x="194" y="328"/>
                        <a:pt x="198" y="328"/>
                      </a:cubicBezTo>
                      <a:cubicBezTo>
                        <a:pt x="254" y="328"/>
                        <a:pt x="281" y="264"/>
                        <a:pt x="256" y="182"/>
                      </a:cubicBezTo>
                      <a:cubicBezTo>
                        <a:pt x="232" y="92"/>
                        <a:pt x="160" y="12"/>
                        <a:pt x="93" y="1"/>
                      </a:cubicBezTo>
                      <a:cubicBezTo>
                        <a:pt x="88" y="1"/>
                        <a:pt x="84" y="0"/>
                        <a:pt x="80" y="0"/>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37"/>
                <p:cNvSpPr/>
                <p:nvPr/>
              </p:nvSpPr>
              <p:spPr>
                <a:xfrm>
                  <a:off x="4331826" y="2416563"/>
                  <a:ext cx="33196" cy="37990"/>
                </a:xfrm>
                <a:custGeom>
                  <a:avLst/>
                  <a:gdLst/>
                  <a:ahLst/>
                  <a:cxnLst/>
                  <a:rect l="l" t="t" r="r" b="b"/>
                  <a:pathLst>
                    <a:path w="547" h="626" extrusionOk="0">
                      <a:moveTo>
                        <a:pt x="164" y="0"/>
                      </a:moveTo>
                      <a:cubicBezTo>
                        <a:pt x="132" y="0"/>
                        <a:pt x="103" y="11"/>
                        <a:pt x="80" y="33"/>
                      </a:cubicBezTo>
                      <a:cubicBezTo>
                        <a:pt x="0" y="109"/>
                        <a:pt x="21" y="299"/>
                        <a:pt x="129" y="453"/>
                      </a:cubicBezTo>
                      <a:cubicBezTo>
                        <a:pt x="204" y="562"/>
                        <a:pt x="303" y="626"/>
                        <a:pt x="383" y="626"/>
                      </a:cubicBezTo>
                      <a:cubicBezTo>
                        <a:pt x="415" y="626"/>
                        <a:pt x="444" y="616"/>
                        <a:pt x="467" y="594"/>
                      </a:cubicBezTo>
                      <a:cubicBezTo>
                        <a:pt x="546" y="516"/>
                        <a:pt x="526" y="328"/>
                        <a:pt x="418" y="174"/>
                      </a:cubicBezTo>
                      <a:cubicBezTo>
                        <a:pt x="342" y="65"/>
                        <a:pt x="243" y="0"/>
                        <a:pt x="164" y="0"/>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37"/>
                <p:cNvSpPr/>
                <p:nvPr/>
              </p:nvSpPr>
              <p:spPr>
                <a:xfrm>
                  <a:off x="3321609" y="2054679"/>
                  <a:ext cx="23183" cy="26278"/>
                </a:xfrm>
                <a:custGeom>
                  <a:avLst/>
                  <a:gdLst/>
                  <a:ahLst/>
                  <a:cxnLst/>
                  <a:rect l="l" t="t" r="r" b="b"/>
                  <a:pathLst>
                    <a:path w="382" h="433" extrusionOk="0">
                      <a:moveTo>
                        <a:pt x="118" y="1"/>
                      </a:moveTo>
                      <a:cubicBezTo>
                        <a:pt x="113" y="1"/>
                        <a:pt x="108" y="1"/>
                        <a:pt x="103" y="2"/>
                      </a:cubicBezTo>
                      <a:cubicBezTo>
                        <a:pt x="23" y="12"/>
                        <a:pt x="1" y="116"/>
                        <a:pt x="50" y="237"/>
                      </a:cubicBezTo>
                      <a:cubicBezTo>
                        <a:pt x="96" y="346"/>
                        <a:pt x="189" y="433"/>
                        <a:pt x="264" y="433"/>
                      </a:cubicBezTo>
                      <a:cubicBezTo>
                        <a:pt x="269" y="433"/>
                        <a:pt x="274" y="432"/>
                        <a:pt x="279" y="431"/>
                      </a:cubicBezTo>
                      <a:cubicBezTo>
                        <a:pt x="357" y="421"/>
                        <a:pt x="381" y="317"/>
                        <a:pt x="334" y="196"/>
                      </a:cubicBezTo>
                      <a:cubicBezTo>
                        <a:pt x="288" y="85"/>
                        <a:pt x="195" y="1"/>
                        <a:pt x="118" y="1"/>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37"/>
                <p:cNvSpPr/>
                <p:nvPr/>
              </p:nvSpPr>
              <p:spPr>
                <a:xfrm>
                  <a:off x="4059760" y="2320008"/>
                  <a:ext cx="24275" cy="28159"/>
                </a:xfrm>
                <a:custGeom>
                  <a:avLst/>
                  <a:gdLst/>
                  <a:ahLst/>
                  <a:cxnLst/>
                  <a:rect l="l" t="t" r="r" b="b"/>
                  <a:pathLst>
                    <a:path w="400" h="464" extrusionOk="0">
                      <a:moveTo>
                        <a:pt x="120" y="1"/>
                      </a:moveTo>
                      <a:cubicBezTo>
                        <a:pt x="38" y="1"/>
                        <a:pt x="1" y="89"/>
                        <a:pt x="33" y="211"/>
                      </a:cubicBezTo>
                      <a:cubicBezTo>
                        <a:pt x="70" y="337"/>
                        <a:pt x="172" y="452"/>
                        <a:pt x="264" y="462"/>
                      </a:cubicBezTo>
                      <a:cubicBezTo>
                        <a:pt x="271" y="463"/>
                        <a:pt x="277" y="464"/>
                        <a:pt x="283" y="464"/>
                      </a:cubicBezTo>
                      <a:cubicBezTo>
                        <a:pt x="362" y="464"/>
                        <a:pt x="399" y="376"/>
                        <a:pt x="367" y="256"/>
                      </a:cubicBezTo>
                      <a:cubicBezTo>
                        <a:pt x="330" y="129"/>
                        <a:pt x="228" y="16"/>
                        <a:pt x="136" y="2"/>
                      </a:cubicBezTo>
                      <a:cubicBezTo>
                        <a:pt x="130" y="1"/>
                        <a:pt x="125" y="1"/>
                        <a:pt x="120" y="1"/>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37"/>
                <p:cNvSpPr/>
                <p:nvPr/>
              </p:nvSpPr>
              <p:spPr>
                <a:xfrm>
                  <a:off x="4310342" y="2522767"/>
                  <a:ext cx="29737" cy="34531"/>
                </a:xfrm>
                <a:custGeom>
                  <a:avLst/>
                  <a:gdLst/>
                  <a:ahLst/>
                  <a:cxnLst/>
                  <a:rect l="l" t="t" r="r" b="b"/>
                  <a:pathLst>
                    <a:path w="490" h="569" extrusionOk="0">
                      <a:moveTo>
                        <a:pt x="148" y="1"/>
                      </a:moveTo>
                      <a:cubicBezTo>
                        <a:pt x="96" y="1"/>
                        <a:pt x="54" y="30"/>
                        <a:pt x="35" y="88"/>
                      </a:cubicBezTo>
                      <a:cubicBezTo>
                        <a:pt x="0" y="200"/>
                        <a:pt x="64" y="382"/>
                        <a:pt x="180" y="491"/>
                      </a:cubicBezTo>
                      <a:cubicBezTo>
                        <a:pt x="236" y="543"/>
                        <a:pt x="294" y="569"/>
                        <a:pt x="343" y="569"/>
                      </a:cubicBezTo>
                      <a:cubicBezTo>
                        <a:pt x="395" y="569"/>
                        <a:pt x="437" y="540"/>
                        <a:pt x="454" y="481"/>
                      </a:cubicBezTo>
                      <a:cubicBezTo>
                        <a:pt x="489" y="366"/>
                        <a:pt x="426" y="186"/>
                        <a:pt x="309" y="78"/>
                      </a:cubicBezTo>
                      <a:cubicBezTo>
                        <a:pt x="254" y="26"/>
                        <a:pt x="196" y="1"/>
                        <a:pt x="148" y="1"/>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37"/>
                <p:cNvSpPr/>
                <p:nvPr/>
              </p:nvSpPr>
              <p:spPr>
                <a:xfrm>
                  <a:off x="4193335" y="2473003"/>
                  <a:ext cx="32771" cy="38051"/>
                </a:xfrm>
                <a:custGeom>
                  <a:avLst/>
                  <a:gdLst/>
                  <a:ahLst/>
                  <a:cxnLst/>
                  <a:rect l="l" t="t" r="r" b="b"/>
                  <a:pathLst>
                    <a:path w="540" h="627" extrusionOk="0">
                      <a:moveTo>
                        <a:pt x="162" y="0"/>
                      </a:moveTo>
                      <a:cubicBezTo>
                        <a:pt x="143" y="0"/>
                        <a:pt x="126" y="4"/>
                        <a:pt x="109" y="12"/>
                      </a:cubicBezTo>
                      <a:cubicBezTo>
                        <a:pt x="11" y="57"/>
                        <a:pt x="1" y="229"/>
                        <a:pt x="91" y="394"/>
                      </a:cubicBezTo>
                      <a:cubicBezTo>
                        <a:pt x="166" y="533"/>
                        <a:pt x="286" y="626"/>
                        <a:pt x="380" y="626"/>
                      </a:cubicBezTo>
                      <a:cubicBezTo>
                        <a:pt x="398" y="626"/>
                        <a:pt x="415" y="623"/>
                        <a:pt x="431" y="615"/>
                      </a:cubicBezTo>
                      <a:cubicBezTo>
                        <a:pt x="531" y="568"/>
                        <a:pt x="539" y="396"/>
                        <a:pt x="449" y="231"/>
                      </a:cubicBezTo>
                      <a:cubicBezTo>
                        <a:pt x="374" y="93"/>
                        <a:pt x="255" y="0"/>
                        <a:pt x="162" y="0"/>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37"/>
                <p:cNvSpPr/>
                <p:nvPr/>
              </p:nvSpPr>
              <p:spPr>
                <a:xfrm>
                  <a:off x="3569460" y="2088907"/>
                  <a:ext cx="17781" cy="20391"/>
                </a:xfrm>
                <a:custGeom>
                  <a:avLst/>
                  <a:gdLst/>
                  <a:ahLst/>
                  <a:cxnLst/>
                  <a:rect l="l" t="t" r="r" b="b"/>
                  <a:pathLst>
                    <a:path w="293" h="336" extrusionOk="0">
                      <a:moveTo>
                        <a:pt x="89" y="0"/>
                      </a:moveTo>
                      <a:cubicBezTo>
                        <a:pt x="88" y="0"/>
                        <a:pt x="87" y="0"/>
                        <a:pt x="86" y="0"/>
                      </a:cubicBezTo>
                      <a:cubicBezTo>
                        <a:pt x="25" y="2"/>
                        <a:pt x="0" y="80"/>
                        <a:pt x="31" y="172"/>
                      </a:cubicBezTo>
                      <a:cubicBezTo>
                        <a:pt x="65" y="263"/>
                        <a:pt x="139" y="336"/>
                        <a:pt x="202" y="336"/>
                      </a:cubicBezTo>
                      <a:cubicBezTo>
                        <a:pt x="203" y="336"/>
                        <a:pt x="204" y="336"/>
                        <a:pt x="205" y="336"/>
                      </a:cubicBezTo>
                      <a:cubicBezTo>
                        <a:pt x="270" y="332"/>
                        <a:pt x="293" y="256"/>
                        <a:pt x="260" y="164"/>
                      </a:cubicBezTo>
                      <a:cubicBezTo>
                        <a:pt x="226" y="73"/>
                        <a:pt x="152" y="0"/>
                        <a:pt x="89" y="0"/>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37"/>
                <p:cNvSpPr/>
                <p:nvPr/>
              </p:nvSpPr>
              <p:spPr>
                <a:xfrm>
                  <a:off x="4153524" y="2366252"/>
                  <a:ext cx="28705" cy="33378"/>
                </a:xfrm>
                <a:custGeom>
                  <a:avLst/>
                  <a:gdLst/>
                  <a:ahLst/>
                  <a:cxnLst/>
                  <a:rect l="l" t="t" r="r" b="b"/>
                  <a:pathLst>
                    <a:path w="473" h="550" extrusionOk="0">
                      <a:moveTo>
                        <a:pt x="144" y="0"/>
                      </a:moveTo>
                      <a:cubicBezTo>
                        <a:pt x="119" y="0"/>
                        <a:pt x="97" y="8"/>
                        <a:pt x="78" y="23"/>
                      </a:cubicBezTo>
                      <a:cubicBezTo>
                        <a:pt x="0" y="83"/>
                        <a:pt x="10" y="240"/>
                        <a:pt x="100" y="382"/>
                      </a:cubicBezTo>
                      <a:cubicBezTo>
                        <a:pt x="165" y="488"/>
                        <a:pt x="256" y="550"/>
                        <a:pt x="331" y="550"/>
                      </a:cubicBezTo>
                      <a:cubicBezTo>
                        <a:pt x="355" y="550"/>
                        <a:pt x="378" y="543"/>
                        <a:pt x="397" y="529"/>
                      </a:cubicBezTo>
                      <a:cubicBezTo>
                        <a:pt x="473" y="474"/>
                        <a:pt x="463" y="312"/>
                        <a:pt x="375" y="171"/>
                      </a:cubicBezTo>
                      <a:cubicBezTo>
                        <a:pt x="308" y="64"/>
                        <a:pt x="217" y="0"/>
                        <a:pt x="144" y="0"/>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37"/>
                <p:cNvSpPr/>
                <p:nvPr/>
              </p:nvSpPr>
              <p:spPr>
                <a:xfrm>
                  <a:off x="4377524" y="2489935"/>
                  <a:ext cx="15779" cy="18631"/>
                </a:xfrm>
                <a:custGeom>
                  <a:avLst/>
                  <a:gdLst/>
                  <a:ahLst/>
                  <a:cxnLst/>
                  <a:rect l="l" t="t" r="r" b="b"/>
                  <a:pathLst>
                    <a:path w="260" h="307" extrusionOk="0">
                      <a:moveTo>
                        <a:pt x="77" y="0"/>
                      </a:moveTo>
                      <a:cubicBezTo>
                        <a:pt x="69" y="0"/>
                        <a:pt x="61" y="2"/>
                        <a:pt x="53" y="5"/>
                      </a:cubicBezTo>
                      <a:cubicBezTo>
                        <a:pt x="4" y="29"/>
                        <a:pt x="0" y="111"/>
                        <a:pt x="41" y="193"/>
                      </a:cubicBezTo>
                      <a:cubicBezTo>
                        <a:pt x="77" y="262"/>
                        <a:pt x="135" y="306"/>
                        <a:pt x="182" y="306"/>
                      </a:cubicBezTo>
                      <a:cubicBezTo>
                        <a:pt x="191" y="306"/>
                        <a:pt x="199" y="305"/>
                        <a:pt x="207" y="301"/>
                      </a:cubicBezTo>
                      <a:cubicBezTo>
                        <a:pt x="256" y="281"/>
                        <a:pt x="260" y="197"/>
                        <a:pt x="219" y="115"/>
                      </a:cubicBezTo>
                      <a:cubicBezTo>
                        <a:pt x="183" y="46"/>
                        <a:pt x="124" y="0"/>
                        <a:pt x="77" y="0"/>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37"/>
                <p:cNvSpPr/>
                <p:nvPr/>
              </p:nvSpPr>
              <p:spPr>
                <a:xfrm>
                  <a:off x="3851903" y="2221753"/>
                  <a:ext cx="16325" cy="19117"/>
                </a:xfrm>
                <a:custGeom>
                  <a:avLst/>
                  <a:gdLst/>
                  <a:ahLst/>
                  <a:cxnLst/>
                  <a:rect l="l" t="t" r="r" b="b"/>
                  <a:pathLst>
                    <a:path w="269" h="315" extrusionOk="0">
                      <a:moveTo>
                        <a:pt x="83" y="1"/>
                      </a:moveTo>
                      <a:cubicBezTo>
                        <a:pt x="31" y="1"/>
                        <a:pt x="1" y="52"/>
                        <a:pt x="19" y="131"/>
                      </a:cubicBezTo>
                      <a:cubicBezTo>
                        <a:pt x="40" y="215"/>
                        <a:pt x="107" y="297"/>
                        <a:pt x="170" y="311"/>
                      </a:cubicBezTo>
                      <a:cubicBezTo>
                        <a:pt x="178" y="313"/>
                        <a:pt x="185" y="314"/>
                        <a:pt x="191" y="314"/>
                      </a:cubicBezTo>
                      <a:cubicBezTo>
                        <a:pt x="242" y="314"/>
                        <a:pt x="269" y="261"/>
                        <a:pt x="252" y="185"/>
                      </a:cubicBezTo>
                      <a:cubicBezTo>
                        <a:pt x="234" y="101"/>
                        <a:pt x="166" y="15"/>
                        <a:pt x="101" y="3"/>
                      </a:cubicBezTo>
                      <a:cubicBezTo>
                        <a:pt x="95" y="1"/>
                        <a:pt x="89" y="1"/>
                        <a:pt x="83" y="1"/>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37"/>
                <p:cNvSpPr/>
                <p:nvPr/>
              </p:nvSpPr>
              <p:spPr>
                <a:xfrm>
                  <a:off x="3906158" y="2203790"/>
                  <a:ext cx="17842" cy="20452"/>
                </a:xfrm>
                <a:custGeom>
                  <a:avLst/>
                  <a:gdLst/>
                  <a:ahLst/>
                  <a:cxnLst/>
                  <a:rect l="l" t="t" r="r" b="b"/>
                  <a:pathLst>
                    <a:path w="294" h="337" extrusionOk="0">
                      <a:moveTo>
                        <a:pt x="90" y="1"/>
                      </a:moveTo>
                      <a:cubicBezTo>
                        <a:pt x="72" y="1"/>
                        <a:pt x="56" y="6"/>
                        <a:pt x="44" y="18"/>
                      </a:cubicBezTo>
                      <a:cubicBezTo>
                        <a:pt x="1" y="59"/>
                        <a:pt x="11" y="161"/>
                        <a:pt x="68" y="243"/>
                      </a:cubicBezTo>
                      <a:cubicBezTo>
                        <a:pt x="109" y="303"/>
                        <a:pt x="162" y="337"/>
                        <a:pt x="205" y="337"/>
                      </a:cubicBezTo>
                      <a:cubicBezTo>
                        <a:pt x="222" y="337"/>
                        <a:pt x="238" y="331"/>
                        <a:pt x="250" y="319"/>
                      </a:cubicBezTo>
                      <a:cubicBezTo>
                        <a:pt x="293" y="278"/>
                        <a:pt x="283" y="178"/>
                        <a:pt x="228" y="94"/>
                      </a:cubicBezTo>
                      <a:cubicBezTo>
                        <a:pt x="187" y="34"/>
                        <a:pt x="133" y="1"/>
                        <a:pt x="90" y="1"/>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37"/>
                <p:cNvSpPr/>
                <p:nvPr/>
              </p:nvSpPr>
              <p:spPr>
                <a:xfrm>
                  <a:off x="3970124" y="2308659"/>
                  <a:ext cx="16446" cy="18752"/>
                </a:xfrm>
                <a:custGeom>
                  <a:avLst/>
                  <a:gdLst/>
                  <a:ahLst/>
                  <a:cxnLst/>
                  <a:rect l="l" t="t" r="r" b="b"/>
                  <a:pathLst>
                    <a:path w="271" h="309" extrusionOk="0">
                      <a:moveTo>
                        <a:pt x="81" y="0"/>
                      </a:moveTo>
                      <a:cubicBezTo>
                        <a:pt x="56" y="0"/>
                        <a:pt x="35" y="13"/>
                        <a:pt x="25" y="40"/>
                      </a:cubicBezTo>
                      <a:cubicBezTo>
                        <a:pt x="0" y="95"/>
                        <a:pt x="31" y="193"/>
                        <a:pt x="92" y="256"/>
                      </a:cubicBezTo>
                      <a:cubicBezTo>
                        <a:pt x="125" y="291"/>
                        <a:pt x="160" y="308"/>
                        <a:pt x="189" y="308"/>
                      </a:cubicBezTo>
                      <a:cubicBezTo>
                        <a:pt x="214" y="308"/>
                        <a:pt x="235" y="295"/>
                        <a:pt x="246" y="269"/>
                      </a:cubicBezTo>
                      <a:cubicBezTo>
                        <a:pt x="270" y="213"/>
                        <a:pt x="240" y="115"/>
                        <a:pt x="178" y="52"/>
                      </a:cubicBezTo>
                      <a:cubicBezTo>
                        <a:pt x="145" y="18"/>
                        <a:pt x="110" y="0"/>
                        <a:pt x="81" y="0"/>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37"/>
                <p:cNvSpPr/>
                <p:nvPr/>
              </p:nvSpPr>
              <p:spPr>
                <a:xfrm>
                  <a:off x="4231083" y="2435497"/>
                  <a:ext cx="22818" cy="27431"/>
                </a:xfrm>
                <a:custGeom>
                  <a:avLst/>
                  <a:gdLst/>
                  <a:ahLst/>
                  <a:cxnLst/>
                  <a:rect l="l" t="t" r="r" b="b"/>
                  <a:pathLst>
                    <a:path w="376" h="452" extrusionOk="0">
                      <a:moveTo>
                        <a:pt x="110" y="1"/>
                      </a:moveTo>
                      <a:cubicBezTo>
                        <a:pt x="64" y="1"/>
                        <a:pt x="30" y="31"/>
                        <a:pt x="19" y="90"/>
                      </a:cubicBezTo>
                      <a:cubicBezTo>
                        <a:pt x="1" y="186"/>
                        <a:pt x="62" y="327"/>
                        <a:pt x="154" y="405"/>
                      </a:cubicBezTo>
                      <a:cubicBezTo>
                        <a:pt x="193" y="436"/>
                        <a:pt x="231" y="451"/>
                        <a:pt x="264" y="451"/>
                      </a:cubicBezTo>
                      <a:cubicBezTo>
                        <a:pt x="310" y="451"/>
                        <a:pt x="346" y="421"/>
                        <a:pt x="357" y="364"/>
                      </a:cubicBezTo>
                      <a:cubicBezTo>
                        <a:pt x="375" y="266"/>
                        <a:pt x="314" y="124"/>
                        <a:pt x="222" y="49"/>
                      </a:cubicBezTo>
                      <a:cubicBezTo>
                        <a:pt x="182" y="16"/>
                        <a:pt x="143" y="1"/>
                        <a:pt x="110" y="1"/>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37"/>
                <p:cNvSpPr/>
                <p:nvPr/>
              </p:nvSpPr>
              <p:spPr>
                <a:xfrm>
                  <a:off x="3288170" y="2056014"/>
                  <a:ext cx="16021" cy="19845"/>
                </a:xfrm>
                <a:custGeom>
                  <a:avLst/>
                  <a:gdLst/>
                  <a:ahLst/>
                  <a:cxnLst/>
                  <a:rect l="l" t="t" r="r" b="b"/>
                  <a:pathLst>
                    <a:path w="264" h="327" extrusionOk="0">
                      <a:moveTo>
                        <a:pt x="74" y="0"/>
                      </a:moveTo>
                      <a:cubicBezTo>
                        <a:pt x="29" y="0"/>
                        <a:pt x="1" y="39"/>
                        <a:pt x="5" y="102"/>
                      </a:cubicBezTo>
                      <a:cubicBezTo>
                        <a:pt x="9" y="186"/>
                        <a:pt x="71" y="280"/>
                        <a:pt x="142" y="315"/>
                      </a:cubicBezTo>
                      <a:cubicBezTo>
                        <a:pt x="159" y="323"/>
                        <a:pt x="174" y="327"/>
                        <a:pt x="188" y="327"/>
                      </a:cubicBezTo>
                      <a:cubicBezTo>
                        <a:pt x="233" y="327"/>
                        <a:pt x="263" y="288"/>
                        <a:pt x="257" y="225"/>
                      </a:cubicBezTo>
                      <a:cubicBezTo>
                        <a:pt x="253" y="141"/>
                        <a:pt x="191" y="45"/>
                        <a:pt x="122" y="12"/>
                      </a:cubicBezTo>
                      <a:cubicBezTo>
                        <a:pt x="105" y="4"/>
                        <a:pt x="88" y="0"/>
                        <a:pt x="74" y="0"/>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37"/>
                <p:cNvSpPr/>
                <p:nvPr/>
              </p:nvSpPr>
              <p:spPr>
                <a:xfrm>
                  <a:off x="3518907" y="2090728"/>
                  <a:ext cx="20148" cy="22758"/>
                </a:xfrm>
                <a:custGeom>
                  <a:avLst/>
                  <a:gdLst/>
                  <a:ahLst/>
                  <a:cxnLst/>
                  <a:rect l="l" t="t" r="r" b="b"/>
                  <a:pathLst>
                    <a:path w="332" h="375" extrusionOk="0">
                      <a:moveTo>
                        <a:pt x="101" y="1"/>
                      </a:moveTo>
                      <a:cubicBezTo>
                        <a:pt x="77" y="1"/>
                        <a:pt x="56" y="11"/>
                        <a:pt x="41" y="32"/>
                      </a:cubicBezTo>
                      <a:cubicBezTo>
                        <a:pt x="0" y="91"/>
                        <a:pt x="23" y="208"/>
                        <a:pt x="95" y="292"/>
                      </a:cubicBezTo>
                      <a:cubicBezTo>
                        <a:pt x="138" y="345"/>
                        <a:pt x="188" y="374"/>
                        <a:pt x="230" y="374"/>
                      </a:cubicBezTo>
                      <a:cubicBezTo>
                        <a:pt x="254" y="374"/>
                        <a:pt x="276" y="364"/>
                        <a:pt x="291" y="343"/>
                      </a:cubicBezTo>
                      <a:cubicBezTo>
                        <a:pt x="332" y="287"/>
                        <a:pt x="307" y="169"/>
                        <a:pt x="238" y="83"/>
                      </a:cubicBezTo>
                      <a:cubicBezTo>
                        <a:pt x="194" y="30"/>
                        <a:pt x="143" y="1"/>
                        <a:pt x="101" y="1"/>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37"/>
                <p:cNvSpPr/>
                <p:nvPr/>
              </p:nvSpPr>
              <p:spPr>
                <a:xfrm>
                  <a:off x="3455184" y="2112454"/>
                  <a:ext cx="16628" cy="19238"/>
                </a:xfrm>
                <a:custGeom>
                  <a:avLst/>
                  <a:gdLst/>
                  <a:ahLst/>
                  <a:cxnLst/>
                  <a:rect l="l" t="t" r="r" b="b"/>
                  <a:pathLst>
                    <a:path w="274" h="317" extrusionOk="0">
                      <a:moveTo>
                        <a:pt x="84" y="1"/>
                      </a:moveTo>
                      <a:cubicBezTo>
                        <a:pt x="51" y="1"/>
                        <a:pt x="26" y="21"/>
                        <a:pt x="17" y="60"/>
                      </a:cubicBezTo>
                      <a:cubicBezTo>
                        <a:pt x="1" y="128"/>
                        <a:pt x="46" y="228"/>
                        <a:pt x="111" y="281"/>
                      </a:cubicBezTo>
                      <a:cubicBezTo>
                        <a:pt x="140" y="305"/>
                        <a:pt x="169" y="317"/>
                        <a:pt x="193" y="317"/>
                      </a:cubicBezTo>
                      <a:cubicBezTo>
                        <a:pt x="224" y="317"/>
                        <a:pt x="249" y="296"/>
                        <a:pt x="257" y="257"/>
                      </a:cubicBezTo>
                      <a:cubicBezTo>
                        <a:pt x="273" y="187"/>
                        <a:pt x="230" y="87"/>
                        <a:pt x="163" y="34"/>
                      </a:cubicBezTo>
                      <a:cubicBezTo>
                        <a:pt x="135" y="11"/>
                        <a:pt x="108" y="1"/>
                        <a:pt x="84" y="1"/>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37"/>
                <p:cNvSpPr/>
                <p:nvPr/>
              </p:nvSpPr>
              <p:spPr>
                <a:xfrm>
                  <a:off x="3390915" y="2039749"/>
                  <a:ext cx="31193" cy="36230"/>
                </a:xfrm>
                <a:custGeom>
                  <a:avLst/>
                  <a:gdLst/>
                  <a:ahLst/>
                  <a:cxnLst/>
                  <a:rect l="l" t="t" r="r" b="b"/>
                  <a:pathLst>
                    <a:path w="514" h="597" extrusionOk="0">
                      <a:moveTo>
                        <a:pt x="152" y="0"/>
                      </a:moveTo>
                      <a:cubicBezTo>
                        <a:pt x="99" y="0"/>
                        <a:pt x="57" y="29"/>
                        <a:pt x="37" y="88"/>
                      </a:cubicBezTo>
                      <a:cubicBezTo>
                        <a:pt x="0" y="207"/>
                        <a:pt x="66" y="393"/>
                        <a:pt x="186" y="512"/>
                      </a:cubicBezTo>
                      <a:cubicBezTo>
                        <a:pt x="246" y="568"/>
                        <a:pt x="307" y="596"/>
                        <a:pt x="358" y="596"/>
                      </a:cubicBezTo>
                      <a:cubicBezTo>
                        <a:pt x="412" y="596"/>
                        <a:pt x="455" y="566"/>
                        <a:pt x="475" y="506"/>
                      </a:cubicBezTo>
                      <a:cubicBezTo>
                        <a:pt x="514" y="389"/>
                        <a:pt x="446" y="201"/>
                        <a:pt x="327" y="84"/>
                      </a:cubicBezTo>
                      <a:cubicBezTo>
                        <a:pt x="267" y="28"/>
                        <a:pt x="204" y="0"/>
                        <a:pt x="152" y="0"/>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37"/>
                <p:cNvSpPr/>
                <p:nvPr/>
              </p:nvSpPr>
              <p:spPr>
                <a:xfrm>
                  <a:off x="3337874" y="1937732"/>
                  <a:ext cx="23547" cy="27067"/>
                </a:xfrm>
                <a:custGeom>
                  <a:avLst/>
                  <a:gdLst/>
                  <a:ahLst/>
                  <a:cxnLst/>
                  <a:rect l="l" t="t" r="r" b="b"/>
                  <a:pathLst>
                    <a:path w="388" h="446" extrusionOk="0">
                      <a:moveTo>
                        <a:pt x="116" y="0"/>
                      </a:moveTo>
                      <a:cubicBezTo>
                        <a:pt x="97" y="0"/>
                        <a:pt x="80" y="5"/>
                        <a:pt x="66" y="16"/>
                      </a:cubicBezTo>
                      <a:cubicBezTo>
                        <a:pt x="1" y="61"/>
                        <a:pt x="7" y="192"/>
                        <a:pt x="80" y="304"/>
                      </a:cubicBezTo>
                      <a:cubicBezTo>
                        <a:pt x="135" y="392"/>
                        <a:pt x="211" y="446"/>
                        <a:pt x="272" y="446"/>
                      </a:cubicBezTo>
                      <a:cubicBezTo>
                        <a:pt x="291" y="446"/>
                        <a:pt x="309" y="440"/>
                        <a:pt x="324" y="429"/>
                      </a:cubicBezTo>
                      <a:cubicBezTo>
                        <a:pt x="387" y="384"/>
                        <a:pt x="383" y="253"/>
                        <a:pt x="312" y="139"/>
                      </a:cubicBezTo>
                      <a:cubicBezTo>
                        <a:pt x="253" y="54"/>
                        <a:pt x="176" y="0"/>
                        <a:pt x="116" y="0"/>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37"/>
                <p:cNvSpPr/>
                <p:nvPr/>
              </p:nvSpPr>
              <p:spPr>
                <a:xfrm>
                  <a:off x="3287988" y="1822728"/>
                  <a:ext cx="18024" cy="20270"/>
                </a:xfrm>
                <a:custGeom>
                  <a:avLst/>
                  <a:gdLst/>
                  <a:ahLst/>
                  <a:cxnLst/>
                  <a:rect l="l" t="t" r="r" b="b"/>
                  <a:pathLst>
                    <a:path w="297" h="334" extrusionOk="0">
                      <a:moveTo>
                        <a:pt x="90" y="1"/>
                      </a:moveTo>
                      <a:cubicBezTo>
                        <a:pt x="67" y="1"/>
                        <a:pt x="48" y="10"/>
                        <a:pt x="35" y="31"/>
                      </a:cubicBezTo>
                      <a:cubicBezTo>
                        <a:pt x="0" y="82"/>
                        <a:pt x="23" y="186"/>
                        <a:pt x="86" y="262"/>
                      </a:cubicBezTo>
                      <a:cubicBezTo>
                        <a:pt x="124" y="309"/>
                        <a:pt x="169" y="334"/>
                        <a:pt x="206" y="334"/>
                      </a:cubicBezTo>
                      <a:cubicBezTo>
                        <a:pt x="228" y="334"/>
                        <a:pt x="247" y="324"/>
                        <a:pt x="260" y="305"/>
                      </a:cubicBezTo>
                      <a:cubicBezTo>
                        <a:pt x="297" y="254"/>
                        <a:pt x="274" y="149"/>
                        <a:pt x="209" y="74"/>
                      </a:cubicBezTo>
                      <a:cubicBezTo>
                        <a:pt x="171" y="27"/>
                        <a:pt x="126" y="1"/>
                        <a:pt x="90" y="1"/>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37"/>
                <p:cNvSpPr/>
                <p:nvPr/>
              </p:nvSpPr>
              <p:spPr>
                <a:xfrm>
                  <a:off x="3466836" y="1964617"/>
                  <a:ext cx="24093" cy="29494"/>
                </a:xfrm>
                <a:custGeom>
                  <a:avLst/>
                  <a:gdLst/>
                  <a:ahLst/>
                  <a:cxnLst/>
                  <a:rect l="l" t="t" r="r" b="b"/>
                  <a:pathLst>
                    <a:path w="397" h="486" extrusionOk="0">
                      <a:moveTo>
                        <a:pt x="113" y="0"/>
                      </a:moveTo>
                      <a:cubicBezTo>
                        <a:pt x="42" y="0"/>
                        <a:pt x="0" y="70"/>
                        <a:pt x="14" y="176"/>
                      </a:cubicBezTo>
                      <a:cubicBezTo>
                        <a:pt x="34" y="303"/>
                        <a:pt x="130" y="440"/>
                        <a:pt x="232" y="475"/>
                      </a:cubicBezTo>
                      <a:cubicBezTo>
                        <a:pt x="250" y="482"/>
                        <a:pt x="266" y="485"/>
                        <a:pt x="281" y="485"/>
                      </a:cubicBezTo>
                      <a:cubicBezTo>
                        <a:pt x="352" y="485"/>
                        <a:pt x="397" y="414"/>
                        <a:pt x="380" y="309"/>
                      </a:cubicBezTo>
                      <a:cubicBezTo>
                        <a:pt x="359" y="180"/>
                        <a:pt x="265" y="45"/>
                        <a:pt x="163" y="11"/>
                      </a:cubicBezTo>
                      <a:cubicBezTo>
                        <a:pt x="145" y="4"/>
                        <a:pt x="128" y="0"/>
                        <a:pt x="113" y="0"/>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37"/>
                <p:cNvSpPr/>
                <p:nvPr/>
              </p:nvSpPr>
              <p:spPr>
                <a:xfrm>
                  <a:off x="3404691" y="1966802"/>
                  <a:ext cx="26885" cy="30526"/>
                </a:xfrm>
                <a:custGeom>
                  <a:avLst/>
                  <a:gdLst/>
                  <a:ahLst/>
                  <a:cxnLst/>
                  <a:rect l="l" t="t" r="r" b="b"/>
                  <a:pathLst>
                    <a:path w="443" h="503" extrusionOk="0">
                      <a:moveTo>
                        <a:pt x="133" y="1"/>
                      </a:moveTo>
                      <a:cubicBezTo>
                        <a:pt x="101" y="1"/>
                        <a:pt x="73" y="13"/>
                        <a:pt x="53" y="40"/>
                      </a:cubicBezTo>
                      <a:cubicBezTo>
                        <a:pt x="0" y="118"/>
                        <a:pt x="31" y="271"/>
                        <a:pt x="123" y="388"/>
                      </a:cubicBezTo>
                      <a:cubicBezTo>
                        <a:pt x="182" y="461"/>
                        <a:pt x="253" y="503"/>
                        <a:pt x="310" y="503"/>
                      </a:cubicBezTo>
                      <a:cubicBezTo>
                        <a:pt x="342" y="503"/>
                        <a:pt x="370" y="490"/>
                        <a:pt x="389" y="462"/>
                      </a:cubicBezTo>
                      <a:cubicBezTo>
                        <a:pt x="442" y="386"/>
                        <a:pt x="411" y="232"/>
                        <a:pt x="319" y="114"/>
                      </a:cubicBezTo>
                      <a:cubicBezTo>
                        <a:pt x="261" y="41"/>
                        <a:pt x="190" y="1"/>
                        <a:pt x="133" y="1"/>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37"/>
                <p:cNvSpPr/>
                <p:nvPr/>
              </p:nvSpPr>
              <p:spPr>
                <a:xfrm>
                  <a:off x="3752314" y="2204943"/>
                  <a:ext cx="31375" cy="35988"/>
                </a:xfrm>
                <a:custGeom>
                  <a:avLst/>
                  <a:gdLst/>
                  <a:ahLst/>
                  <a:cxnLst/>
                  <a:rect l="l" t="t" r="r" b="b"/>
                  <a:pathLst>
                    <a:path w="517" h="593" extrusionOk="0">
                      <a:moveTo>
                        <a:pt x="157" y="1"/>
                      </a:moveTo>
                      <a:cubicBezTo>
                        <a:pt x="105" y="1"/>
                        <a:pt x="63" y="29"/>
                        <a:pt x="42" y="85"/>
                      </a:cubicBezTo>
                      <a:cubicBezTo>
                        <a:pt x="1" y="200"/>
                        <a:pt x="64" y="388"/>
                        <a:pt x="185" y="505"/>
                      </a:cubicBezTo>
                      <a:cubicBezTo>
                        <a:pt x="245" y="563"/>
                        <a:pt x="308" y="593"/>
                        <a:pt x="362" y="593"/>
                      </a:cubicBezTo>
                      <a:cubicBezTo>
                        <a:pt x="414" y="593"/>
                        <a:pt x="455" y="566"/>
                        <a:pt x="475" y="511"/>
                      </a:cubicBezTo>
                      <a:cubicBezTo>
                        <a:pt x="516" y="394"/>
                        <a:pt x="453" y="208"/>
                        <a:pt x="332" y="91"/>
                      </a:cubicBezTo>
                      <a:cubicBezTo>
                        <a:pt x="273" y="31"/>
                        <a:pt x="210" y="1"/>
                        <a:pt x="157" y="1"/>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37"/>
                <p:cNvSpPr/>
                <p:nvPr/>
              </p:nvSpPr>
              <p:spPr>
                <a:xfrm>
                  <a:off x="3667168" y="2166163"/>
                  <a:ext cx="32589" cy="37019"/>
                </a:xfrm>
                <a:custGeom>
                  <a:avLst/>
                  <a:gdLst/>
                  <a:ahLst/>
                  <a:cxnLst/>
                  <a:rect l="l" t="t" r="r" b="b"/>
                  <a:pathLst>
                    <a:path w="537" h="610" extrusionOk="0">
                      <a:moveTo>
                        <a:pt x="164" y="0"/>
                      </a:moveTo>
                      <a:cubicBezTo>
                        <a:pt x="121" y="0"/>
                        <a:pt x="84" y="19"/>
                        <a:pt x="62" y="59"/>
                      </a:cubicBezTo>
                      <a:cubicBezTo>
                        <a:pt x="0" y="160"/>
                        <a:pt x="45" y="348"/>
                        <a:pt x="160" y="485"/>
                      </a:cubicBezTo>
                      <a:cubicBezTo>
                        <a:pt x="230" y="566"/>
                        <a:pt x="310" y="609"/>
                        <a:pt x="375" y="609"/>
                      </a:cubicBezTo>
                      <a:cubicBezTo>
                        <a:pt x="418" y="609"/>
                        <a:pt x="454" y="590"/>
                        <a:pt x="477" y="550"/>
                      </a:cubicBezTo>
                      <a:cubicBezTo>
                        <a:pt x="536" y="450"/>
                        <a:pt x="493" y="262"/>
                        <a:pt x="379" y="127"/>
                      </a:cubicBezTo>
                      <a:cubicBezTo>
                        <a:pt x="309" y="44"/>
                        <a:pt x="229" y="0"/>
                        <a:pt x="164" y="0"/>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37"/>
                <p:cNvSpPr/>
                <p:nvPr/>
              </p:nvSpPr>
              <p:spPr>
                <a:xfrm>
                  <a:off x="4013819" y="2370076"/>
                  <a:ext cx="21301" cy="24396"/>
                </a:xfrm>
                <a:custGeom>
                  <a:avLst/>
                  <a:gdLst/>
                  <a:ahLst/>
                  <a:cxnLst/>
                  <a:rect l="l" t="t" r="r" b="b"/>
                  <a:pathLst>
                    <a:path w="351" h="402" extrusionOk="0">
                      <a:moveTo>
                        <a:pt x="107" y="1"/>
                      </a:moveTo>
                      <a:cubicBezTo>
                        <a:pt x="82" y="1"/>
                        <a:pt x="60" y="11"/>
                        <a:pt x="44" y="32"/>
                      </a:cubicBezTo>
                      <a:cubicBezTo>
                        <a:pt x="1" y="91"/>
                        <a:pt x="23" y="214"/>
                        <a:pt x="99" y="308"/>
                      </a:cubicBezTo>
                      <a:cubicBezTo>
                        <a:pt x="146" y="369"/>
                        <a:pt x="201" y="401"/>
                        <a:pt x="245" y="401"/>
                      </a:cubicBezTo>
                      <a:cubicBezTo>
                        <a:pt x="270" y="401"/>
                        <a:pt x="292" y="391"/>
                        <a:pt x="307" y="370"/>
                      </a:cubicBezTo>
                      <a:cubicBezTo>
                        <a:pt x="350" y="310"/>
                        <a:pt x="328" y="188"/>
                        <a:pt x="254" y="93"/>
                      </a:cubicBezTo>
                      <a:cubicBezTo>
                        <a:pt x="207" y="33"/>
                        <a:pt x="152" y="1"/>
                        <a:pt x="107" y="1"/>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37"/>
                <p:cNvSpPr/>
                <p:nvPr/>
              </p:nvSpPr>
              <p:spPr>
                <a:xfrm>
                  <a:off x="4083854" y="2355510"/>
                  <a:ext cx="24882" cy="28341"/>
                </a:xfrm>
                <a:custGeom>
                  <a:avLst/>
                  <a:gdLst/>
                  <a:ahLst/>
                  <a:cxnLst/>
                  <a:rect l="l" t="t" r="r" b="b"/>
                  <a:pathLst>
                    <a:path w="410" h="467" extrusionOk="0">
                      <a:moveTo>
                        <a:pt x="125" y="0"/>
                      </a:moveTo>
                      <a:cubicBezTo>
                        <a:pt x="95" y="0"/>
                        <a:pt x="68" y="13"/>
                        <a:pt x="50" y="39"/>
                      </a:cubicBezTo>
                      <a:cubicBezTo>
                        <a:pt x="0" y="110"/>
                        <a:pt x="31" y="256"/>
                        <a:pt x="115" y="362"/>
                      </a:cubicBezTo>
                      <a:cubicBezTo>
                        <a:pt x="168" y="429"/>
                        <a:pt x="232" y="466"/>
                        <a:pt x="284" y="466"/>
                      </a:cubicBezTo>
                      <a:cubicBezTo>
                        <a:pt x="315" y="466"/>
                        <a:pt x="342" y="454"/>
                        <a:pt x="361" y="428"/>
                      </a:cubicBezTo>
                      <a:cubicBezTo>
                        <a:pt x="410" y="356"/>
                        <a:pt x="381" y="213"/>
                        <a:pt x="295" y="106"/>
                      </a:cubicBezTo>
                      <a:cubicBezTo>
                        <a:pt x="241" y="38"/>
                        <a:pt x="177" y="0"/>
                        <a:pt x="125" y="0"/>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37"/>
                <p:cNvSpPr/>
                <p:nvPr/>
              </p:nvSpPr>
              <p:spPr>
                <a:xfrm>
                  <a:off x="4137502" y="2425787"/>
                  <a:ext cx="22879" cy="25914"/>
                </a:xfrm>
                <a:custGeom>
                  <a:avLst/>
                  <a:gdLst/>
                  <a:ahLst/>
                  <a:cxnLst/>
                  <a:rect l="l" t="t" r="r" b="b"/>
                  <a:pathLst>
                    <a:path w="377" h="427" extrusionOk="0">
                      <a:moveTo>
                        <a:pt x="120" y="0"/>
                      </a:moveTo>
                      <a:cubicBezTo>
                        <a:pt x="114" y="0"/>
                        <a:pt x="108" y="1"/>
                        <a:pt x="103" y="2"/>
                      </a:cubicBezTo>
                      <a:cubicBezTo>
                        <a:pt x="27" y="12"/>
                        <a:pt x="0" y="117"/>
                        <a:pt x="49" y="233"/>
                      </a:cubicBezTo>
                      <a:cubicBezTo>
                        <a:pt x="95" y="344"/>
                        <a:pt x="188" y="427"/>
                        <a:pt x="262" y="427"/>
                      </a:cubicBezTo>
                      <a:cubicBezTo>
                        <a:pt x="267" y="427"/>
                        <a:pt x="272" y="426"/>
                        <a:pt x="276" y="426"/>
                      </a:cubicBezTo>
                      <a:cubicBezTo>
                        <a:pt x="354" y="415"/>
                        <a:pt x="377" y="311"/>
                        <a:pt x="332" y="192"/>
                      </a:cubicBezTo>
                      <a:cubicBezTo>
                        <a:pt x="288" y="84"/>
                        <a:pt x="195" y="0"/>
                        <a:pt x="120" y="0"/>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7"/>
                <p:cNvSpPr/>
                <p:nvPr/>
              </p:nvSpPr>
              <p:spPr>
                <a:xfrm>
                  <a:off x="3288049" y="1943680"/>
                  <a:ext cx="23607" cy="27856"/>
                </a:xfrm>
                <a:custGeom>
                  <a:avLst/>
                  <a:gdLst/>
                  <a:ahLst/>
                  <a:cxnLst/>
                  <a:rect l="l" t="t" r="r" b="b"/>
                  <a:pathLst>
                    <a:path w="389" h="459" extrusionOk="0">
                      <a:moveTo>
                        <a:pt x="115" y="0"/>
                      </a:moveTo>
                      <a:cubicBezTo>
                        <a:pt x="41" y="0"/>
                        <a:pt x="0" y="77"/>
                        <a:pt x="28" y="188"/>
                      </a:cubicBezTo>
                      <a:cubicBezTo>
                        <a:pt x="54" y="315"/>
                        <a:pt x="153" y="431"/>
                        <a:pt x="247" y="454"/>
                      </a:cubicBezTo>
                      <a:cubicBezTo>
                        <a:pt x="257" y="457"/>
                        <a:pt x="267" y="458"/>
                        <a:pt x="277" y="458"/>
                      </a:cubicBezTo>
                      <a:cubicBezTo>
                        <a:pt x="350" y="458"/>
                        <a:pt x="389" y="378"/>
                        <a:pt x="363" y="270"/>
                      </a:cubicBezTo>
                      <a:cubicBezTo>
                        <a:pt x="337" y="145"/>
                        <a:pt x="238" y="28"/>
                        <a:pt x="144" y="4"/>
                      </a:cubicBezTo>
                      <a:cubicBezTo>
                        <a:pt x="134" y="1"/>
                        <a:pt x="124" y="0"/>
                        <a:pt x="115" y="0"/>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7"/>
                <p:cNvSpPr/>
                <p:nvPr/>
              </p:nvSpPr>
              <p:spPr>
                <a:xfrm>
                  <a:off x="3325251" y="1875891"/>
                  <a:ext cx="20391" cy="26096"/>
                </a:xfrm>
                <a:custGeom>
                  <a:avLst/>
                  <a:gdLst/>
                  <a:ahLst/>
                  <a:cxnLst/>
                  <a:rect l="l" t="t" r="r" b="b"/>
                  <a:pathLst>
                    <a:path w="336" h="430" extrusionOk="0">
                      <a:moveTo>
                        <a:pt x="94" y="1"/>
                      </a:moveTo>
                      <a:cubicBezTo>
                        <a:pt x="38" y="1"/>
                        <a:pt x="0" y="45"/>
                        <a:pt x="2" y="120"/>
                      </a:cubicBezTo>
                      <a:cubicBezTo>
                        <a:pt x="4" y="227"/>
                        <a:pt x="80" y="358"/>
                        <a:pt x="172" y="409"/>
                      </a:cubicBezTo>
                      <a:cubicBezTo>
                        <a:pt x="197" y="423"/>
                        <a:pt x="221" y="430"/>
                        <a:pt x="242" y="430"/>
                      </a:cubicBezTo>
                      <a:cubicBezTo>
                        <a:pt x="297" y="430"/>
                        <a:pt x="335" y="385"/>
                        <a:pt x="335" y="308"/>
                      </a:cubicBezTo>
                      <a:cubicBezTo>
                        <a:pt x="331" y="200"/>
                        <a:pt x="258" y="73"/>
                        <a:pt x="166" y="22"/>
                      </a:cubicBezTo>
                      <a:cubicBezTo>
                        <a:pt x="140" y="8"/>
                        <a:pt x="115" y="1"/>
                        <a:pt x="94" y="1"/>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7"/>
                <p:cNvSpPr/>
                <p:nvPr/>
              </p:nvSpPr>
              <p:spPr>
                <a:xfrm>
                  <a:off x="3390551" y="1910544"/>
                  <a:ext cx="31679" cy="36109"/>
                </a:xfrm>
                <a:custGeom>
                  <a:avLst/>
                  <a:gdLst/>
                  <a:ahLst/>
                  <a:cxnLst/>
                  <a:rect l="l" t="t" r="r" b="b"/>
                  <a:pathLst>
                    <a:path w="522" h="595" extrusionOk="0">
                      <a:moveTo>
                        <a:pt x="158" y="0"/>
                      </a:moveTo>
                      <a:cubicBezTo>
                        <a:pt x="124" y="0"/>
                        <a:pt x="94" y="12"/>
                        <a:pt x="72" y="38"/>
                      </a:cubicBezTo>
                      <a:cubicBezTo>
                        <a:pt x="0" y="120"/>
                        <a:pt x="29" y="302"/>
                        <a:pt x="133" y="443"/>
                      </a:cubicBezTo>
                      <a:cubicBezTo>
                        <a:pt x="204" y="540"/>
                        <a:pt x="292" y="595"/>
                        <a:pt x="363" y="595"/>
                      </a:cubicBezTo>
                      <a:cubicBezTo>
                        <a:pt x="397" y="595"/>
                        <a:pt x="428" y="582"/>
                        <a:pt x="450" y="556"/>
                      </a:cubicBezTo>
                      <a:cubicBezTo>
                        <a:pt x="522" y="476"/>
                        <a:pt x="493" y="292"/>
                        <a:pt x="389" y="151"/>
                      </a:cubicBezTo>
                      <a:cubicBezTo>
                        <a:pt x="318" y="54"/>
                        <a:pt x="230" y="0"/>
                        <a:pt x="158" y="0"/>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7"/>
                <p:cNvSpPr/>
                <p:nvPr/>
              </p:nvSpPr>
              <p:spPr>
                <a:xfrm>
                  <a:off x="3810332" y="2214532"/>
                  <a:ext cx="24275" cy="27552"/>
                </a:xfrm>
                <a:custGeom>
                  <a:avLst/>
                  <a:gdLst/>
                  <a:ahLst/>
                  <a:cxnLst/>
                  <a:rect l="l" t="t" r="r" b="b"/>
                  <a:pathLst>
                    <a:path w="400" h="454" extrusionOk="0">
                      <a:moveTo>
                        <a:pt x="120" y="0"/>
                      </a:moveTo>
                      <a:cubicBezTo>
                        <a:pt x="95" y="0"/>
                        <a:pt x="73" y="9"/>
                        <a:pt x="56" y="27"/>
                      </a:cubicBezTo>
                      <a:cubicBezTo>
                        <a:pt x="0" y="87"/>
                        <a:pt x="19" y="224"/>
                        <a:pt x="98" y="334"/>
                      </a:cubicBezTo>
                      <a:cubicBezTo>
                        <a:pt x="153" y="410"/>
                        <a:pt x="222" y="454"/>
                        <a:pt x="278" y="454"/>
                      </a:cubicBezTo>
                      <a:cubicBezTo>
                        <a:pt x="303" y="454"/>
                        <a:pt x="326" y="445"/>
                        <a:pt x="344" y="426"/>
                      </a:cubicBezTo>
                      <a:cubicBezTo>
                        <a:pt x="399" y="367"/>
                        <a:pt x="379" y="228"/>
                        <a:pt x="301" y="120"/>
                      </a:cubicBezTo>
                      <a:cubicBezTo>
                        <a:pt x="246" y="43"/>
                        <a:pt x="176" y="0"/>
                        <a:pt x="120" y="0"/>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7"/>
                <p:cNvSpPr/>
                <p:nvPr/>
              </p:nvSpPr>
              <p:spPr>
                <a:xfrm>
                  <a:off x="4368178" y="2504986"/>
                  <a:ext cx="22151" cy="26824"/>
                </a:xfrm>
                <a:custGeom>
                  <a:avLst/>
                  <a:gdLst/>
                  <a:ahLst/>
                  <a:cxnLst/>
                  <a:rect l="l" t="t" r="r" b="b"/>
                  <a:pathLst>
                    <a:path w="365" h="442" extrusionOk="0">
                      <a:moveTo>
                        <a:pt x="108" y="1"/>
                      </a:moveTo>
                      <a:cubicBezTo>
                        <a:pt x="59" y="1"/>
                        <a:pt x="24" y="33"/>
                        <a:pt x="15" y="92"/>
                      </a:cubicBezTo>
                      <a:cubicBezTo>
                        <a:pt x="1" y="193"/>
                        <a:pt x="64" y="328"/>
                        <a:pt x="156" y="399"/>
                      </a:cubicBezTo>
                      <a:cubicBezTo>
                        <a:pt x="192" y="427"/>
                        <a:pt x="228" y="441"/>
                        <a:pt x="259" y="441"/>
                      </a:cubicBezTo>
                      <a:cubicBezTo>
                        <a:pt x="306" y="441"/>
                        <a:pt x="342" y="409"/>
                        <a:pt x="350" y="348"/>
                      </a:cubicBezTo>
                      <a:cubicBezTo>
                        <a:pt x="365" y="248"/>
                        <a:pt x="301" y="113"/>
                        <a:pt x="209" y="41"/>
                      </a:cubicBezTo>
                      <a:cubicBezTo>
                        <a:pt x="173" y="14"/>
                        <a:pt x="138" y="1"/>
                        <a:pt x="108" y="1"/>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7"/>
                <p:cNvSpPr/>
                <p:nvPr/>
              </p:nvSpPr>
              <p:spPr>
                <a:xfrm>
                  <a:off x="4155344" y="2359091"/>
                  <a:ext cx="21544" cy="24275"/>
                </a:xfrm>
                <a:custGeom>
                  <a:avLst/>
                  <a:gdLst/>
                  <a:ahLst/>
                  <a:cxnLst/>
                  <a:rect l="l" t="t" r="r" b="b"/>
                  <a:pathLst>
                    <a:path w="355" h="400" extrusionOk="0">
                      <a:moveTo>
                        <a:pt x="108" y="0"/>
                      </a:moveTo>
                      <a:cubicBezTo>
                        <a:pt x="107" y="0"/>
                        <a:pt x="105" y="0"/>
                        <a:pt x="103" y="0"/>
                      </a:cubicBezTo>
                      <a:cubicBezTo>
                        <a:pt x="30" y="8"/>
                        <a:pt x="1" y="101"/>
                        <a:pt x="44" y="211"/>
                      </a:cubicBezTo>
                      <a:cubicBezTo>
                        <a:pt x="83" y="316"/>
                        <a:pt x="175" y="400"/>
                        <a:pt x="247" y="400"/>
                      </a:cubicBezTo>
                      <a:cubicBezTo>
                        <a:pt x="250" y="400"/>
                        <a:pt x="252" y="399"/>
                        <a:pt x="255" y="399"/>
                      </a:cubicBezTo>
                      <a:cubicBezTo>
                        <a:pt x="328" y="395"/>
                        <a:pt x="355" y="299"/>
                        <a:pt x="314" y="191"/>
                      </a:cubicBezTo>
                      <a:cubicBezTo>
                        <a:pt x="274" y="83"/>
                        <a:pt x="181" y="0"/>
                        <a:pt x="108" y="0"/>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7"/>
                <p:cNvSpPr/>
                <p:nvPr/>
              </p:nvSpPr>
              <p:spPr>
                <a:xfrm>
                  <a:off x="4193760" y="2342948"/>
                  <a:ext cx="24882" cy="28038"/>
                </a:xfrm>
                <a:custGeom>
                  <a:avLst/>
                  <a:gdLst/>
                  <a:ahLst/>
                  <a:cxnLst/>
                  <a:rect l="l" t="t" r="r" b="b"/>
                  <a:pathLst>
                    <a:path w="410" h="462" extrusionOk="0">
                      <a:moveTo>
                        <a:pt x="125" y="0"/>
                      </a:moveTo>
                      <a:cubicBezTo>
                        <a:pt x="89" y="0"/>
                        <a:pt x="59" y="18"/>
                        <a:pt x="41" y="54"/>
                      </a:cubicBezTo>
                      <a:cubicBezTo>
                        <a:pt x="0" y="135"/>
                        <a:pt x="43" y="283"/>
                        <a:pt x="133" y="379"/>
                      </a:cubicBezTo>
                      <a:cubicBezTo>
                        <a:pt x="184" y="434"/>
                        <a:pt x="238" y="462"/>
                        <a:pt x="284" y="462"/>
                      </a:cubicBezTo>
                      <a:cubicBezTo>
                        <a:pt x="320" y="462"/>
                        <a:pt x="350" y="445"/>
                        <a:pt x="368" y="410"/>
                      </a:cubicBezTo>
                      <a:cubicBezTo>
                        <a:pt x="409" y="328"/>
                        <a:pt x="366" y="182"/>
                        <a:pt x="276" y="84"/>
                      </a:cubicBezTo>
                      <a:cubicBezTo>
                        <a:pt x="226" y="29"/>
                        <a:pt x="171" y="0"/>
                        <a:pt x="125" y="0"/>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37"/>
                <p:cNvSpPr/>
                <p:nvPr/>
              </p:nvSpPr>
              <p:spPr>
                <a:xfrm>
                  <a:off x="3321366" y="2052494"/>
                  <a:ext cx="26278" cy="30769"/>
                </a:xfrm>
                <a:custGeom>
                  <a:avLst/>
                  <a:gdLst/>
                  <a:ahLst/>
                  <a:cxnLst/>
                  <a:rect l="l" t="t" r="r" b="b"/>
                  <a:pathLst>
                    <a:path w="433" h="507" extrusionOk="0">
                      <a:moveTo>
                        <a:pt x="128" y="1"/>
                      </a:moveTo>
                      <a:cubicBezTo>
                        <a:pt x="79" y="1"/>
                        <a:pt x="40" y="32"/>
                        <a:pt x="25" y="91"/>
                      </a:cubicBezTo>
                      <a:cubicBezTo>
                        <a:pt x="0" y="199"/>
                        <a:pt x="66" y="357"/>
                        <a:pt x="170" y="447"/>
                      </a:cubicBezTo>
                      <a:cubicBezTo>
                        <a:pt x="216" y="487"/>
                        <a:pt x="263" y="506"/>
                        <a:pt x="303" y="506"/>
                      </a:cubicBezTo>
                      <a:cubicBezTo>
                        <a:pt x="353" y="506"/>
                        <a:pt x="392" y="476"/>
                        <a:pt x="406" y="416"/>
                      </a:cubicBezTo>
                      <a:cubicBezTo>
                        <a:pt x="432" y="308"/>
                        <a:pt x="365" y="150"/>
                        <a:pt x="260" y="60"/>
                      </a:cubicBezTo>
                      <a:cubicBezTo>
                        <a:pt x="214" y="20"/>
                        <a:pt x="168" y="1"/>
                        <a:pt x="128" y="1"/>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7"/>
                <p:cNvSpPr/>
                <p:nvPr/>
              </p:nvSpPr>
              <p:spPr>
                <a:xfrm>
                  <a:off x="3740540" y="2148806"/>
                  <a:ext cx="25125" cy="28584"/>
                </a:xfrm>
                <a:custGeom>
                  <a:avLst/>
                  <a:gdLst/>
                  <a:ahLst/>
                  <a:cxnLst/>
                  <a:rect l="l" t="t" r="r" b="b"/>
                  <a:pathLst>
                    <a:path w="414" h="471" extrusionOk="0">
                      <a:moveTo>
                        <a:pt x="127" y="1"/>
                      </a:moveTo>
                      <a:cubicBezTo>
                        <a:pt x="90" y="1"/>
                        <a:pt x="59" y="19"/>
                        <a:pt x="41" y="55"/>
                      </a:cubicBezTo>
                      <a:cubicBezTo>
                        <a:pt x="0" y="137"/>
                        <a:pt x="43" y="284"/>
                        <a:pt x="133" y="386"/>
                      </a:cubicBezTo>
                      <a:cubicBezTo>
                        <a:pt x="185" y="442"/>
                        <a:pt x="241" y="471"/>
                        <a:pt x="287" y="471"/>
                      </a:cubicBezTo>
                      <a:cubicBezTo>
                        <a:pt x="324" y="471"/>
                        <a:pt x="355" y="453"/>
                        <a:pt x="373" y="417"/>
                      </a:cubicBezTo>
                      <a:cubicBezTo>
                        <a:pt x="414" y="335"/>
                        <a:pt x="371" y="188"/>
                        <a:pt x="281" y="85"/>
                      </a:cubicBezTo>
                      <a:cubicBezTo>
                        <a:pt x="229" y="29"/>
                        <a:pt x="173" y="1"/>
                        <a:pt x="127" y="1"/>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7"/>
                <p:cNvSpPr/>
                <p:nvPr/>
              </p:nvSpPr>
              <p:spPr>
                <a:xfrm>
                  <a:off x="3655152" y="2045697"/>
                  <a:ext cx="31679" cy="37869"/>
                </a:xfrm>
                <a:custGeom>
                  <a:avLst/>
                  <a:gdLst/>
                  <a:ahLst/>
                  <a:cxnLst/>
                  <a:rect l="l" t="t" r="r" b="b"/>
                  <a:pathLst>
                    <a:path w="522" h="624" extrusionOk="0">
                      <a:moveTo>
                        <a:pt x="152" y="0"/>
                      </a:moveTo>
                      <a:cubicBezTo>
                        <a:pt x="55" y="0"/>
                        <a:pt x="0" y="96"/>
                        <a:pt x="26" y="240"/>
                      </a:cubicBezTo>
                      <a:cubicBezTo>
                        <a:pt x="57" y="405"/>
                        <a:pt x="184" y="573"/>
                        <a:pt x="315" y="614"/>
                      </a:cubicBezTo>
                      <a:cubicBezTo>
                        <a:pt x="334" y="620"/>
                        <a:pt x="353" y="623"/>
                        <a:pt x="370" y="623"/>
                      </a:cubicBezTo>
                      <a:cubicBezTo>
                        <a:pt x="467" y="623"/>
                        <a:pt x="521" y="528"/>
                        <a:pt x="495" y="385"/>
                      </a:cubicBezTo>
                      <a:cubicBezTo>
                        <a:pt x="464" y="219"/>
                        <a:pt x="335" y="49"/>
                        <a:pt x="204" y="9"/>
                      </a:cubicBezTo>
                      <a:cubicBezTo>
                        <a:pt x="186" y="3"/>
                        <a:pt x="169" y="0"/>
                        <a:pt x="152" y="0"/>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5" name="Google Shape;1495;p37"/>
              <p:cNvSpPr/>
              <p:nvPr/>
            </p:nvSpPr>
            <p:spPr>
              <a:xfrm>
                <a:off x="318118" y="2134362"/>
                <a:ext cx="1155551" cy="701912"/>
              </a:xfrm>
              <a:custGeom>
                <a:avLst/>
                <a:gdLst/>
                <a:ahLst/>
                <a:cxnLst/>
                <a:rect l="l" t="t" r="r" b="b"/>
                <a:pathLst>
                  <a:path w="19041" h="11566" extrusionOk="0">
                    <a:moveTo>
                      <a:pt x="1" y="0"/>
                    </a:moveTo>
                    <a:lnTo>
                      <a:pt x="1" y="612"/>
                    </a:lnTo>
                    <a:cubicBezTo>
                      <a:pt x="1" y="612"/>
                      <a:pt x="4549" y="3658"/>
                      <a:pt x="5122" y="4006"/>
                    </a:cubicBezTo>
                    <a:cubicBezTo>
                      <a:pt x="5445" y="4202"/>
                      <a:pt x="9831" y="6379"/>
                      <a:pt x="13592" y="8552"/>
                    </a:cubicBezTo>
                    <a:cubicBezTo>
                      <a:pt x="16503" y="10232"/>
                      <a:pt x="19040" y="11566"/>
                      <a:pt x="19040" y="11566"/>
                    </a:cubicBezTo>
                    <a:lnTo>
                      <a:pt x="18991" y="11210"/>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37"/>
              <p:cNvSpPr/>
              <p:nvPr/>
            </p:nvSpPr>
            <p:spPr>
              <a:xfrm>
                <a:off x="317875" y="2646510"/>
                <a:ext cx="796220" cy="501339"/>
              </a:xfrm>
              <a:custGeom>
                <a:avLst/>
                <a:gdLst/>
                <a:ahLst/>
                <a:cxnLst/>
                <a:rect l="l" t="t" r="r" b="b"/>
                <a:pathLst>
                  <a:path w="13120" h="8261" extrusionOk="0">
                    <a:moveTo>
                      <a:pt x="1" y="1"/>
                    </a:moveTo>
                    <a:lnTo>
                      <a:pt x="5" y="1711"/>
                    </a:lnTo>
                    <a:cubicBezTo>
                      <a:pt x="8500" y="7656"/>
                      <a:pt x="11782" y="8261"/>
                      <a:pt x="12766" y="8261"/>
                    </a:cubicBezTo>
                    <a:cubicBezTo>
                      <a:pt x="13018" y="8261"/>
                      <a:pt x="13119" y="8221"/>
                      <a:pt x="13119" y="8221"/>
                    </a:cubicBezTo>
                    <a:cubicBezTo>
                      <a:pt x="8999" y="6304"/>
                      <a:pt x="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7" name="Google Shape;1497;p37"/>
              <p:cNvGrpSpPr/>
              <p:nvPr/>
            </p:nvGrpSpPr>
            <p:grpSpPr>
              <a:xfrm>
                <a:off x="721280" y="3675252"/>
                <a:ext cx="1594330" cy="1012083"/>
                <a:chOff x="3654980" y="3226402"/>
                <a:chExt cx="1594330" cy="1012083"/>
              </a:xfrm>
            </p:grpSpPr>
            <p:grpSp>
              <p:nvGrpSpPr>
                <p:cNvPr id="1498" name="Google Shape;1498;p37"/>
                <p:cNvGrpSpPr/>
                <p:nvPr/>
              </p:nvGrpSpPr>
              <p:grpSpPr>
                <a:xfrm>
                  <a:off x="4641093" y="3710740"/>
                  <a:ext cx="608217" cy="527745"/>
                  <a:chOff x="4641093" y="3710740"/>
                  <a:chExt cx="608217" cy="527745"/>
                </a:xfrm>
              </p:grpSpPr>
              <p:sp>
                <p:nvSpPr>
                  <p:cNvPr id="1499" name="Google Shape;1499;p37"/>
                  <p:cNvSpPr/>
                  <p:nvPr/>
                </p:nvSpPr>
                <p:spPr>
                  <a:xfrm>
                    <a:off x="5200700" y="4209961"/>
                    <a:ext cx="48611" cy="28523"/>
                  </a:xfrm>
                  <a:custGeom>
                    <a:avLst/>
                    <a:gdLst/>
                    <a:ahLst/>
                    <a:cxnLst/>
                    <a:rect l="l" t="t" r="r" b="b"/>
                    <a:pathLst>
                      <a:path w="801" h="470" extrusionOk="0">
                        <a:moveTo>
                          <a:pt x="107" y="1"/>
                        </a:moveTo>
                        <a:cubicBezTo>
                          <a:pt x="1" y="1"/>
                          <a:pt x="46" y="181"/>
                          <a:pt x="46" y="181"/>
                        </a:cubicBezTo>
                        <a:cubicBezTo>
                          <a:pt x="52" y="230"/>
                          <a:pt x="179" y="363"/>
                          <a:pt x="330" y="429"/>
                        </a:cubicBezTo>
                        <a:cubicBezTo>
                          <a:pt x="383" y="454"/>
                          <a:pt x="440" y="470"/>
                          <a:pt x="494" y="470"/>
                        </a:cubicBezTo>
                        <a:cubicBezTo>
                          <a:pt x="523" y="470"/>
                          <a:pt x="551" y="465"/>
                          <a:pt x="578" y="455"/>
                        </a:cubicBezTo>
                        <a:cubicBezTo>
                          <a:pt x="801" y="375"/>
                          <a:pt x="400" y="128"/>
                          <a:pt x="189" y="25"/>
                        </a:cubicBezTo>
                        <a:cubicBezTo>
                          <a:pt x="172" y="15"/>
                          <a:pt x="154" y="9"/>
                          <a:pt x="138" y="5"/>
                        </a:cubicBezTo>
                        <a:cubicBezTo>
                          <a:pt x="126" y="2"/>
                          <a:pt x="116" y="1"/>
                          <a:pt x="107" y="1"/>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7"/>
                  <p:cNvSpPr/>
                  <p:nvPr/>
                </p:nvSpPr>
                <p:spPr>
                  <a:xfrm>
                    <a:off x="5200942" y="4209961"/>
                    <a:ext cx="45394" cy="27249"/>
                  </a:xfrm>
                  <a:custGeom>
                    <a:avLst/>
                    <a:gdLst/>
                    <a:ahLst/>
                    <a:cxnLst/>
                    <a:rect l="l" t="t" r="r" b="b"/>
                    <a:pathLst>
                      <a:path w="748" h="449" extrusionOk="0">
                        <a:moveTo>
                          <a:pt x="108" y="1"/>
                        </a:moveTo>
                        <a:cubicBezTo>
                          <a:pt x="1" y="1"/>
                          <a:pt x="48" y="181"/>
                          <a:pt x="48" y="181"/>
                        </a:cubicBezTo>
                        <a:cubicBezTo>
                          <a:pt x="52" y="230"/>
                          <a:pt x="181" y="363"/>
                          <a:pt x="332" y="429"/>
                        </a:cubicBezTo>
                        <a:cubicBezTo>
                          <a:pt x="370" y="440"/>
                          <a:pt x="409" y="448"/>
                          <a:pt x="448" y="448"/>
                        </a:cubicBezTo>
                        <a:cubicBezTo>
                          <a:pt x="476" y="448"/>
                          <a:pt x="503" y="444"/>
                          <a:pt x="528" y="435"/>
                        </a:cubicBezTo>
                        <a:cubicBezTo>
                          <a:pt x="747" y="357"/>
                          <a:pt x="344" y="109"/>
                          <a:pt x="140" y="5"/>
                        </a:cubicBezTo>
                        <a:cubicBezTo>
                          <a:pt x="128" y="2"/>
                          <a:pt x="118" y="1"/>
                          <a:pt x="10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7"/>
                  <p:cNvSpPr/>
                  <p:nvPr/>
                </p:nvSpPr>
                <p:spPr>
                  <a:xfrm>
                    <a:off x="5202763" y="4213481"/>
                    <a:ext cx="25974" cy="14808"/>
                  </a:xfrm>
                  <a:custGeom>
                    <a:avLst/>
                    <a:gdLst/>
                    <a:ahLst/>
                    <a:cxnLst/>
                    <a:rect l="l" t="t" r="r" b="b"/>
                    <a:pathLst>
                      <a:path w="428" h="244" extrusionOk="0">
                        <a:moveTo>
                          <a:pt x="48" y="0"/>
                        </a:moveTo>
                        <a:lnTo>
                          <a:pt x="48" y="0"/>
                        </a:lnTo>
                        <a:cubicBezTo>
                          <a:pt x="0" y="82"/>
                          <a:pt x="290" y="243"/>
                          <a:pt x="386" y="243"/>
                        </a:cubicBezTo>
                        <a:cubicBezTo>
                          <a:pt x="417" y="243"/>
                          <a:pt x="428" y="226"/>
                          <a:pt x="400" y="184"/>
                        </a:cubicBezTo>
                        <a:cubicBezTo>
                          <a:pt x="286" y="17"/>
                          <a:pt x="48" y="0"/>
                          <a:pt x="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7"/>
                  <p:cNvSpPr/>
                  <p:nvPr/>
                </p:nvSpPr>
                <p:spPr>
                  <a:xfrm>
                    <a:off x="4641093" y="3710740"/>
                    <a:ext cx="39932" cy="39143"/>
                  </a:xfrm>
                  <a:custGeom>
                    <a:avLst/>
                    <a:gdLst/>
                    <a:ahLst/>
                    <a:cxnLst/>
                    <a:rect l="l" t="t" r="r" b="b"/>
                    <a:pathLst>
                      <a:path w="658" h="645" extrusionOk="0">
                        <a:moveTo>
                          <a:pt x="246" y="1"/>
                        </a:moveTo>
                        <a:cubicBezTo>
                          <a:pt x="171" y="1"/>
                          <a:pt x="105" y="32"/>
                          <a:pt x="70" y="98"/>
                        </a:cubicBezTo>
                        <a:cubicBezTo>
                          <a:pt x="62" y="117"/>
                          <a:pt x="1" y="334"/>
                          <a:pt x="285" y="567"/>
                        </a:cubicBezTo>
                        <a:cubicBezTo>
                          <a:pt x="297" y="579"/>
                          <a:pt x="314" y="587"/>
                          <a:pt x="326" y="598"/>
                        </a:cubicBezTo>
                        <a:cubicBezTo>
                          <a:pt x="376" y="630"/>
                          <a:pt x="420" y="645"/>
                          <a:pt x="458" y="645"/>
                        </a:cubicBezTo>
                        <a:cubicBezTo>
                          <a:pt x="612" y="645"/>
                          <a:pt x="657" y="402"/>
                          <a:pt x="557" y="203"/>
                        </a:cubicBezTo>
                        <a:cubicBezTo>
                          <a:pt x="520" y="127"/>
                          <a:pt x="457" y="70"/>
                          <a:pt x="391" y="37"/>
                        </a:cubicBezTo>
                        <a:cubicBezTo>
                          <a:pt x="343" y="13"/>
                          <a:pt x="293" y="1"/>
                          <a:pt x="246" y="1"/>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7"/>
                  <p:cNvSpPr/>
                  <p:nvPr/>
                </p:nvSpPr>
                <p:spPr>
                  <a:xfrm>
                    <a:off x="4641093" y="3710740"/>
                    <a:ext cx="37566" cy="37808"/>
                  </a:xfrm>
                  <a:custGeom>
                    <a:avLst/>
                    <a:gdLst/>
                    <a:ahLst/>
                    <a:cxnLst/>
                    <a:rect l="l" t="t" r="r" b="b"/>
                    <a:pathLst>
                      <a:path w="619" h="623" extrusionOk="0">
                        <a:moveTo>
                          <a:pt x="246" y="1"/>
                        </a:moveTo>
                        <a:cubicBezTo>
                          <a:pt x="171" y="1"/>
                          <a:pt x="105" y="32"/>
                          <a:pt x="70" y="98"/>
                        </a:cubicBezTo>
                        <a:cubicBezTo>
                          <a:pt x="62" y="117"/>
                          <a:pt x="1" y="334"/>
                          <a:pt x="285" y="567"/>
                        </a:cubicBezTo>
                        <a:cubicBezTo>
                          <a:pt x="297" y="579"/>
                          <a:pt x="314" y="587"/>
                          <a:pt x="326" y="598"/>
                        </a:cubicBezTo>
                        <a:cubicBezTo>
                          <a:pt x="360" y="615"/>
                          <a:pt x="391" y="623"/>
                          <a:pt x="418" y="623"/>
                        </a:cubicBezTo>
                        <a:cubicBezTo>
                          <a:pt x="572" y="623"/>
                          <a:pt x="619" y="377"/>
                          <a:pt x="518" y="180"/>
                        </a:cubicBezTo>
                        <a:cubicBezTo>
                          <a:pt x="487" y="119"/>
                          <a:pt x="442" y="70"/>
                          <a:pt x="391" y="37"/>
                        </a:cubicBezTo>
                        <a:cubicBezTo>
                          <a:pt x="343" y="13"/>
                          <a:pt x="293" y="1"/>
                          <a:pt x="2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7"/>
                  <p:cNvSpPr/>
                  <p:nvPr/>
                </p:nvSpPr>
                <p:spPr>
                  <a:xfrm>
                    <a:off x="4650925" y="3713835"/>
                    <a:ext cx="22636" cy="14626"/>
                  </a:xfrm>
                  <a:custGeom>
                    <a:avLst/>
                    <a:gdLst/>
                    <a:ahLst/>
                    <a:cxnLst/>
                    <a:rect l="l" t="t" r="r" b="b"/>
                    <a:pathLst>
                      <a:path w="373" h="241" extrusionOk="0">
                        <a:moveTo>
                          <a:pt x="138" y="1"/>
                        </a:moveTo>
                        <a:cubicBezTo>
                          <a:pt x="108" y="1"/>
                          <a:pt x="79" y="8"/>
                          <a:pt x="53" y="19"/>
                        </a:cubicBezTo>
                        <a:cubicBezTo>
                          <a:pt x="0" y="41"/>
                          <a:pt x="49" y="90"/>
                          <a:pt x="96" y="127"/>
                        </a:cubicBezTo>
                        <a:cubicBezTo>
                          <a:pt x="178" y="188"/>
                          <a:pt x="276" y="240"/>
                          <a:pt x="325" y="240"/>
                        </a:cubicBezTo>
                        <a:cubicBezTo>
                          <a:pt x="363" y="240"/>
                          <a:pt x="372" y="210"/>
                          <a:pt x="323" y="129"/>
                        </a:cubicBezTo>
                        <a:cubicBezTo>
                          <a:pt x="264" y="30"/>
                          <a:pt x="198" y="1"/>
                          <a:pt x="1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7"/>
                  <p:cNvSpPr/>
                  <p:nvPr/>
                </p:nvSpPr>
                <p:spPr>
                  <a:xfrm>
                    <a:off x="4756097" y="3758623"/>
                    <a:ext cx="25246" cy="21423"/>
                  </a:xfrm>
                  <a:custGeom>
                    <a:avLst/>
                    <a:gdLst/>
                    <a:ahLst/>
                    <a:cxnLst/>
                    <a:rect l="l" t="t" r="r" b="b"/>
                    <a:pathLst>
                      <a:path w="416" h="353" extrusionOk="0">
                        <a:moveTo>
                          <a:pt x="131" y="1"/>
                        </a:moveTo>
                        <a:cubicBezTo>
                          <a:pt x="123" y="1"/>
                          <a:pt x="116" y="1"/>
                          <a:pt x="109" y="3"/>
                        </a:cubicBezTo>
                        <a:cubicBezTo>
                          <a:pt x="88" y="5"/>
                          <a:pt x="74" y="9"/>
                          <a:pt x="57" y="17"/>
                        </a:cubicBezTo>
                        <a:cubicBezTo>
                          <a:pt x="14" y="36"/>
                          <a:pt x="0" y="87"/>
                          <a:pt x="23" y="128"/>
                        </a:cubicBezTo>
                        <a:cubicBezTo>
                          <a:pt x="61" y="193"/>
                          <a:pt x="133" y="302"/>
                          <a:pt x="215" y="343"/>
                        </a:cubicBezTo>
                        <a:cubicBezTo>
                          <a:pt x="217" y="343"/>
                          <a:pt x="217" y="345"/>
                          <a:pt x="219" y="345"/>
                        </a:cubicBezTo>
                        <a:cubicBezTo>
                          <a:pt x="231" y="350"/>
                          <a:pt x="242" y="353"/>
                          <a:pt x="253" y="353"/>
                        </a:cubicBezTo>
                        <a:cubicBezTo>
                          <a:pt x="316" y="353"/>
                          <a:pt x="365" y="270"/>
                          <a:pt x="395" y="202"/>
                        </a:cubicBezTo>
                        <a:cubicBezTo>
                          <a:pt x="415" y="159"/>
                          <a:pt x="395" y="107"/>
                          <a:pt x="350" y="87"/>
                        </a:cubicBezTo>
                        <a:cubicBezTo>
                          <a:pt x="307" y="71"/>
                          <a:pt x="256" y="48"/>
                          <a:pt x="201" y="19"/>
                        </a:cubicBezTo>
                        <a:cubicBezTo>
                          <a:pt x="176" y="7"/>
                          <a:pt x="153" y="1"/>
                          <a:pt x="131" y="1"/>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7"/>
                  <p:cNvSpPr/>
                  <p:nvPr/>
                </p:nvSpPr>
                <p:spPr>
                  <a:xfrm>
                    <a:off x="4755855" y="3758926"/>
                    <a:ext cx="22151" cy="20755"/>
                  </a:xfrm>
                  <a:custGeom>
                    <a:avLst/>
                    <a:gdLst/>
                    <a:ahLst/>
                    <a:cxnLst/>
                    <a:rect l="l" t="t" r="r" b="b"/>
                    <a:pathLst>
                      <a:path w="365" h="342" extrusionOk="0">
                        <a:moveTo>
                          <a:pt x="110" y="0"/>
                        </a:moveTo>
                        <a:cubicBezTo>
                          <a:pt x="90" y="2"/>
                          <a:pt x="74" y="6"/>
                          <a:pt x="59" y="14"/>
                        </a:cubicBezTo>
                        <a:cubicBezTo>
                          <a:pt x="16" y="33"/>
                          <a:pt x="0" y="84"/>
                          <a:pt x="23" y="125"/>
                        </a:cubicBezTo>
                        <a:cubicBezTo>
                          <a:pt x="61" y="194"/>
                          <a:pt x="133" y="301"/>
                          <a:pt x="217" y="342"/>
                        </a:cubicBezTo>
                        <a:cubicBezTo>
                          <a:pt x="272" y="327"/>
                          <a:pt x="313" y="254"/>
                          <a:pt x="342" y="194"/>
                        </a:cubicBezTo>
                        <a:cubicBezTo>
                          <a:pt x="364" y="151"/>
                          <a:pt x="342" y="96"/>
                          <a:pt x="297" y="78"/>
                        </a:cubicBezTo>
                        <a:cubicBezTo>
                          <a:pt x="256" y="64"/>
                          <a:pt x="203" y="41"/>
                          <a:pt x="149" y="12"/>
                        </a:cubicBezTo>
                        <a:cubicBezTo>
                          <a:pt x="135" y="8"/>
                          <a:pt x="123" y="2"/>
                          <a:pt x="11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7"/>
                  <p:cNvSpPr/>
                  <p:nvPr/>
                </p:nvSpPr>
                <p:spPr>
                  <a:xfrm>
                    <a:off x="4761013" y="3762264"/>
                    <a:ext cx="9589" cy="6129"/>
                  </a:xfrm>
                  <a:custGeom>
                    <a:avLst/>
                    <a:gdLst/>
                    <a:ahLst/>
                    <a:cxnLst/>
                    <a:rect l="l" t="t" r="r" b="b"/>
                    <a:pathLst>
                      <a:path w="158" h="101" extrusionOk="0">
                        <a:moveTo>
                          <a:pt x="1" y="0"/>
                        </a:moveTo>
                        <a:lnTo>
                          <a:pt x="1" y="0"/>
                        </a:lnTo>
                        <a:cubicBezTo>
                          <a:pt x="17" y="75"/>
                          <a:pt x="58" y="100"/>
                          <a:pt x="93" y="100"/>
                        </a:cubicBezTo>
                        <a:cubicBezTo>
                          <a:pt x="128" y="100"/>
                          <a:pt x="158" y="74"/>
                          <a:pt x="148" y="49"/>
                        </a:cubicBezTo>
                        <a:cubicBezTo>
                          <a:pt x="132" y="6"/>
                          <a:pt x="1" y="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7"/>
                  <p:cNvSpPr/>
                  <p:nvPr/>
                </p:nvSpPr>
                <p:spPr>
                  <a:xfrm>
                    <a:off x="4938951" y="3853296"/>
                    <a:ext cx="18085" cy="23972"/>
                  </a:xfrm>
                  <a:custGeom>
                    <a:avLst/>
                    <a:gdLst/>
                    <a:ahLst/>
                    <a:cxnLst/>
                    <a:rect l="l" t="t" r="r" b="b"/>
                    <a:pathLst>
                      <a:path w="298" h="395" extrusionOk="0">
                        <a:moveTo>
                          <a:pt x="180" y="0"/>
                        </a:moveTo>
                        <a:cubicBezTo>
                          <a:pt x="174" y="0"/>
                          <a:pt x="168" y="1"/>
                          <a:pt x="162" y="2"/>
                        </a:cubicBezTo>
                        <a:cubicBezTo>
                          <a:pt x="140" y="6"/>
                          <a:pt x="115" y="20"/>
                          <a:pt x="101" y="43"/>
                        </a:cubicBezTo>
                        <a:cubicBezTo>
                          <a:pt x="58" y="106"/>
                          <a:pt x="5" y="207"/>
                          <a:pt x="1" y="293"/>
                        </a:cubicBezTo>
                        <a:cubicBezTo>
                          <a:pt x="1" y="372"/>
                          <a:pt x="93" y="393"/>
                          <a:pt x="175" y="395"/>
                        </a:cubicBezTo>
                        <a:lnTo>
                          <a:pt x="222" y="395"/>
                        </a:lnTo>
                        <a:cubicBezTo>
                          <a:pt x="265" y="393"/>
                          <a:pt x="297" y="358"/>
                          <a:pt x="295" y="313"/>
                        </a:cubicBezTo>
                        <a:cubicBezTo>
                          <a:pt x="293" y="268"/>
                          <a:pt x="291" y="207"/>
                          <a:pt x="287" y="139"/>
                        </a:cubicBezTo>
                        <a:cubicBezTo>
                          <a:pt x="287" y="94"/>
                          <a:pt x="269" y="57"/>
                          <a:pt x="246" y="33"/>
                        </a:cubicBezTo>
                        <a:cubicBezTo>
                          <a:pt x="230" y="11"/>
                          <a:pt x="205" y="0"/>
                          <a:pt x="180" y="0"/>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7"/>
                  <p:cNvSpPr/>
                  <p:nvPr/>
                </p:nvSpPr>
                <p:spPr>
                  <a:xfrm>
                    <a:off x="4939194" y="3853418"/>
                    <a:ext cx="15961" cy="23850"/>
                  </a:xfrm>
                  <a:custGeom>
                    <a:avLst/>
                    <a:gdLst/>
                    <a:ahLst/>
                    <a:cxnLst/>
                    <a:rect l="l" t="t" r="r" b="b"/>
                    <a:pathLst>
                      <a:path w="263" h="393" extrusionOk="0">
                        <a:moveTo>
                          <a:pt x="160" y="0"/>
                        </a:moveTo>
                        <a:cubicBezTo>
                          <a:pt x="138" y="4"/>
                          <a:pt x="115" y="18"/>
                          <a:pt x="99" y="41"/>
                        </a:cubicBezTo>
                        <a:cubicBezTo>
                          <a:pt x="56" y="104"/>
                          <a:pt x="3" y="205"/>
                          <a:pt x="1" y="291"/>
                        </a:cubicBezTo>
                        <a:cubicBezTo>
                          <a:pt x="1" y="370"/>
                          <a:pt x="93" y="391"/>
                          <a:pt x="175" y="393"/>
                        </a:cubicBezTo>
                        <a:lnTo>
                          <a:pt x="187" y="393"/>
                        </a:lnTo>
                        <a:cubicBezTo>
                          <a:pt x="230" y="391"/>
                          <a:pt x="263" y="356"/>
                          <a:pt x="261" y="311"/>
                        </a:cubicBezTo>
                        <a:cubicBezTo>
                          <a:pt x="259" y="266"/>
                          <a:pt x="257" y="205"/>
                          <a:pt x="257" y="137"/>
                        </a:cubicBezTo>
                        <a:cubicBezTo>
                          <a:pt x="257" y="92"/>
                          <a:pt x="238" y="55"/>
                          <a:pt x="214" y="31"/>
                        </a:cubicBezTo>
                        <a:cubicBezTo>
                          <a:pt x="199" y="12"/>
                          <a:pt x="181" y="4"/>
                          <a:pt x="1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7"/>
                  <p:cNvSpPr/>
                  <p:nvPr/>
                </p:nvSpPr>
                <p:spPr>
                  <a:xfrm>
                    <a:off x="4944534" y="3856149"/>
                    <a:ext cx="9528" cy="7161"/>
                  </a:xfrm>
                  <a:custGeom>
                    <a:avLst/>
                    <a:gdLst/>
                    <a:ahLst/>
                    <a:cxnLst/>
                    <a:rect l="l" t="t" r="r" b="b"/>
                    <a:pathLst>
                      <a:path w="157" h="118" extrusionOk="0">
                        <a:moveTo>
                          <a:pt x="64" y="0"/>
                        </a:moveTo>
                        <a:cubicBezTo>
                          <a:pt x="38" y="0"/>
                          <a:pt x="20" y="31"/>
                          <a:pt x="9" y="57"/>
                        </a:cubicBezTo>
                        <a:cubicBezTo>
                          <a:pt x="1" y="76"/>
                          <a:pt x="9" y="96"/>
                          <a:pt x="29" y="104"/>
                        </a:cubicBezTo>
                        <a:cubicBezTo>
                          <a:pt x="54" y="113"/>
                          <a:pt x="76" y="117"/>
                          <a:pt x="93" y="117"/>
                        </a:cubicBezTo>
                        <a:cubicBezTo>
                          <a:pt x="140" y="117"/>
                          <a:pt x="157" y="88"/>
                          <a:pt x="109" y="29"/>
                        </a:cubicBezTo>
                        <a:cubicBezTo>
                          <a:pt x="92" y="8"/>
                          <a:pt x="77" y="0"/>
                          <a:pt x="64" y="0"/>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7"/>
                  <p:cNvSpPr/>
                  <p:nvPr/>
                </p:nvSpPr>
                <p:spPr>
                  <a:xfrm>
                    <a:off x="5049222" y="4103696"/>
                    <a:ext cx="40357" cy="39143"/>
                  </a:xfrm>
                  <a:custGeom>
                    <a:avLst/>
                    <a:gdLst/>
                    <a:ahLst/>
                    <a:cxnLst/>
                    <a:rect l="l" t="t" r="r" b="b"/>
                    <a:pathLst>
                      <a:path w="665" h="645" extrusionOk="0">
                        <a:moveTo>
                          <a:pt x="110" y="0"/>
                        </a:moveTo>
                        <a:cubicBezTo>
                          <a:pt x="107" y="0"/>
                          <a:pt x="104" y="0"/>
                          <a:pt x="101" y="1"/>
                        </a:cubicBezTo>
                        <a:cubicBezTo>
                          <a:pt x="52" y="7"/>
                          <a:pt x="13" y="50"/>
                          <a:pt x="1" y="142"/>
                        </a:cubicBezTo>
                        <a:cubicBezTo>
                          <a:pt x="1" y="142"/>
                          <a:pt x="134" y="600"/>
                          <a:pt x="342" y="641"/>
                        </a:cubicBezTo>
                        <a:cubicBezTo>
                          <a:pt x="353" y="643"/>
                          <a:pt x="363" y="645"/>
                          <a:pt x="373" y="645"/>
                        </a:cubicBezTo>
                        <a:cubicBezTo>
                          <a:pt x="399" y="645"/>
                          <a:pt x="425" y="637"/>
                          <a:pt x="453" y="623"/>
                        </a:cubicBezTo>
                        <a:cubicBezTo>
                          <a:pt x="664" y="510"/>
                          <a:pt x="304" y="0"/>
                          <a:pt x="110" y="0"/>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7"/>
                  <p:cNvSpPr/>
                  <p:nvPr/>
                </p:nvSpPr>
                <p:spPr>
                  <a:xfrm>
                    <a:off x="5049100" y="4103696"/>
                    <a:ext cx="37444" cy="38961"/>
                  </a:xfrm>
                  <a:custGeom>
                    <a:avLst/>
                    <a:gdLst/>
                    <a:ahLst/>
                    <a:cxnLst/>
                    <a:rect l="l" t="t" r="r" b="b"/>
                    <a:pathLst>
                      <a:path w="617" h="642" extrusionOk="0">
                        <a:moveTo>
                          <a:pt x="99" y="1"/>
                        </a:moveTo>
                        <a:cubicBezTo>
                          <a:pt x="52" y="7"/>
                          <a:pt x="13" y="50"/>
                          <a:pt x="0" y="142"/>
                        </a:cubicBezTo>
                        <a:cubicBezTo>
                          <a:pt x="0" y="142"/>
                          <a:pt x="133" y="600"/>
                          <a:pt x="342" y="641"/>
                        </a:cubicBezTo>
                        <a:cubicBezTo>
                          <a:pt x="365" y="641"/>
                          <a:pt x="389" y="633"/>
                          <a:pt x="414" y="621"/>
                        </a:cubicBezTo>
                        <a:cubicBezTo>
                          <a:pt x="616" y="512"/>
                          <a:pt x="301" y="46"/>
                          <a:pt x="9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7"/>
                  <p:cNvSpPr/>
                  <p:nvPr/>
                </p:nvSpPr>
                <p:spPr>
                  <a:xfrm>
                    <a:off x="5051406" y="4107641"/>
                    <a:ext cx="21847" cy="18146"/>
                  </a:xfrm>
                  <a:custGeom>
                    <a:avLst/>
                    <a:gdLst/>
                    <a:ahLst/>
                    <a:cxnLst/>
                    <a:rect l="l" t="t" r="r" b="b"/>
                    <a:pathLst>
                      <a:path w="360" h="299" extrusionOk="0">
                        <a:moveTo>
                          <a:pt x="70" y="1"/>
                        </a:moveTo>
                        <a:cubicBezTo>
                          <a:pt x="45" y="1"/>
                          <a:pt x="30" y="7"/>
                          <a:pt x="30" y="7"/>
                        </a:cubicBezTo>
                        <a:cubicBezTo>
                          <a:pt x="0" y="96"/>
                          <a:pt x="249" y="298"/>
                          <a:pt x="326" y="298"/>
                        </a:cubicBezTo>
                        <a:cubicBezTo>
                          <a:pt x="355" y="298"/>
                          <a:pt x="360" y="271"/>
                          <a:pt x="321" y="202"/>
                        </a:cubicBezTo>
                        <a:cubicBezTo>
                          <a:pt x="220" y="29"/>
                          <a:pt x="122" y="1"/>
                          <a:pt x="70" y="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37"/>
                  <p:cNvSpPr/>
                  <p:nvPr/>
                </p:nvSpPr>
                <p:spPr>
                  <a:xfrm>
                    <a:off x="4727635" y="3857969"/>
                    <a:ext cx="40236" cy="38779"/>
                  </a:xfrm>
                  <a:custGeom>
                    <a:avLst/>
                    <a:gdLst/>
                    <a:ahLst/>
                    <a:cxnLst/>
                    <a:rect l="l" t="t" r="r" b="b"/>
                    <a:pathLst>
                      <a:path w="663" h="639" extrusionOk="0">
                        <a:moveTo>
                          <a:pt x="111" y="0"/>
                        </a:moveTo>
                        <a:cubicBezTo>
                          <a:pt x="100" y="0"/>
                          <a:pt x="90" y="2"/>
                          <a:pt x="80" y="5"/>
                        </a:cubicBezTo>
                        <a:cubicBezTo>
                          <a:pt x="56" y="11"/>
                          <a:pt x="35" y="29"/>
                          <a:pt x="21" y="60"/>
                        </a:cubicBezTo>
                        <a:cubicBezTo>
                          <a:pt x="1" y="101"/>
                          <a:pt x="1" y="148"/>
                          <a:pt x="15" y="191"/>
                        </a:cubicBezTo>
                        <a:cubicBezTo>
                          <a:pt x="56" y="312"/>
                          <a:pt x="174" y="600"/>
                          <a:pt x="338" y="635"/>
                        </a:cubicBezTo>
                        <a:cubicBezTo>
                          <a:pt x="349" y="638"/>
                          <a:pt x="361" y="639"/>
                          <a:pt x="372" y="639"/>
                        </a:cubicBezTo>
                        <a:cubicBezTo>
                          <a:pt x="398" y="639"/>
                          <a:pt x="424" y="633"/>
                          <a:pt x="451" y="619"/>
                        </a:cubicBezTo>
                        <a:cubicBezTo>
                          <a:pt x="662" y="506"/>
                          <a:pt x="307" y="0"/>
                          <a:pt x="111" y="0"/>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7"/>
                  <p:cNvSpPr/>
                  <p:nvPr/>
                </p:nvSpPr>
                <p:spPr>
                  <a:xfrm>
                    <a:off x="4727635" y="3858212"/>
                    <a:ext cx="35684" cy="38294"/>
                  </a:xfrm>
                  <a:custGeom>
                    <a:avLst/>
                    <a:gdLst/>
                    <a:ahLst/>
                    <a:cxnLst/>
                    <a:rect l="l" t="t" r="r" b="b"/>
                    <a:pathLst>
                      <a:path w="588" h="631" extrusionOk="0">
                        <a:moveTo>
                          <a:pt x="80" y="1"/>
                        </a:moveTo>
                        <a:cubicBezTo>
                          <a:pt x="56" y="7"/>
                          <a:pt x="35" y="25"/>
                          <a:pt x="21" y="56"/>
                        </a:cubicBezTo>
                        <a:cubicBezTo>
                          <a:pt x="1" y="97"/>
                          <a:pt x="1" y="144"/>
                          <a:pt x="15" y="187"/>
                        </a:cubicBezTo>
                        <a:cubicBezTo>
                          <a:pt x="56" y="308"/>
                          <a:pt x="174" y="596"/>
                          <a:pt x="338" y="631"/>
                        </a:cubicBezTo>
                        <a:cubicBezTo>
                          <a:pt x="352" y="629"/>
                          <a:pt x="369" y="625"/>
                          <a:pt x="387" y="615"/>
                        </a:cubicBezTo>
                        <a:cubicBezTo>
                          <a:pt x="588" y="510"/>
                          <a:pt x="279" y="50"/>
                          <a:pt x="8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7"/>
                  <p:cNvSpPr/>
                  <p:nvPr/>
                </p:nvSpPr>
                <p:spPr>
                  <a:xfrm>
                    <a:off x="4730851" y="3862157"/>
                    <a:ext cx="12016" cy="22394"/>
                  </a:xfrm>
                  <a:custGeom>
                    <a:avLst/>
                    <a:gdLst/>
                    <a:ahLst/>
                    <a:cxnLst/>
                    <a:rect l="l" t="t" r="r" b="b"/>
                    <a:pathLst>
                      <a:path w="198" h="369" extrusionOk="0">
                        <a:moveTo>
                          <a:pt x="20" y="1"/>
                        </a:moveTo>
                        <a:cubicBezTo>
                          <a:pt x="12" y="1"/>
                          <a:pt x="5" y="9"/>
                          <a:pt x="1" y="28"/>
                        </a:cubicBezTo>
                        <a:cubicBezTo>
                          <a:pt x="1" y="28"/>
                          <a:pt x="9" y="230"/>
                          <a:pt x="124" y="351"/>
                        </a:cubicBezTo>
                        <a:cubicBezTo>
                          <a:pt x="135" y="363"/>
                          <a:pt x="143" y="369"/>
                          <a:pt x="149" y="369"/>
                        </a:cubicBezTo>
                        <a:cubicBezTo>
                          <a:pt x="198" y="369"/>
                          <a:pt x="75" y="1"/>
                          <a:pt x="20" y="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7"/>
                  <p:cNvSpPr/>
                  <p:nvPr/>
                </p:nvSpPr>
                <p:spPr>
                  <a:xfrm>
                    <a:off x="4718956" y="3785204"/>
                    <a:ext cx="27856" cy="18328"/>
                  </a:xfrm>
                  <a:custGeom>
                    <a:avLst/>
                    <a:gdLst/>
                    <a:ahLst/>
                    <a:cxnLst/>
                    <a:rect l="l" t="t" r="r" b="b"/>
                    <a:pathLst>
                      <a:path w="459" h="302" extrusionOk="0">
                        <a:moveTo>
                          <a:pt x="142" y="1"/>
                        </a:moveTo>
                        <a:cubicBezTo>
                          <a:pt x="0" y="1"/>
                          <a:pt x="52" y="302"/>
                          <a:pt x="52" y="302"/>
                        </a:cubicBezTo>
                        <a:cubicBezTo>
                          <a:pt x="52" y="302"/>
                          <a:pt x="166" y="287"/>
                          <a:pt x="293" y="287"/>
                        </a:cubicBezTo>
                        <a:cubicBezTo>
                          <a:pt x="369" y="287"/>
                          <a:pt x="412" y="244"/>
                          <a:pt x="438" y="205"/>
                        </a:cubicBezTo>
                        <a:cubicBezTo>
                          <a:pt x="459" y="175"/>
                          <a:pt x="448" y="138"/>
                          <a:pt x="420" y="117"/>
                        </a:cubicBezTo>
                        <a:cubicBezTo>
                          <a:pt x="356" y="72"/>
                          <a:pt x="240" y="1"/>
                          <a:pt x="142" y="1"/>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7"/>
                  <p:cNvSpPr/>
                  <p:nvPr/>
                </p:nvSpPr>
                <p:spPr>
                  <a:xfrm>
                    <a:off x="4714708" y="3785143"/>
                    <a:ext cx="28523" cy="18449"/>
                  </a:xfrm>
                  <a:custGeom>
                    <a:avLst/>
                    <a:gdLst/>
                    <a:ahLst/>
                    <a:cxnLst/>
                    <a:rect l="l" t="t" r="r" b="b"/>
                    <a:pathLst>
                      <a:path w="470" h="304" extrusionOk="0">
                        <a:moveTo>
                          <a:pt x="218" y="0"/>
                        </a:moveTo>
                        <a:cubicBezTo>
                          <a:pt x="208" y="0"/>
                          <a:pt x="197" y="1"/>
                          <a:pt x="187" y="4"/>
                        </a:cubicBezTo>
                        <a:cubicBezTo>
                          <a:pt x="160" y="12"/>
                          <a:pt x="109" y="51"/>
                          <a:pt x="70" y="80"/>
                        </a:cubicBezTo>
                        <a:cubicBezTo>
                          <a:pt x="21" y="114"/>
                          <a:pt x="1" y="180"/>
                          <a:pt x="23" y="235"/>
                        </a:cubicBezTo>
                        <a:cubicBezTo>
                          <a:pt x="47" y="289"/>
                          <a:pt x="98" y="304"/>
                          <a:pt x="153" y="304"/>
                        </a:cubicBezTo>
                        <a:cubicBezTo>
                          <a:pt x="213" y="304"/>
                          <a:pt x="277" y="286"/>
                          <a:pt x="308" y="286"/>
                        </a:cubicBezTo>
                        <a:cubicBezTo>
                          <a:pt x="383" y="286"/>
                          <a:pt x="430" y="237"/>
                          <a:pt x="453" y="198"/>
                        </a:cubicBezTo>
                        <a:cubicBezTo>
                          <a:pt x="469" y="174"/>
                          <a:pt x="465" y="139"/>
                          <a:pt x="443" y="118"/>
                        </a:cubicBezTo>
                        <a:cubicBezTo>
                          <a:pt x="395" y="75"/>
                          <a:pt x="304" y="0"/>
                          <a:pt x="2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7"/>
                  <p:cNvSpPr/>
                  <p:nvPr/>
                </p:nvSpPr>
                <p:spPr>
                  <a:xfrm>
                    <a:off x="4717985" y="3788481"/>
                    <a:ext cx="22030" cy="8254"/>
                  </a:xfrm>
                  <a:custGeom>
                    <a:avLst/>
                    <a:gdLst/>
                    <a:ahLst/>
                    <a:cxnLst/>
                    <a:rect l="l" t="t" r="r" b="b"/>
                    <a:pathLst>
                      <a:path w="363" h="136" extrusionOk="0">
                        <a:moveTo>
                          <a:pt x="154" y="1"/>
                        </a:moveTo>
                        <a:cubicBezTo>
                          <a:pt x="97" y="1"/>
                          <a:pt x="31" y="83"/>
                          <a:pt x="4" y="121"/>
                        </a:cubicBezTo>
                        <a:cubicBezTo>
                          <a:pt x="0" y="128"/>
                          <a:pt x="5" y="135"/>
                          <a:pt x="12" y="135"/>
                        </a:cubicBezTo>
                        <a:cubicBezTo>
                          <a:pt x="13" y="135"/>
                          <a:pt x="13" y="135"/>
                          <a:pt x="14" y="135"/>
                        </a:cubicBezTo>
                        <a:cubicBezTo>
                          <a:pt x="362" y="23"/>
                          <a:pt x="256" y="45"/>
                          <a:pt x="178" y="6"/>
                        </a:cubicBezTo>
                        <a:cubicBezTo>
                          <a:pt x="170" y="2"/>
                          <a:pt x="162" y="1"/>
                          <a:pt x="1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7"/>
                  <p:cNvSpPr/>
                  <p:nvPr/>
                </p:nvSpPr>
                <p:spPr>
                  <a:xfrm>
                    <a:off x="5208043" y="4021039"/>
                    <a:ext cx="27734" cy="18146"/>
                  </a:xfrm>
                  <a:custGeom>
                    <a:avLst/>
                    <a:gdLst/>
                    <a:ahLst/>
                    <a:cxnLst/>
                    <a:rect l="l" t="t" r="r" b="b"/>
                    <a:pathLst>
                      <a:path w="457" h="299" extrusionOk="0">
                        <a:moveTo>
                          <a:pt x="139" y="0"/>
                        </a:moveTo>
                        <a:cubicBezTo>
                          <a:pt x="0" y="0"/>
                          <a:pt x="51" y="299"/>
                          <a:pt x="51" y="299"/>
                        </a:cubicBezTo>
                        <a:cubicBezTo>
                          <a:pt x="51" y="299"/>
                          <a:pt x="166" y="286"/>
                          <a:pt x="293" y="284"/>
                        </a:cubicBezTo>
                        <a:cubicBezTo>
                          <a:pt x="366" y="284"/>
                          <a:pt x="411" y="241"/>
                          <a:pt x="436" y="203"/>
                        </a:cubicBezTo>
                        <a:cubicBezTo>
                          <a:pt x="457" y="174"/>
                          <a:pt x="446" y="135"/>
                          <a:pt x="418" y="115"/>
                        </a:cubicBezTo>
                        <a:cubicBezTo>
                          <a:pt x="354" y="72"/>
                          <a:pt x="238" y="0"/>
                          <a:pt x="139" y="0"/>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7"/>
                  <p:cNvSpPr/>
                  <p:nvPr/>
                </p:nvSpPr>
                <p:spPr>
                  <a:xfrm>
                    <a:off x="5203916" y="4021099"/>
                    <a:ext cx="28523" cy="18388"/>
                  </a:xfrm>
                  <a:custGeom>
                    <a:avLst/>
                    <a:gdLst/>
                    <a:ahLst/>
                    <a:cxnLst/>
                    <a:rect l="l" t="t" r="r" b="b"/>
                    <a:pathLst>
                      <a:path w="470" h="303" extrusionOk="0">
                        <a:moveTo>
                          <a:pt x="221" y="1"/>
                        </a:moveTo>
                        <a:cubicBezTo>
                          <a:pt x="209" y="1"/>
                          <a:pt x="198" y="2"/>
                          <a:pt x="187" y="5"/>
                        </a:cubicBezTo>
                        <a:cubicBezTo>
                          <a:pt x="156" y="9"/>
                          <a:pt x="105" y="48"/>
                          <a:pt x="70" y="79"/>
                        </a:cubicBezTo>
                        <a:cubicBezTo>
                          <a:pt x="21" y="114"/>
                          <a:pt x="1" y="179"/>
                          <a:pt x="23" y="234"/>
                        </a:cubicBezTo>
                        <a:cubicBezTo>
                          <a:pt x="47" y="289"/>
                          <a:pt x="98" y="303"/>
                          <a:pt x="153" y="303"/>
                        </a:cubicBezTo>
                        <a:cubicBezTo>
                          <a:pt x="213" y="303"/>
                          <a:pt x="276" y="285"/>
                          <a:pt x="308" y="285"/>
                        </a:cubicBezTo>
                        <a:cubicBezTo>
                          <a:pt x="383" y="285"/>
                          <a:pt x="428" y="236"/>
                          <a:pt x="453" y="200"/>
                        </a:cubicBezTo>
                        <a:cubicBezTo>
                          <a:pt x="469" y="173"/>
                          <a:pt x="465" y="140"/>
                          <a:pt x="443" y="118"/>
                        </a:cubicBezTo>
                        <a:cubicBezTo>
                          <a:pt x="396" y="74"/>
                          <a:pt x="306" y="1"/>
                          <a:pt x="22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37"/>
                  <p:cNvSpPr/>
                  <p:nvPr/>
                </p:nvSpPr>
                <p:spPr>
                  <a:xfrm>
                    <a:off x="5207072" y="4024255"/>
                    <a:ext cx="21847" cy="8193"/>
                  </a:xfrm>
                  <a:custGeom>
                    <a:avLst/>
                    <a:gdLst/>
                    <a:ahLst/>
                    <a:cxnLst/>
                    <a:rect l="l" t="t" r="r" b="b"/>
                    <a:pathLst>
                      <a:path w="360" h="135" extrusionOk="0">
                        <a:moveTo>
                          <a:pt x="154" y="1"/>
                        </a:moveTo>
                        <a:cubicBezTo>
                          <a:pt x="94" y="1"/>
                          <a:pt x="29" y="83"/>
                          <a:pt x="2" y="121"/>
                        </a:cubicBezTo>
                        <a:cubicBezTo>
                          <a:pt x="0" y="128"/>
                          <a:pt x="4" y="134"/>
                          <a:pt x="9" y="134"/>
                        </a:cubicBezTo>
                        <a:cubicBezTo>
                          <a:pt x="10" y="134"/>
                          <a:pt x="11" y="134"/>
                          <a:pt x="12" y="133"/>
                        </a:cubicBezTo>
                        <a:cubicBezTo>
                          <a:pt x="360" y="21"/>
                          <a:pt x="256" y="45"/>
                          <a:pt x="180" y="6"/>
                        </a:cubicBezTo>
                        <a:cubicBezTo>
                          <a:pt x="172" y="2"/>
                          <a:pt x="163" y="1"/>
                          <a:pt x="154" y="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37"/>
                  <p:cNvSpPr/>
                  <p:nvPr/>
                </p:nvSpPr>
                <p:spPr>
                  <a:xfrm>
                    <a:off x="4894709" y="3838610"/>
                    <a:ext cx="25428" cy="21241"/>
                  </a:xfrm>
                  <a:custGeom>
                    <a:avLst/>
                    <a:gdLst/>
                    <a:ahLst/>
                    <a:cxnLst/>
                    <a:rect l="l" t="t" r="r" b="b"/>
                    <a:pathLst>
                      <a:path w="419" h="350" extrusionOk="0">
                        <a:moveTo>
                          <a:pt x="142" y="0"/>
                        </a:moveTo>
                        <a:cubicBezTo>
                          <a:pt x="60" y="0"/>
                          <a:pt x="0" y="99"/>
                          <a:pt x="50" y="174"/>
                        </a:cubicBezTo>
                        <a:cubicBezTo>
                          <a:pt x="85" y="230"/>
                          <a:pt x="132" y="287"/>
                          <a:pt x="183" y="324"/>
                        </a:cubicBezTo>
                        <a:cubicBezTo>
                          <a:pt x="194" y="330"/>
                          <a:pt x="204" y="336"/>
                          <a:pt x="214" y="340"/>
                        </a:cubicBezTo>
                        <a:cubicBezTo>
                          <a:pt x="227" y="347"/>
                          <a:pt x="239" y="349"/>
                          <a:pt x="250" y="349"/>
                        </a:cubicBezTo>
                        <a:cubicBezTo>
                          <a:pt x="324" y="349"/>
                          <a:pt x="380" y="233"/>
                          <a:pt x="409" y="164"/>
                        </a:cubicBezTo>
                        <a:cubicBezTo>
                          <a:pt x="419" y="140"/>
                          <a:pt x="406" y="107"/>
                          <a:pt x="378" y="95"/>
                        </a:cubicBezTo>
                        <a:cubicBezTo>
                          <a:pt x="376" y="93"/>
                          <a:pt x="372" y="93"/>
                          <a:pt x="372" y="93"/>
                        </a:cubicBezTo>
                        <a:cubicBezTo>
                          <a:pt x="333" y="80"/>
                          <a:pt x="286" y="58"/>
                          <a:pt x="231" y="31"/>
                        </a:cubicBezTo>
                        <a:cubicBezTo>
                          <a:pt x="228" y="29"/>
                          <a:pt x="226" y="29"/>
                          <a:pt x="224" y="27"/>
                        </a:cubicBezTo>
                        <a:cubicBezTo>
                          <a:pt x="216" y="23"/>
                          <a:pt x="208" y="21"/>
                          <a:pt x="202" y="17"/>
                        </a:cubicBezTo>
                        <a:cubicBezTo>
                          <a:pt x="196" y="13"/>
                          <a:pt x="194" y="13"/>
                          <a:pt x="188" y="11"/>
                        </a:cubicBezTo>
                        <a:cubicBezTo>
                          <a:pt x="186" y="11"/>
                          <a:pt x="183" y="9"/>
                          <a:pt x="177" y="7"/>
                        </a:cubicBezTo>
                        <a:cubicBezTo>
                          <a:pt x="165" y="2"/>
                          <a:pt x="153" y="0"/>
                          <a:pt x="142" y="0"/>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7"/>
                  <p:cNvSpPr/>
                  <p:nvPr/>
                </p:nvSpPr>
                <p:spPr>
                  <a:xfrm>
                    <a:off x="4894588" y="3838610"/>
                    <a:ext cx="22090" cy="19723"/>
                  </a:xfrm>
                  <a:custGeom>
                    <a:avLst/>
                    <a:gdLst/>
                    <a:ahLst/>
                    <a:cxnLst/>
                    <a:rect l="l" t="t" r="r" b="b"/>
                    <a:pathLst>
                      <a:path w="364" h="325" extrusionOk="0">
                        <a:moveTo>
                          <a:pt x="141" y="0"/>
                        </a:moveTo>
                        <a:cubicBezTo>
                          <a:pt x="58" y="0"/>
                          <a:pt x="0" y="99"/>
                          <a:pt x="50" y="174"/>
                        </a:cubicBezTo>
                        <a:cubicBezTo>
                          <a:pt x="85" y="230"/>
                          <a:pt x="130" y="287"/>
                          <a:pt x="181" y="324"/>
                        </a:cubicBezTo>
                        <a:cubicBezTo>
                          <a:pt x="185" y="324"/>
                          <a:pt x="188" y="324"/>
                          <a:pt x="191" y="324"/>
                        </a:cubicBezTo>
                        <a:cubicBezTo>
                          <a:pt x="264" y="324"/>
                          <a:pt x="322" y="210"/>
                          <a:pt x="351" y="142"/>
                        </a:cubicBezTo>
                        <a:cubicBezTo>
                          <a:pt x="363" y="113"/>
                          <a:pt x="351" y="82"/>
                          <a:pt x="321" y="72"/>
                        </a:cubicBezTo>
                        <a:cubicBezTo>
                          <a:pt x="298" y="62"/>
                          <a:pt x="263" y="50"/>
                          <a:pt x="228" y="31"/>
                        </a:cubicBezTo>
                        <a:cubicBezTo>
                          <a:pt x="226" y="29"/>
                          <a:pt x="224" y="29"/>
                          <a:pt x="220" y="27"/>
                        </a:cubicBezTo>
                        <a:cubicBezTo>
                          <a:pt x="210" y="21"/>
                          <a:pt x="200" y="17"/>
                          <a:pt x="188" y="11"/>
                        </a:cubicBezTo>
                        <a:cubicBezTo>
                          <a:pt x="185" y="11"/>
                          <a:pt x="181" y="9"/>
                          <a:pt x="177" y="7"/>
                        </a:cubicBezTo>
                        <a:cubicBezTo>
                          <a:pt x="165" y="2"/>
                          <a:pt x="153" y="0"/>
                          <a:pt x="14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7"/>
                  <p:cNvSpPr/>
                  <p:nvPr/>
                </p:nvSpPr>
                <p:spPr>
                  <a:xfrm>
                    <a:off x="4898593" y="3841523"/>
                    <a:ext cx="14747" cy="4855"/>
                  </a:xfrm>
                  <a:custGeom>
                    <a:avLst/>
                    <a:gdLst/>
                    <a:ahLst/>
                    <a:cxnLst/>
                    <a:rect l="l" t="t" r="r" b="b"/>
                    <a:pathLst>
                      <a:path w="243" h="80" extrusionOk="0">
                        <a:moveTo>
                          <a:pt x="80" y="0"/>
                        </a:moveTo>
                        <a:cubicBezTo>
                          <a:pt x="12" y="0"/>
                          <a:pt x="1" y="65"/>
                          <a:pt x="1" y="65"/>
                        </a:cubicBezTo>
                        <a:cubicBezTo>
                          <a:pt x="29" y="75"/>
                          <a:pt x="66" y="80"/>
                          <a:pt x="101" y="80"/>
                        </a:cubicBezTo>
                        <a:cubicBezTo>
                          <a:pt x="178" y="80"/>
                          <a:pt x="242" y="56"/>
                          <a:pt x="150" y="18"/>
                        </a:cubicBezTo>
                        <a:cubicBezTo>
                          <a:pt x="122" y="5"/>
                          <a:pt x="98" y="0"/>
                          <a:pt x="80" y="0"/>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7"/>
                  <p:cNvSpPr/>
                  <p:nvPr/>
                </p:nvSpPr>
                <p:spPr>
                  <a:xfrm>
                    <a:off x="4673501" y="3855785"/>
                    <a:ext cx="48489" cy="28644"/>
                  </a:xfrm>
                  <a:custGeom>
                    <a:avLst/>
                    <a:gdLst/>
                    <a:ahLst/>
                    <a:cxnLst/>
                    <a:rect l="l" t="t" r="r" b="b"/>
                    <a:pathLst>
                      <a:path w="799" h="472" extrusionOk="0">
                        <a:moveTo>
                          <a:pt x="108" y="0"/>
                        </a:moveTo>
                        <a:cubicBezTo>
                          <a:pt x="0" y="0"/>
                          <a:pt x="46" y="182"/>
                          <a:pt x="46" y="182"/>
                        </a:cubicBezTo>
                        <a:cubicBezTo>
                          <a:pt x="52" y="233"/>
                          <a:pt x="179" y="366"/>
                          <a:pt x="330" y="432"/>
                        </a:cubicBezTo>
                        <a:cubicBezTo>
                          <a:pt x="383" y="457"/>
                          <a:pt x="439" y="472"/>
                          <a:pt x="493" y="472"/>
                        </a:cubicBezTo>
                        <a:cubicBezTo>
                          <a:pt x="522" y="472"/>
                          <a:pt x="550" y="467"/>
                          <a:pt x="578" y="458"/>
                        </a:cubicBezTo>
                        <a:cubicBezTo>
                          <a:pt x="798" y="380"/>
                          <a:pt x="395" y="133"/>
                          <a:pt x="189" y="24"/>
                        </a:cubicBezTo>
                        <a:cubicBezTo>
                          <a:pt x="170" y="14"/>
                          <a:pt x="154" y="10"/>
                          <a:pt x="138" y="4"/>
                        </a:cubicBezTo>
                        <a:cubicBezTo>
                          <a:pt x="127" y="1"/>
                          <a:pt x="117" y="0"/>
                          <a:pt x="108" y="0"/>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37"/>
                  <p:cNvSpPr/>
                  <p:nvPr/>
                </p:nvSpPr>
                <p:spPr>
                  <a:xfrm>
                    <a:off x="4673622" y="3855906"/>
                    <a:ext cx="45394" cy="27431"/>
                  </a:xfrm>
                  <a:custGeom>
                    <a:avLst/>
                    <a:gdLst/>
                    <a:ahLst/>
                    <a:cxnLst/>
                    <a:rect l="l" t="t" r="r" b="b"/>
                    <a:pathLst>
                      <a:path w="748" h="452" extrusionOk="0">
                        <a:moveTo>
                          <a:pt x="108" y="0"/>
                        </a:moveTo>
                        <a:cubicBezTo>
                          <a:pt x="0" y="0"/>
                          <a:pt x="46" y="182"/>
                          <a:pt x="46" y="182"/>
                        </a:cubicBezTo>
                        <a:cubicBezTo>
                          <a:pt x="52" y="233"/>
                          <a:pt x="179" y="366"/>
                          <a:pt x="330" y="432"/>
                        </a:cubicBezTo>
                        <a:cubicBezTo>
                          <a:pt x="368" y="444"/>
                          <a:pt x="407" y="451"/>
                          <a:pt x="446" y="451"/>
                        </a:cubicBezTo>
                        <a:cubicBezTo>
                          <a:pt x="473" y="451"/>
                          <a:pt x="501" y="447"/>
                          <a:pt x="526" y="438"/>
                        </a:cubicBezTo>
                        <a:cubicBezTo>
                          <a:pt x="747" y="360"/>
                          <a:pt x="344" y="112"/>
                          <a:pt x="138" y="4"/>
                        </a:cubicBezTo>
                        <a:cubicBezTo>
                          <a:pt x="127" y="1"/>
                          <a:pt x="117" y="0"/>
                          <a:pt x="1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37"/>
                  <p:cNvSpPr/>
                  <p:nvPr/>
                </p:nvSpPr>
                <p:spPr>
                  <a:xfrm>
                    <a:off x="4675321" y="3859608"/>
                    <a:ext cx="26096" cy="14747"/>
                  </a:xfrm>
                  <a:custGeom>
                    <a:avLst/>
                    <a:gdLst/>
                    <a:ahLst/>
                    <a:cxnLst/>
                    <a:rect l="l" t="t" r="r" b="b"/>
                    <a:pathLst>
                      <a:path w="430" h="243" extrusionOk="0">
                        <a:moveTo>
                          <a:pt x="48" y="0"/>
                        </a:moveTo>
                        <a:lnTo>
                          <a:pt x="48" y="0"/>
                        </a:lnTo>
                        <a:cubicBezTo>
                          <a:pt x="0" y="81"/>
                          <a:pt x="292" y="242"/>
                          <a:pt x="388" y="242"/>
                        </a:cubicBezTo>
                        <a:cubicBezTo>
                          <a:pt x="419" y="242"/>
                          <a:pt x="430" y="226"/>
                          <a:pt x="402" y="184"/>
                        </a:cubicBezTo>
                        <a:cubicBezTo>
                          <a:pt x="288" y="19"/>
                          <a:pt x="48" y="0"/>
                          <a:pt x="48" y="0"/>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7"/>
                  <p:cNvSpPr/>
                  <p:nvPr/>
                </p:nvSpPr>
                <p:spPr>
                  <a:xfrm>
                    <a:off x="5142317" y="4083669"/>
                    <a:ext cx="39750" cy="40114"/>
                  </a:xfrm>
                  <a:custGeom>
                    <a:avLst/>
                    <a:gdLst/>
                    <a:ahLst/>
                    <a:cxnLst/>
                    <a:rect l="l" t="t" r="r" b="b"/>
                    <a:pathLst>
                      <a:path w="655" h="661" extrusionOk="0">
                        <a:moveTo>
                          <a:pt x="183" y="1"/>
                        </a:moveTo>
                        <a:cubicBezTo>
                          <a:pt x="181" y="1"/>
                          <a:pt x="179" y="1"/>
                          <a:pt x="177" y="1"/>
                        </a:cubicBezTo>
                        <a:cubicBezTo>
                          <a:pt x="64" y="9"/>
                          <a:pt x="1" y="284"/>
                          <a:pt x="179" y="472"/>
                        </a:cubicBezTo>
                        <a:cubicBezTo>
                          <a:pt x="255" y="554"/>
                          <a:pt x="359" y="564"/>
                          <a:pt x="502" y="642"/>
                        </a:cubicBezTo>
                        <a:cubicBezTo>
                          <a:pt x="504" y="644"/>
                          <a:pt x="508" y="644"/>
                          <a:pt x="512" y="646"/>
                        </a:cubicBezTo>
                        <a:cubicBezTo>
                          <a:pt x="532" y="656"/>
                          <a:pt x="549" y="660"/>
                          <a:pt x="564" y="660"/>
                        </a:cubicBezTo>
                        <a:cubicBezTo>
                          <a:pt x="648" y="660"/>
                          <a:pt x="654" y="514"/>
                          <a:pt x="645" y="447"/>
                        </a:cubicBezTo>
                        <a:cubicBezTo>
                          <a:pt x="631" y="367"/>
                          <a:pt x="373" y="106"/>
                          <a:pt x="230" y="18"/>
                        </a:cubicBezTo>
                        <a:cubicBezTo>
                          <a:pt x="214" y="8"/>
                          <a:pt x="199" y="1"/>
                          <a:pt x="183" y="1"/>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7"/>
                  <p:cNvSpPr/>
                  <p:nvPr/>
                </p:nvSpPr>
                <p:spPr>
                  <a:xfrm>
                    <a:off x="5142317" y="4083730"/>
                    <a:ext cx="36837" cy="39143"/>
                  </a:xfrm>
                  <a:custGeom>
                    <a:avLst/>
                    <a:gdLst/>
                    <a:ahLst/>
                    <a:cxnLst/>
                    <a:rect l="l" t="t" r="r" b="b"/>
                    <a:pathLst>
                      <a:path w="607" h="645" extrusionOk="0">
                        <a:moveTo>
                          <a:pt x="177" y="0"/>
                        </a:moveTo>
                        <a:lnTo>
                          <a:pt x="177" y="0"/>
                        </a:lnTo>
                        <a:cubicBezTo>
                          <a:pt x="64" y="8"/>
                          <a:pt x="1" y="283"/>
                          <a:pt x="179" y="471"/>
                        </a:cubicBezTo>
                        <a:cubicBezTo>
                          <a:pt x="255" y="553"/>
                          <a:pt x="359" y="563"/>
                          <a:pt x="502" y="641"/>
                        </a:cubicBezTo>
                        <a:cubicBezTo>
                          <a:pt x="504" y="643"/>
                          <a:pt x="508" y="643"/>
                          <a:pt x="512" y="645"/>
                        </a:cubicBezTo>
                        <a:cubicBezTo>
                          <a:pt x="513" y="645"/>
                          <a:pt x="514" y="645"/>
                          <a:pt x="514" y="645"/>
                        </a:cubicBezTo>
                        <a:cubicBezTo>
                          <a:pt x="598" y="645"/>
                          <a:pt x="606" y="499"/>
                          <a:pt x="596" y="432"/>
                        </a:cubicBezTo>
                        <a:cubicBezTo>
                          <a:pt x="584" y="354"/>
                          <a:pt x="324" y="94"/>
                          <a:pt x="181" y="2"/>
                        </a:cubicBezTo>
                        <a:cubicBezTo>
                          <a:pt x="179" y="2"/>
                          <a:pt x="179" y="0"/>
                          <a:pt x="1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7"/>
                  <p:cNvSpPr/>
                  <p:nvPr/>
                </p:nvSpPr>
                <p:spPr>
                  <a:xfrm>
                    <a:off x="5148447" y="4088767"/>
                    <a:ext cx="23304" cy="18510"/>
                  </a:xfrm>
                  <a:custGeom>
                    <a:avLst/>
                    <a:gdLst/>
                    <a:ahLst/>
                    <a:cxnLst/>
                    <a:rect l="l" t="t" r="r" b="b"/>
                    <a:pathLst>
                      <a:path w="384" h="305" extrusionOk="0">
                        <a:moveTo>
                          <a:pt x="69" y="1"/>
                        </a:moveTo>
                        <a:cubicBezTo>
                          <a:pt x="21" y="1"/>
                          <a:pt x="0" y="36"/>
                          <a:pt x="0" y="36"/>
                        </a:cubicBezTo>
                        <a:cubicBezTo>
                          <a:pt x="86" y="123"/>
                          <a:pt x="310" y="305"/>
                          <a:pt x="361" y="305"/>
                        </a:cubicBezTo>
                        <a:cubicBezTo>
                          <a:pt x="383" y="305"/>
                          <a:pt x="373" y="272"/>
                          <a:pt x="307" y="183"/>
                        </a:cubicBezTo>
                        <a:cubicBezTo>
                          <a:pt x="195" y="37"/>
                          <a:pt x="118" y="1"/>
                          <a:pt x="69" y="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37"/>
                  <p:cNvSpPr/>
                  <p:nvPr/>
                </p:nvSpPr>
                <p:spPr>
                  <a:xfrm>
                    <a:off x="4947812" y="3964963"/>
                    <a:ext cx="39750" cy="39204"/>
                  </a:xfrm>
                  <a:custGeom>
                    <a:avLst/>
                    <a:gdLst/>
                    <a:ahLst/>
                    <a:cxnLst/>
                    <a:rect l="l" t="t" r="r" b="b"/>
                    <a:pathLst>
                      <a:path w="655" h="646" extrusionOk="0">
                        <a:moveTo>
                          <a:pt x="247" y="0"/>
                        </a:moveTo>
                        <a:cubicBezTo>
                          <a:pt x="172" y="0"/>
                          <a:pt x="105" y="32"/>
                          <a:pt x="70" y="97"/>
                        </a:cubicBezTo>
                        <a:cubicBezTo>
                          <a:pt x="63" y="114"/>
                          <a:pt x="0" y="333"/>
                          <a:pt x="284" y="566"/>
                        </a:cubicBezTo>
                        <a:cubicBezTo>
                          <a:pt x="299" y="578"/>
                          <a:pt x="313" y="586"/>
                          <a:pt x="325" y="597"/>
                        </a:cubicBezTo>
                        <a:cubicBezTo>
                          <a:pt x="376" y="631"/>
                          <a:pt x="420" y="646"/>
                          <a:pt x="457" y="646"/>
                        </a:cubicBezTo>
                        <a:cubicBezTo>
                          <a:pt x="610" y="646"/>
                          <a:pt x="655" y="402"/>
                          <a:pt x="556" y="202"/>
                        </a:cubicBezTo>
                        <a:cubicBezTo>
                          <a:pt x="520" y="126"/>
                          <a:pt x="456" y="71"/>
                          <a:pt x="391" y="36"/>
                        </a:cubicBezTo>
                        <a:cubicBezTo>
                          <a:pt x="344" y="13"/>
                          <a:pt x="294" y="0"/>
                          <a:pt x="247" y="0"/>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7"/>
                  <p:cNvSpPr/>
                  <p:nvPr/>
                </p:nvSpPr>
                <p:spPr>
                  <a:xfrm>
                    <a:off x="4947812" y="3964963"/>
                    <a:ext cx="37323" cy="37808"/>
                  </a:xfrm>
                  <a:custGeom>
                    <a:avLst/>
                    <a:gdLst/>
                    <a:ahLst/>
                    <a:cxnLst/>
                    <a:rect l="l" t="t" r="r" b="b"/>
                    <a:pathLst>
                      <a:path w="615" h="623" extrusionOk="0">
                        <a:moveTo>
                          <a:pt x="247" y="0"/>
                        </a:moveTo>
                        <a:cubicBezTo>
                          <a:pt x="172" y="0"/>
                          <a:pt x="105" y="32"/>
                          <a:pt x="70" y="97"/>
                        </a:cubicBezTo>
                        <a:cubicBezTo>
                          <a:pt x="63" y="114"/>
                          <a:pt x="0" y="333"/>
                          <a:pt x="284" y="566"/>
                        </a:cubicBezTo>
                        <a:cubicBezTo>
                          <a:pt x="299" y="578"/>
                          <a:pt x="313" y="586"/>
                          <a:pt x="325" y="597"/>
                        </a:cubicBezTo>
                        <a:cubicBezTo>
                          <a:pt x="360" y="614"/>
                          <a:pt x="391" y="622"/>
                          <a:pt x="418" y="622"/>
                        </a:cubicBezTo>
                        <a:cubicBezTo>
                          <a:pt x="571" y="622"/>
                          <a:pt x="615" y="379"/>
                          <a:pt x="518" y="179"/>
                        </a:cubicBezTo>
                        <a:cubicBezTo>
                          <a:pt x="487" y="118"/>
                          <a:pt x="442" y="71"/>
                          <a:pt x="391" y="36"/>
                        </a:cubicBezTo>
                        <a:cubicBezTo>
                          <a:pt x="344" y="13"/>
                          <a:pt x="294" y="0"/>
                          <a:pt x="2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7"/>
                  <p:cNvSpPr/>
                  <p:nvPr/>
                </p:nvSpPr>
                <p:spPr>
                  <a:xfrm>
                    <a:off x="4957461" y="3968240"/>
                    <a:ext cx="22576" cy="14565"/>
                  </a:xfrm>
                  <a:custGeom>
                    <a:avLst/>
                    <a:gdLst/>
                    <a:ahLst/>
                    <a:cxnLst/>
                    <a:rect l="l" t="t" r="r" b="b"/>
                    <a:pathLst>
                      <a:path w="372" h="240" extrusionOk="0">
                        <a:moveTo>
                          <a:pt x="139" y="1"/>
                        </a:moveTo>
                        <a:cubicBezTo>
                          <a:pt x="108" y="1"/>
                          <a:pt x="79" y="8"/>
                          <a:pt x="54" y="19"/>
                        </a:cubicBezTo>
                        <a:cubicBezTo>
                          <a:pt x="1" y="39"/>
                          <a:pt x="50" y="89"/>
                          <a:pt x="95" y="123"/>
                        </a:cubicBezTo>
                        <a:cubicBezTo>
                          <a:pt x="178" y="186"/>
                          <a:pt x="277" y="239"/>
                          <a:pt x="326" y="239"/>
                        </a:cubicBezTo>
                        <a:cubicBezTo>
                          <a:pt x="363" y="239"/>
                          <a:pt x="371" y="208"/>
                          <a:pt x="322" y="125"/>
                        </a:cubicBezTo>
                        <a:cubicBezTo>
                          <a:pt x="264" y="30"/>
                          <a:pt x="198" y="1"/>
                          <a:pt x="139" y="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7"/>
                  <p:cNvSpPr/>
                  <p:nvPr/>
                </p:nvSpPr>
                <p:spPr>
                  <a:xfrm>
                    <a:off x="5026099" y="4026622"/>
                    <a:ext cx="25307" cy="21483"/>
                  </a:xfrm>
                  <a:custGeom>
                    <a:avLst/>
                    <a:gdLst/>
                    <a:ahLst/>
                    <a:cxnLst/>
                    <a:rect l="l" t="t" r="r" b="b"/>
                    <a:pathLst>
                      <a:path w="417" h="354" extrusionOk="0">
                        <a:moveTo>
                          <a:pt x="130" y="1"/>
                        </a:moveTo>
                        <a:cubicBezTo>
                          <a:pt x="123" y="1"/>
                          <a:pt x="116" y="1"/>
                          <a:pt x="109" y="2"/>
                        </a:cubicBezTo>
                        <a:cubicBezTo>
                          <a:pt x="93" y="6"/>
                          <a:pt x="75" y="10"/>
                          <a:pt x="58" y="19"/>
                        </a:cubicBezTo>
                        <a:cubicBezTo>
                          <a:pt x="15" y="37"/>
                          <a:pt x="1" y="88"/>
                          <a:pt x="23" y="129"/>
                        </a:cubicBezTo>
                        <a:cubicBezTo>
                          <a:pt x="62" y="194"/>
                          <a:pt x="134" y="303"/>
                          <a:pt x="216" y="344"/>
                        </a:cubicBezTo>
                        <a:cubicBezTo>
                          <a:pt x="218" y="344"/>
                          <a:pt x="218" y="346"/>
                          <a:pt x="220" y="346"/>
                        </a:cubicBezTo>
                        <a:cubicBezTo>
                          <a:pt x="231" y="351"/>
                          <a:pt x="242" y="353"/>
                          <a:pt x="253" y="353"/>
                        </a:cubicBezTo>
                        <a:cubicBezTo>
                          <a:pt x="317" y="353"/>
                          <a:pt x="366" y="271"/>
                          <a:pt x="396" y="203"/>
                        </a:cubicBezTo>
                        <a:cubicBezTo>
                          <a:pt x="416" y="160"/>
                          <a:pt x="396" y="109"/>
                          <a:pt x="351" y="88"/>
                        </a:cubicBezTo>
                        <a:cubicBezTo>
                          <a:pt x="310" y="70"/>
                          <a:pt x="259" y="47"/>
                          <a:pt x="201" y="21"/>
                        </a:cubicBezTo>
                        <a:cubicBezTo>
                          <a:pt x="176" y="6"/>
                          <a:pt x="152" y="1"/>
                          <a:pt x="130" y="1"/>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7"/>
                  <p:cNvSpPr/>
                  <p:nvPr/>
                </p:nvSpPr>
                <p:spPr>
                  <a:xfrm>
                    <a:off x="5026282" y="4026743"/>
                    <a:ext cx="21908" cy="20876"/>
                  </a:xfrm>
                  <a:custGeom>
                    <a:avLst/>
                    <a:gdLst/>
                    <a:ahLst/>
                    <a:cxnLst/>
                    <a:rect l="l" t="t" r="r" b="b"/>
                    <a:pathLst>
                      <a:path w="361" h="344" extrusionOk="0">
                        <a:moveTo>
                          <a:pt x="108" y="0"/>
                        </a:moveTo>
                        <a:cubicBezTo>
                          <a:pt x="92" y="4"/>
                          <a:pt x="74" y="8"/>
                          <a:pt x="57" y="17"/>
                        </a:cubicBezTo>
                        <a:cubicBezTo>
                          <a:pt x="14" y="35"/>
                          <a:pt x="0" y="86"/>
                          <a:pt x="23" y="127"/>
                        </a:cubicBezTo>
                        <a:cubicBezTo>
                          <a:pt x="61" y="195"/>
                          <a:pt x="133" y="303"/>
                          <a:pt x="217" y="344"/>
                        </a:cubicBezTo>
                        <a:cubicBezTo>
                          <a:pt x="270" y="328"/>
                          <a:pt x="311" y="254"/>
                          <a:pt x="340" y="195"/>
                        </a:cubicBezTo>
                        <a:cubicBezTo>
                          <a:pt x="360" y="152"/>
                          <a:pt x="338" y="100"/>
                          <a:pt x="297" y="80"/>
                        </a:cubicBezTo>
                        <a:cubicBezTo>
                          <a:pt x="256" y="66"/>
                          <a:pt x="201" y="41"/>
                          <a:pt x="147" y="14"/>
                        </a:cubicBezTo>
                        <a:cubicBezTo>
                          <a:pt x="135" y="8"/>
                          <a:pt x="123" y="4"/>
                          <a:pt x="1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7"/>
                  <p:cNvSpPr/>
                  <p:nvPr/>
                </p:nvSpPr>
                <p:spPr>
                  <a:xfrm>
                    <a:off x="5031197" y="4030324"/>
                    <a:ext cx="9528" cy="5947"/>
                  </a:xfrm>
                  <a:custGeom>
                    <a:avLst/>
                    <a:gdLst/>
                    <a:ahLst/>
                    <a:cxnLst/>
                    <a:rect l="l" t="t" r="r" b="b"/>
                    <a:pathLst>
                      <a:path w="157" h="98" extrusionOk="0">
                        <a:moveTo>
                          <a:pt x="1" y="0"/>
                        </a:moveTo>
                        <a:lnTo>
                          <a:pt x="1" y="0"/>
                        </a:lnTo>
                        <a:cubicBezTo>
                          <a:pt x="17" y="74"/>
                          <a:pt x="56" y="97"/>
                          <a:pt x="91" y="97"/>
                        </a:cubicBezTo>
                        <a:cubicBezTo>
                          <a:pt x="126" y="97"/>
                          <a:pt x="157" y="72"/>
                          <a:pt x="148" y="50"/>
                        </a:cubicBezTo>
                        <a:cubicBezTo>
                          <a:pt x="134" y="7"/>
                          <a:pt x="1" y="0"/>
                          <a:pt x="1" y="0"/>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7"/>
                  <p:cNvSpPr/>
                  <p:nvPr/>
                </p:nvSpPr>
                <p:spPr>
                  <a:xfrm>
                    <a:off x="4820245" y="3891712"/>
                    <a:ext cx="39811" cy="39993"/>
                  </a:xfrm>
                  <a:custGeom>
                    <a:avLst/>
                    <a:gdLst/>
                    <a:ahLst/>
                    <a:cxnLst/>
                    <a:rect l="l" t="t" r="r" b="b"/>
                    <a:pathLst>
                      <a:path w="656" h="659" extrusionOk="0">
                        <a:moveTo>
                          <a:pt x="184" y="1"/>
                        </a:moveTo>
                        <a:cubicBezTo>
                          <a:pt x="182" y="1"/>
                          <a:pt x="179" y="1"/>
                          <a:pt x="177" y="1"/>
                        </a:cubicBezTo>
                        <a:cubicBezTo>
                          <a:pt x="64" y="9"/>
                          <a:pt x="1" y="282"/>
                          <a:pt x="179" y="472"/>
                        </a:cubicBezTo>
                        <a:cubicBezTo>
                          <a:pt x="255" y="554"/>
                          <a:pt x="359" y="564"/>
                          <a:pt x="502" y="640"/>
                        </a:cubicBezTo>
                        <a:cubicBezTo>
                          <a:pt x="504" y="640"/>
                          <a:pt x="510" y="644"/>
                          <a:pt x="512" y="646"/>
                        </a:cubicBezTo>
                        <a:cubicBezTo>
                          <a:pt x="531" y="655"/>
                          <a:pt x="548" y="659"/>
                          <a:pt x="562" y="659"/>
                        </a:cubicBezTo>
                        <a:cubicBezTo>
                          <a:pt x="648" y="659"/>
                          <a:pt x="656" y="512"/>
                          <a:pt x="645" y="445"/>
                        </a:cubicBezTo>
                        <a:cubicBezTo>
                          <a:pt x="633" y="367"/>
                          <a:pt x="375" y="106"/>
                          <a:pt x="230" y="16"/>
                        </a:cubicBezTo>
                        <a:cubicBezTo>
                          <a:pt x="216" y="7"/>
                          <a:pt x="200" y="1"/>
                          <a:pt x="184" y="1"/>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7"/>
                  <p:cNvSpPr/>
                  <p:nvPr/>
                </p:nvSpPr>
                <p:spPr>
                  <a:xfrm>
                    <a:off x="4820245" y="3891773"/>
                    <a:ext cx="36837" cy="39143"/>
                  </a:xfrm>
                  <a:custGeom>
                    <a:avLst/>
                    <a:gdLst/>
                    <a:ahLst/>
                    <a:cxnLst/>
                    <a:rect l="l" t="t" r="r" b="b"/>
                    <a:pathLst>
                      <a:path w="607" h="645" extrusionOk="0">
                        <a:moveTo>
                          <a:pt x="177" y="0"/>
                        </a:moveTo>
                        <a:lnTo>
                          <a:pt x="177" y="0"/>
                        </a:lnTo>
                        <a:cubicBezTo>
                          <a:pt x="64" y="8"/>
                          <a:pt x="1" y="281"/>
                          <a:pt x="179" y="471"/>
                        </a:cubicBezTo>
                        <a:cubicBezTo>
                          <a:pt x="255" y="553"/>
                          <a:pt x="359" y="563"/>
                          <a:pt x="502" y="639"/>
                        </a:cubicBezTo>
                        <a:cubicBezTo>
                          <a:pt x="504" y="639"/>
                          <a:pt x="510" y="643"/>
                          <a:pt x="512" y="645"/>
                        </a:cubicBezTo>
                        <a:cubicBezTo>
                          <a:pt x="513" y="645"/>
                          <a:pt x="514" y="645"/>
                          <a:pt x="514" y="645"/>
                        </a:cubicBezTo>
                        <a:cubicBezTo>
                          <a:pt x="600" y="645"/>
                          <a:pt x="606" y="497"/>
                          <a:pt x="596" y="432"/>
                        </a:cubicBezTo>
                        <a:cubicBezTo>
                          <a:pt x="584" y="352"/>
                          <a:pt x="326" y="92"/>
                          <a:pt x="183" y="2"/>
                        </a:cubicBezTo>
                        <a:cubicBezTo>
                          <a:pt x="179" y="2"/>
                          <a:pt x="179" y="0"/>
                          <a:pt x="1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7"/>
                  <p:cNvSpPr/>
                  <p:nvPr/>
                </p:nvSpPr>
                <p:spPr>
                  <a:xfrm>
                    <a:off x="4826374" y="3896688"/>
                    <a:ext cx="23304" cy="18510"/>
                  </a:xfrm>
                  <a:custGeom>
                    <a:avLst/>
                    <a:gdLst/>
                    <a:ahLst/>
                    <a:cxnLst/>
                    <a:rect l="l" t="t" r="r" b="b"/>
                    <a:pathLst>
                      <a:path w="384" h="305" extrusionOk="0">
                        <a:moveTo>
                          <a:pt x="68" y="1"/>
                        </a:moveTo>
                        <a:cubicBezTo>
                          <a:pt x="21" y="1"/>
                          <a:pt x="0" y="36"/>
                          <a:pt x="0" y="36"/>
                        </a:cubicBezTo>
                        <a:cubicBezTo>
                          <a:pt x="86" y="123"/>
                          <a:pt x="312" y="305"/>
                          <a:pt x="363" y="305"/>
                        </a:cubicBezTo>
                        <a:cubicBezTo>
                          <a:pt x="384" y="305"/>
                          <a:pt x="374" y="272"/>
                          <a:pt x="307" y="185"/>
                        </a:cubicBezTo>
                        <a:cubicBezTo>
                          <a:pt x="194" y="37"/>
                          <a:pt x="117" y="1"/>
                          <a:pt x="68" y="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7"/>
                  <p:cNvSpPr/>
                  <p:nvPr/>
                </p:nvSpPr>
                <p:spPr>
                  <a:xfrm>
                    <a:off x="4867218" y="3964841"/>
                    <a:ext cx="25246" cy="21423"/>
                  </a:xfrm>
                  <a:custGeom>
                    <a:avLst/>
                    <a:gdLst/>
                    <a:ahLst/>
                    <a:cxnLst/>
                    <a:rect l="l" t="t" r="r" b="b"/>
                    <a:pathLst>
                      <a:path w="416" h="353" extrusionOk="0">
                        <a:moveTo>
                          <a:pt x="131" y="1"/>
                        </a:moveTo>
                        <a:cubicBezTo>
                          <a:pt x="123" y="1"/>
                          <a:pt x="116" y="2"/>
                          <a:pt x="109" y="3"/>
                        </a:cubicBezTo>
                        <a:cubicBezTo>
                          <a:pt x="92" y="5"/>
                          <a:pt x="74" y="9"/>
                          <a:pt x="57" y="18"/>
                        </a:cubicBezTo>
                        <a:cubicBezTo>
                          <a:pt x="15" y="36"/>
                          <a:pt x="0" y="87"/>
                          <a:pt x="23" y="128"/>
                        </a:cubicBezTo>
                        <a:cubicBezTo>
                          <a:pt x="62" y="194"/>
                          <a:pt x="133" y="302"/>
                          <a:pt x="215" y="343"/>
                        </a:cubicBezTo>
                        <a:cubicBezTo>
                          <a:pt x="217" y="343"/>
                          <a:pt x="217" y="345"/>
                          <a:pt x="219" y="345"/>
                        </a:cubicBezTo>
                        <a:cubicBezTo>
                          <a:pt x="231" y="350"/>
                          <a:pt x="242" y="353"/>
                          <a:pt x="253" y="353"/>
                        </a:cubicBezTo>
                        <a:cubicBezTo>
                          <a:pt x="316" y="353"/>
                          <a:pt x="365" y="270"/>
                          <a:pt x="395" y="202"/>
                        </a:cubicBezTo>
                        <a:cubicBezTo>
                          <a:pt x="416" y="159"/>
                          <a:pt x="395" y="108"/>
                          <a:pt x="350" y="87"/>
                        </a:cubicBezTo>
                        <a:cubicBezTo>
                          <a:pt x="307" y="69"/>
                          <a:pt x="256" y="46"/>
                          <a:pt x="201" y="20"/>
                        </a:cubicBezTo>
                        <a:cubicBezTo>
                          <a:pt x="176" y="8"/>
                          <a:pt x="153" y="1"/>
                          <a:pt x="131" y="1"/>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7"/>
                  <p:cNvSpPr/>
                  <p:nvPr/>
                </p:nvSpPr>
                <p:spPr>
                  <a:xfrm>
                    <a:off x="4867096" y="3965023"/>
                    <a:ext cx="22030" cy="20755"/>
                  </a:xfrm>
                  <a:custGeom>
                    <a:avLst/>
                    <a:gdLst/>
                    <a:ahLst/>
                    <a:cxnLst/>
                    <a:rect l="l" t="t" r="r" b="b"/>
                    <a:pathLst>
                      <a:path w="363" h="342" extrusionOk="0">
                        <a:moveTo>
                          <a:pt x="111" y="0"/>
                        </a:moveTo>
                        <a:cubicBezTo>
                          <a:pt x="92" y="2"/>
                          <a:pt x="76" y="6"/>
                          <a:pt x="59" y="15"/>
                        </a:cubicBezTo>
                        <a:cubicBezTo>
                          <a:pt x="17" y="33"/>
                          <a:pt x="0" y="84"/>
                          <a:pt x="25" y="125"/>
                        </a:cubicBezTo>
                        <a:cubicBezTo>
                          <a:pt x="62" y="195"/>
                          <a:pt x="133" y="301"/>
                          <a:pt x="219" y="342"/>
                        </a:cubicBezTo>
                        <a:cubicBezTo>
                          <a:pt x="272" y="328"/>
                          <a:pt x="313" y="254"/>
                          <a:pt x="342" y="195"/>
                        </a:cubicBezTo>
                        <a:cubicBezTo>
                          <a:pt x="362" y="152"/>
                          <a:pt x="342" y="101"/>
                          <a:pt x="297" y="80"/>
                        </a:cubicBezTo>
                        <a:cubicBezTo>
                          <a:pt x="256" y="64"/>
                          <a:pt x="203" y="41"/>
                          <a:pt x="150" y="13"/>
                        </a:cubicBezTo>
                        <a:cubicBezTo>
                          <a:pt x="137" y="9"/>
                          <a:pt x="123" y="2"/>
                          <a:pt x="11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7"/>
                  <p:cNvSpPr/>
                  <p:nvPr/>
                </p:nvSpPr>
                <p:spPr>
                  <a:xfrm>
                    <a:off x="4872315" y="3968483"/>
                    <a:ext cx="9467" cy="6069"/>
                  </a:xfrm>
                  <a:custGeom>
                    <a:avLst/>
                    <a:gdLst/>
                    <a:ahLst/>
                    <a:cxnLst/>
                    <a:rect l="l" t="t" r="r" b="b"/>
                    <a:pathLst>
                      <a:path w="156" h="100" extrusionOk="0">
                        <a:moveTo>
                          <a:pt x="0" y="1"/>
                        </a:moveTo>
                        <a:lnTo>
                          <a:pt x="0" y="1"/>
                        </a:lnTo>
                        <a:cubicBezTo>
                          <a:pt x="16" y="75"/>
                          <a:pt x="56" y="100"/>
                          <a:pt x="91" y="100"/>
                        </a:cubicBezTo>
                        <a:cubicBezTo>
                          <a:pt x="126" y="100"/>
                          <a:pt x="156" y="74"/>
                          <a:pt x="147" y="50"/>
                        </a:cubicBezTo>
                        <a:cubicBezTo>
                          <a:pt x="133" y="7"/>
                          <a:pt x="0" y="1"/>
                          <a:pt x="0" y="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7"/>
                  <p:cNvSpPr/>
                  <p:nvPr/>
                </p:nvSpPr>
                <p:spPr>
                  <a:xfrm>
                    <a:off x="5015054" y="3911739"/>
                    <a:ext cx="40479" cy="39083"/>
                  </a:xfrm>
                  <a:custGeom>
                    <a:avLst/>
                    <a:gdLst/>
                    <a:ahLst/>
                    <a:cxnLst/>
                    <a:rect l="l" t="t" r="r" b="b"/>
                    <a:pathLst>
                      <a:path w="667" h="644" extrusionOk="0">
                        <a:moveTo>
                          <a:pt x="113" y="0"/>
                        </a:moveTo>
                        <a:cubicBezTo>
                          <a:pt x="110" y="0"/>
                          <a:pt x="107" y="0"/>
                          <a:pt x="103" y="1"/>
                        </a:cubicBezTo>
                        <a:cubicBezTo>
                          <a:pt x="52" y="5"/>
                          <a:pt x="13" y="50"/>
                          <a:pt x="1" y="142"/>
                        </a:cubicBezTo>
                        <a:cubicBezTo>
                          <a:pt x="1" y="142"/>
                          <a:pt x="134" y="600"/>
                          <a:pt x="343" y="641"/>
                        </a:cubicBezTo>
                        <a:cubicBezTo>
                          <a:pt x="352" y="643"/>
                          <a:pt x="362" y="644"/>
                          <a:pt x="372" y="644"/>
                        </a:cubicBezTo>
                        <a:cubicBezTo>
                          <a:pt x="398" y="644"/>
                          <a:pt x="425" y="637"/>
                          <a:pt x="453" y="623"/>
                        </a:cubicBezTo>
                        <a:cubicBezTo>
                          <a:pt x="666" y="510"/>
                          <a:pt x="310" y="0"/>
                          <a:pt x="113" y="0"/>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7"/>
                  <p:cNvSpPr/>
                  <p:nvPr/>
                </p:nvSpPr>
                <p:spPr>
                  <a:xfrm>
                    <a:off x="5015054" y="3911739"/>
                    <a:ext cx="37444" cy="38901"/>
                  </a:xfrm>
                  <a:custGeom>
                    <a:avLst/>
                    <a:gdLst/>
                    <a:ahLst/>
                    <a:cxnLst/>
                    <a:rect l="l" t="t" r="r" b="b"/>
                    <a:pathLst>
                      <a:path w="617" h="641" extrusionOk="0">
                        <a:moveTo>
                          <a:pt x="103" y="1"/>
                        </a:moveTo>
                        <a:cubicBezTo>
                          <a:pt x="52" y="7"/>
                          <a:pt x="13" y="50"/>
                          <a:pt x="1" y="142"/>
                        </a:cubicBezTo>
                        <a:cubicBezTo>
                          <a:pt x="1" y="142"/>
                          <a:pt x="134" y="600"/>
                          <a:pt x="343" y="641"/>
                        </a:cubicBezTo>
                        <a:cubicBezTo>
                          <a:pt x="367" y="641"/>
                          <a:pt x="390" y="633"/>
                          <a:pt x="414" y="621"/>
                        </a:cubicBezTo>
                        <a:cubicBezTo>
                          <a:pt x="617" y="512"/>
                          <a:pt x="302" y="44"/>
                          <a:pt x="10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7"/>
                  <p:cNvSpPr/>
                  <p:nvPr/>
                </p:nvSpPr>
                <p:spPr>
                  <a:xfrm>
                    <a:off x="5017300" y="3915684"/>
                    <a:ext cx="21908" cy="18085"/>
                  </a:xfrm>
                  <a:custGeom>
                    <a:avLst/>
                    <a:gdLst/>
                    <a:ahLst/>
                    <a:cxnLst/>
                    <a:rect l="l" t="t" r="r" b="b"/>
                    <a:pathLst>
                      <a:path w="361" h="298" extrusionOk="0">
                        <a:moveTo>
                          <a:pt x="73" y="1"/>
                        </a:moveTo>
                        <a:cubicBezTo>
                          <a:pt x="48" y="1"/>
                          <a:pt x="33" y="7"/>
                          <a:pt x="33" y="7"/>
                        </a:cubicBezTo>
                        <a:cubicBezTo>
                          <a:pt x="0" y="96"/>
                          <a:pt x="249" y="297"/>
                          <a:pt x="327" y="297"/>
                        </a:cubicBezTo>
                        <a:cubicBezTo>
                          <a:pt x="355" y="297"/>
                          <a:pt x="361" y="270"/>
                          <a:pt x="322" y="202"/>
                        </a:cubicBezTo>
                        <a:cubicBezTo>
                          <a:pt x="221" y="29"/>
                          <a:pt x="125" y="1"/>
                          <a:pt x="73" y="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7"/>
                  <p:cNvSpPr/>
                  <p:nvPr/>
                </p:nvSpPr>
                <p:spPr>
                  <a:xfrm>
                    <a:off x="5098986" y="3946574"/>
                    <a:ext cx="18085" cy="24093"/>
                  </a:xfrm>
                  <a:custGeom>
                    <a:avLst/>
                    <a:gdLst/>
                    <a:ahLst/>
                    <a:cxnLst/>
                    <a:rect l="l" t="t" r="r" b="b"/>
                    <a:pathLst>
                      <a:path w="298" h="397" extrusionOk="0">
                        <a:moveTo>
                          <a:pt x="178" y="1"/>
                        </a:moveTo>
                        <a:cubicBezTo>
                          <a:pt x="173" y="1"/>
                          <a:pt x="169" y="1"/>
                          <a:pt x="165" y="2"/>
                        </a:cubicBezTo>
                        <a:cubicBezTo>
                          <a:pt x="142" y="8"/>
                          <a:pt x="120" y="20"/>
                          <a:pt x="103" y="42"/>
                        </a:cubicBezTo>
                        <a:cubicBezTo>
                          <a:pt x="60" y="110"/>
                          <a:pt x="7" y="206"/>
                          <a:pt x="3" y="294"/>
                        </a:cubicBezTo>
                        <a:cubicBezTo>
                          <a:pt x="1" y="374"/>
                          <a:pt x="95" y="394"/>
                          <a:pt x="181" y="396"/>
                        </a:cubicBezTo>
                        <a:lnTo>
                          <a:pt x="222" y="396"/>
                        </a:lnTo>
                        <a:cubicBezTo>
                          <a:pt x="265" y="394"/>
                          <a:pt x="298" y="358"/>
                          <a:pt x="296" y="315"/>
                        </a:cubicBezTo>
                        <a:cubicBezTo>
                          <a:pt x="289" y="265"/>
                          <a:pt x="289" y="206"/>
                          <a:pt x="289" y="141"/>
                        </a:cubicBezTo>
                        <a:cubicBezTo>
                          <a:pt x="289" y="94"/>
                          <a:pt x="269" y="59"/>
                          <a:pt x="248" y="32"/>
                        </a:cubicBezTo>
                        <a:cubicBezTo>
                          <a:pt x="231" y="11"/>
                          <a:pt x="204" y="1"/>
                          <a:pt x="178" y="1"/>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7"/>
                  <p:cNvSpPr/>
                  <p:nvPr/>
                </p:nvSpPr>
                <p:spPr>
                  <a:xfrm>
                    <a:off x="5098986" y="3946635"/>
                    <a:ext cx="16082" cy="24032"/>
                  </a:xfrm>
                  <a:custGeom>
                    <a:avLst/>
                    <a:gdLst/>
                    <a:ahLst/>
                    <a:cxnLst/>
                    <a:rect l="l" t="t" r="r" b="b"/>
                    <a:pathLst>
                      <a:path w="265" h="396" extrusionOk="0">
                        <a:moveTo>
                          <a:pt x="165" y="1"/>
                        </a:moveTo>
                        <a:cubicBezTo>
                          <a:pt x="142" y="7"/>
                          <a:pt x="120" y="19"/>
                          <a:pt x="103" y="41"/>
                        </a:cubicBezTo>
                        <a:cubicBezTo>
                          <a:pt x="60" y="109"/>
                          <a:pt x="7" y="205"/>
                          <a:pt x="3" y="293"/>
                        </a:cubicBezTo>
                        <a:cubicBezTo>
                          <a:pt x="1" y="373"/>
                          <a:pt x="95" y="393"/>
                          <a:pt x="181" y="395"/>
                        </a:cubicBezTo>
                        <a:lnTo>
                          <a:pt x="187" y="395"/>
                        </a:lnTo>
                        <a:cubicBezTo>
                          <a:pt x="232" y="393"/>
                          <a:pt x="265" y="357"/>
                          <a:pt x="263" y="314"/>
                        </a:cubicBezTo>
                        <a:cubicBezTo>
                          <a:pt x="259" y="264"/>
                          <a:pt x="257" y="205"/>
                          <a:pt x="257" y="140"/>
                        </a:cubicBezTo>
                        <a:cubicBezTo>
                          <a:pt x="257" y="93"/>
                          <a:pt x="238" y="58"/>
                          <a:pt x="216" y="31"/>
                        </a:cubicBezTo>
                        <a:cubicBezTo>
                          <a:pt x="203" y="15"/>
                          <a:pt x="185" y="7"/>
                          <a:pt x="16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7"/>
                  <p:cNvSpPr/>
                  <p:nvPr/>
                </p:nvSpPr>
                <p:spPr>
                  <a:xfrm>
                    <a:off x="5104630" y="3949305"/>
                    <a:ext cx="9346" cy="7161"/>
                  </a:xfrm>
                  <a:custGeom>
                    <a:avLst/>
                    <a:gdLst/>
                    <a:ahLst/>
                    <a:cxnLst/>
                    <a:rect l="l" t="t" r="r" b="b"/>
                    <a:pathLst>
                      <a:path w="154" h="118" extrusionOk="0">
                        <a:moveTo>
                          <a:pt x="60" y="1"/>
                        </a:moveTo>
                        <a:cubicBezTo>
                          <a:pt x="35" y="1"/>
                          <a:pt x="18" y="31"/>
                          <a:pt x="8" y="57"/>
                        </a:cubicBezTo>
                        <a:cubicBezTo>
                          <a:pt x="0" y="75"/>
                          <a:pt x="8" y="96"/>
                          <a:pt x="29" y="104"/>
                        </a:cubicBezTo>
                        <a:cubicBezTo>
                          <a:pt x="53" y="113"/>
                          <a:pt x="75" y="117"/>
                          <a:pt x="92" y="117"/>
                        </a:cubicBezTo>
                        <a:cubicBezTo>
                          <a:pt x="136" y="117"/>
                          <a:pt x="153" y="89"/>
                          <a:pt x="106" y="32"/>
                        </a:cubicBezTo>
                        <a:cubicBezTo>
                          <a:pt x="89" y="9"/>
                          <a:pt x="73" y="1"/>
                          <a:pt x="60" y="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 name="Google Shape;1550;p37"/>
                <p:cNvGrpSpPr/>
                <p:nvPr/>
              </p:nvGrpSpPr>
              <p:grpSpPr>
                <a:xfrm>
                  <a:off x="3654980" y="3226402"/>
                  <a:ext cx="932768" cy="576827"/>
                  <a:chOff x="3654980" y="3226402"/>
                  <a:chExt cx="932768" cy="576827"/>
                </a:xfrm>
              </p:grpSpPr>
              <p:sp>
                <p:nvSpPr>
                  <p:cNvPr id="1551" name="Google Shape;1551;p37"/>
                  <p:cNvSpPr/>
                  <p:nvPr/>
                </p:nvSpPr>
                <p:spPr>
                  <a:xfrm>
                    <a:off x="4190604" y="3586572"/>
                    <a:ext cx="39811" cy="39811"/>
                  </a:xfrm>
                  <a:custGeom>
                    <a:avLst/>
                    <a:gdLst/>
                    <a:ahLst/>
                    <a:cxnLst/>
                    <a:rect l="l" t="t" r="r" b="b"/>
                    <a:pathLst>
                      <a:path w="656" h="656" extrusionOk="0">
                        <a:moveTo>
                          <a:pt x="183" y="0"/>
                        </a:moveTo>
                        <a:cubicBezTo>
                          <a:pt x="181" y="0"/>
                          <a:pt x="179" y="0"/>
                          <a:pt x="177" y="0"/>
                        </a:cubicBezTo>
                        <a:cubicBezTo>
                          <a:pt x="64" y="6"/>
                          <a:pt x="1" y="281"/>
                          <a:pt x="179" y="469"/>
                        </a:cubicBezTo>
                        <a:cubicBezTo>
                          <a:pt x="255" y="551"/>
                          <a:pt x="359" y="561"/>
                          <a:pt x="502" y="639"/>
                        </a:cubicBezTo>
                        <a:cubicBezTo>
                          <a:pt x="504" y="641"/>
                          <a:pt x="510" y="641"/>
                          <a:pt x="512" y="643"/>
                        </a:cubicBezTo>
                        <a:cubicBezTo>
                          <a:pt x="531" y="652"/>
                          <a:pt x="548" y="656"/>
                          <a:pt x="562" y="656"/>
                        </a:cubicBezTo>
                        <a:cubicBezTo>
                          <a:pt x="648" y="656"/>
                          <a:pt x="656" y="510"/>
                          <a:pt x="645" y="446"/>
                        </a:cubicBezTo>
                        <a:cubicBezTo>
                          <a:pt x="631" y="367"/>
                          <a:pt x="373" y="105"/>
                          <a:pt x="230" y="17"/>
                        </a:cubicBezTo>
                        <a:cubicBezTo>
                          <a:pt x="215" y="8"/>
                          <a:pt x="199" y="0"/>
                          <a:pt x="183" y="0"/>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37"/>
                  <p:cNvSpPr/>
                  <p:nvPr/>
                </p:nvSpPr>
                <p:spPr>
                  <a:xfrm>
                    <a:off x="4190604" y="3586572"/>
                    <a:ext cx="36959" cy="39022"/>
                  </a:xfrm>
                  <a:custGeom>
                    <a:avLst/>
                    <a:gdLst/>
                    <a:ahLst/>
                    <a:cxnLst/>
                    <a:rect l="l" t="t" r="r" b="b"/>
                    <a:pathLst>
                      <a:path w="609" h="643" extrusionOk="0">
                        <a:moveTo>
                          <a:pt x="177" y="0"/>
                        </a:moveTo>
                        <a:cubicBezTo>
                          <a:pt x="64" y="6"/>
                          <a:pt x="1" y="281"/>
                          <a:pt x="179" y="469"/>
                        </a:cubicBezTo>
                        <a:cubicBezTo>
                          <a:pt x="255" y="551"/>
                          <a:pt x="359" y="561"/>
                          <a:pt x="502" y="639"/>
                        </a:cubicBezTo>
                        <a:cubicBezTo>
                          <a:pt x="504" y="641"/>
                          <a:pt x="510" y="641"/>
                          <a:pt x="512" y="643"/>
                        </a:cubicBezTo>
                        <a:cubicBezTo>
                          <a:pt x="513" y="643"/>
                          <a:pt x="514" y="643"/>
                          <a:pt x="514" y="643"/>
                        </a:cubicBezTo>
                        <a:cubicBezTo>
                          <a:pt x="603" y="643"/>
                          <a:pt x="609" y="497"/>
                          <a:pt x="596" y="434"/>
                        </a:cubicBezTo>
                        <a:cubicBezTo>
                          <a:pt x="584" y="354"/>
                          <a:pt x="324" y="92"/>
                          <a:pt x="183" y="2"/>
                        </a:cubicBezTo>
                        <a:cubicBezTo>
                          <a:pt x="179" y="2"/>
                          <a:pt x="179" y="0"/>
                          <a:pt x="1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37"/>
                  <p:cNvSpPr/>
                  <p:nvPr/>
                </p:nvSpPr>
                <p:spPr>
                  <a:xfrm>
                    <a:off x="4196855" y="3591487"/>
                    <a:ext cx="23365" cy="18510"/>
                  </a:xfrm>
                  <a:custGeom>
                    <a:avLst/>
                    <a:gdLst/>
                    <a:ahLst/>
                    <a:cxnLst/>
                    <a:rect l="l" t="t" r="r" b="b"/>
                    <a:pathLst>
                      <a:path w="385" h="305" extrusionOk="0">
                        <a:moveTo>
                          <a:pt x="69" y="1"/>
                        </a:moveTo>
                        <a:cubicBezTo>
                          <a:pt x="21" y="1"/>
                          <a:pt x="0" y="36"/>
                          <a:pt x="0" y="36"/>
                        </a:cubicBezTo>
                        <a:cubicBezTo>
                          <a:pt x="86" y="123"/>
                          <a:pt x="312" y="304"/>
                          <a:pt x="362" y="304"/>
                        </a:cubicBezTo>
                        <a:cubicBezTo>
                          <a:pt x="384" y="304"/>
                          <a:pt x="374" y="271"/>
                          <a:pt x="307" y="183"/>
                        </a:cubicBezTo>
                        <a:cubicBezTo>
                          <a:pt x="195" y="37"/>
                          <a:pt x="118" y="1"/>
                          <a:pt x="69" y="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37"/>
                  <p:cNvSpPr/>
                  <p:nvPr/>
                </p:nvSpPr>
                <p:spPr>
                  <a:xfrm>
                    <a:off x="4096780" y="3508284"/>
                    <a:ext cx="40418" cy="39022"/>
                  </a:xfrm>
                  <a:custGeom>
                    <a:avLst/>
                    <a:gdLst/>
                    <a:ahLst/>
                    <a:cxnLst/>
                    <a:rect l="l" t="t" r="r" b="b"/>
                    <a:pathLst>
                      <a:path w="666" h="643" extrusionOk="0">
                        <a:moveTo>
                          <a:pt x="110" y="1"/>
                        </a:moveTo>
                        <a:cubicBezTo>
                          <a:pt x="106" y="1"/>
                          <a:pt x="102" y="1"/>
                          <a:pt x="98" y="1"/>
                        </a:cubicBezTo>
                        <a:cubicBezTo>
                          <a:pt x="51" y="3"/>
                          <a:pt x="13" y="48"/>
                          <a:pt x="0" y="141"/>
                        </a:cubicBezTo>
                        <a:cubicBezTo>
                          <a:pt x="0" y="141"/>
                          <a:pt x="133" y="599"/>
                          <a:pt x="342" y="640"/>
                        </a:cubicBezTo>
                        <a:cubicBezTo>
                          <a:pt x="351" y="641"/>
                          <a:pt x="361" y="642"/>
                          <a:pt x="370" y="642"/>
                        </a:cubicBezTo>
                        <a:cubicBezTo>
                          <a:pt x="396" y="642"/>
                          <a:pt x="424" y="636"/>
                          <a:pt x="452" y="621"/>
                        </a:cubicBezTo>
                        <a:cubicBezTo>
                          <a:pt x="665" y="509"/>
                          <a:pt x="311" y="1"/>
                          <a:pt x="110" y="1"/>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37"/>
                  <p:cNvSpPr/>
                  <p:nvPr/>
                </p:nvSpPr>
                <p:spPr>
                  <a:xfrm>
                    <a:off x="4096780" y="3508344"/>
                    <a:ext cx="37444" cy="38779"/>
                  </a:xfrm>
                  <a:custGeom>
                    <a:avLst/>
                    <a:gdLst/>
                    <a:ahLst/>
                    <a:cxnLst/>
                    <a:rect l="l" t="t" r="r" b="b"/>
                    <a:pathLst>
                      <a:path w="617" h="639" extrusionOk="0">
                        <a:moveTo>
                          <a:pt x="98" y="0"/>
                        </a:moveTo>
                        <a:cubicBezTo>
                          <a:pt x="51" y="5"/>
                          <a:pt x="13" y="47"/>
                          <a:pt x="0" y="140"/>
                        </a:cubicBezTo>
                        <a:cubicBezTo>
                          <a:pt x="0" y="140"/>
                          <a:pt x="133" y="598"/>
                          <a:pt x="342" y="639"/>
                        </a:cubicBezTo>
                        <a:cubicBezTo>
                          <a:pt x="364" y="639"/>
                          <a:pt x="389" y="631"/>
                          <a:pt x="414" y="618"/>
                        </a:cubicBezTo>
                        <a:cubicBezTo>
                          <a:pt x="616" y="510"/>
                          <a:pt x="303" y="45"/>
                          <a:pt x="9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37"/>
                  <p:cNvSpPr/>
                  <p:nvPr/>
                </p:nvSpPr>
                <p:spPr>
                  <a:xfrm>
                    <a:off x="4197705" y="3526612"/>
                    <a:ext cx="27856" cy="18146"/>
                  </a:xfrm>
                  <a:custGeom>
                    <a:avLst/>
                    <a:gdLst/>
                    <a:ahLst/>
                    <a:cxnLst/>
                    <a:rect l="l" t="t" r="r" b="b"/>
                    <a:pathLst>
                      <a:path w="459" h="299" extrusionOk="0">
                        <a:moveTo>
                          <a:pt x="142" y="0"/>
                        </a:moveTo>
                        <a:cubicBezTo>
                          <a:pt x="1" y="0"/>
                          <a:pt x="52" y="299"/>
                          <a:pt x="52" y="299"/>
                        </a:cubicBezTo>
                        <a:cubicBezTo>
                          <a:pt x="52" y="299"/>
                          <a:pt x="168" y="287"/>
                          <a:pt x="295" y="287"/>
                        </a:cubicBezTo>
                        <a:cubicBezTo>
                          <a:pt x="369" y="287"/>
                          <a:pt x="414" y="242"/>
                          <a:pt x="438" y="205"/>
                        </a:cubicBezTo>
                        <a:cubicBezTo>
                          <a:pt x="459" y="174"/>
                          <a:pt x="449" y="135"/>
                          <a:pt x="420" y="115"/>
                        </a:cubicBezTo>
                        <a:cubicBezTo>
                          <a:pt x="359" y="72"/>
                          <a:pt x="242" y="0"/>
                          <a:pt x="142" y="0"/>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37"/>
                  <p:cNvSpPr/>
                  <p:nvPr/>
                </p:nvSpPr>
                <p:spPr>
                  <a:xfrm>
                    <a:off x="4193639" y="3526490"/>
                    <a:ext cx="28341" cy="18388"/>
                  </a:xfrm>
                  <a:custGeom>
                    <a:avLst/>
                    <a:gdLst/>
                    <a:ahLst/>
                    <a:cxnLst/>
                    <a:rect l="l" t="t" r="r" b="b"/>
                    <a:pathLst>
                      <a:path w="467" h="303" extrusionOk="0">
                        <a:moveTo>
                          <a:pt x="218" y="1"/>
                        </a:moveTo>
                        <a:cubicBezTo>
                          <a:pt x="208" y="1"/>
                          <a:pt x="197" y="2"/>
                          <a:pt x="186" y="4"/>
                        </a:cubicBezTo>
                        <a:cubicBezTo>
                          <a:pt x="158" y="12"/>
                          <a:pt x="106" y="47"/>
                          <a:pt x="68" y="76"/>
                        </a:cubicBezTo>
                        <a:cubicBezTo>
                          <a:pt x="21" y="115"/>
                          <a:pt x="0" y="178"/>
                          <a:pt x="23" y="233"/>
                        </a:cubicBezTo>
                        <a:cubicBezTo>
                          <a:pt x="46" y="288"/>
                          <a:pt x="97" y="303"/>
                          <a:pt x="151" y="303"/>
                        </a:cubicBezTo>
                        <a:cubicBezTo>
                          <a:pt x="212" y="303"/>
                          <a:pt x="276" y="285"/>
                          <a:pt x="307" y="285"/>
                        </a:cubicBezTo>
                        <a:cubicBezTo>
                          <a:pt x="383" y="285"/>
                          <a:pt x="430" y="237"/>
                          <a:pt x="452" y="199"/>
                        </a:cubicBezTo>
                        <a:cubicBezTo>
                          <a:pt x="467" y="172"/>
                          <a:pt x="464" y="139"/>
                          <a:pt x="442" y="117"/>
                        </a:cubicBezTo>
                        <a:cubicBezTo>
                          <a:pt x="395" y="73"/>
                          <a:pt x="304" y="1"/>
                          <a:pt x="21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7"/>
                  <p:cNvSpPr/>
                  <p:nvPr/>
                </p:nvSpPr>
                <p:spPr>
                  <a:xfrm>
                    <a:off x="4196855" y="3529585"/>
                    <a:ext cx="22030" cy="8254"/>
                  </a:xfrm>
                  <a:custGeom>
                    <a:avLst/>
                    <a:gdLst/>
                    <a:ahLst/>
                    <a:cxnLst/>
                    <a:rect l="l" t="t" r="r" b="b"/>
                    <a:pathLst>
                      <a:path w="363" h="136" extrusionOk="0">
                        <a:moveTo>
                          <a:pt x="152" y="1"/>
                        </a:moveTo>
                        <a:cubicBezTo>
                          <a:pt x="95" y="1"/>
                          <a:pt x="29" y="83"/>
                          <a:pt x="2" y="121"/>
                        </a:cubicBezTo>
                        <a:cubicBezTo>
                          <a:pt x="0" y="128"/>
                          <a:pt x="4" y="136"/>
                          <a:pt x="10" y="136"/>
                        </a:cubicBezTo>
                        <a:cubicBezTo>
                          <a:pt x="11" y="136"/>
                          <a:pt x="12" y="136"/>
                          <a:pt x="13" y="135"/>
                        </a:cubicBezTo>
                        <a:cubicBezTo>
                          <a:pt x="362" y="21"/>
                          <a:pt x="256" y="47"/>
                          <a:pt x="176" y="6"/>
                        </a:cubicBezTo>
                        <a:cubicBezTo>
                          <a:pt x="168" y="3"/>
                          <a:pt x="160" y="1"/>
                          <a:pt x="152" y="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7"/>
                  <p:cNvSpPr/>
                  <p:nvPr/>
                </p:nvSpPr>
                <p:spPr>
                  <a:xfrm>
                    <a:off x="4007265" y="3473752"/>
                    <a:ext cx="25610" cy="21241"/>
                  </a:xfrm>
                  <a:custGeom>
                    <a:avLst/>
                    <a:gdLst/>
                    <a:ahLst/>
                    <a:cxnLst/>
                    <a:rect l="l" t="t" r="r" b="b"/>
                    <a:pathLst>
                      <a:path w="422" h="350" extrusionOk="0">
                        <a:moveTo>
                          <a:pt x="143" y="0"/>
                        </a:moveTo>
                        <a:cubicBezTo>
                          <a:pt x="60" y="0"/>
                          <a:pt x="1" y="98"/>
                          <a:pt x="49" y="174"/>
                        </a:cubicBezTo>
                        <a:cubicBezTo>
                          <a:pt x="86" y="229"/>
                          <a:pt x="131" y="288"/>
                          <a:pt x="182" y="323"/>
                        </a:cubicBezTo>
                        <a:cubicBezTo>
                          <a:pt x="192" y="331"/>
                          <a:pt x="203" y="335"/>
                          <a:pt x="213" y="341"/>
                        </a:cubicBezTo>
                        <a:cubicBezTo>
                          <a:pt x="225" y="347"/>
                          <a:pt x="238" y="350"/>
                          <a:pt x="249" y="350"/>
                        </a:cubicBezTo>
                        <a:cubicBezTo>
                          <a:pt x="326" y="350"/>
                          <a:pt x="381" y="233"/>
                          <a:pt x="411" y="163"/>
                        </a:cubicBezTo>
                        <a:cubicBezTo>
                          <a:pt x="422" y="139"/>
                          <a:pt x="407" y="106"/>
                          <a:pt x="381" y="96"/>
                        </a:cubicBezTo>
                        <a:cubicBezTo>
                          <a:pt x="377" y="94"/>
                          <a:pt x="375" y="94"/>
                          <a:pt x="372" y="92"/>
                        </a:cubicBezTo>
                        <a:cubicBezTo>
                          <a:pt x="334" y="79"/>
                          <a:pt x="285" y="57"/>
                          <a:pt x="231" y="30"/>
                        </a:cubicBezTo>
                        <a:cubicBezTo>
                          <a:pt x="229" y="28"/>
                          <a:pt x="227" y="28"/>
                          <a:pt x="223" y="26"/>
                        </a:cubicBezTo>
                        <a:cubicBezTo>
                          <a:pt x="217" y="24"/>
                          <a:pt x="209" y="20"/>
                          <a:pt x="201" y="16"/>
                        </a:cubicBezTo>
                        <a:cubicBezTo>
                          <a:pt x="197" y="14"/>
                          <a:pt x="192" y="14"/>
                          <a:pt x="188" y="10"/>
                        </a:cubicBezTo>
                        <a:cubicBezTo>
                          <a:pt x="186" y="10"/>
                          <a:pt x="182" y="8"/>
                          <a:pt x="178" y="6"/>
                        </a:cubicBezTo>
                        <a:cubicBezTo>
                          <a:pt x="166" y="2"/>
                          <a:pt x="154" y="0"/>
                          <a:pt x="143" y="0"/>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7"/>
                  <p:cNvSpPr/>
                  <p:nvPr/>
                </p:nvSpPr>
                <p:spPr>
                  <a:xfrm>
                    <a:off x="4007265" y="3473752"/>
                    <a:ext cx="22030" cy="19663"/>
                  </a:xfrm>
                  <a:custGeom>
                    <a:avLst/>
                    <a:gdLst/>
                    <a:ahLst/>
                    <a:cxnLst/>
                    <a:rect l="l" t="t" r="r" b="b"/>
                    <a:pathLst>
                      <a:path w="363" h="324" extrusionOk="0">
                        <a:moveTo>
                          <a:pt x="143" y="0"/>
                        </a:moveTo>
                        <a:cubicBezTo>
                          <a:pt x="60" y="0"/>
                          <a:pt x="1" y="98"/>
                          <a:pt x="49" y="174"/>
                        </a:cubicBezTo>
                        <a:cubicBezTo>
                          <a:pt x="86" y="229"/>
                          <a:pt x="131" y="288"/>
                          <a:pt x="182" y="323"/>
                        </a:cubicBezTo>
                        <a:cubicBezTo>
                          <a:pt x="185" y="323"/>
                          <a:pt x="188" y="323"/>
                          <a:pt x="191" y="323"/>
                        </a:cubicBezTo>
                        <a:cubicBezTo>
                          <a:pt x="265" y="323"/>
                          <a:pt x="323" y="209"/>
                          <a:pt x="352" y="141"/>
                        </a:cubicBezTo>
                        <a:cubicBezTo>
                          <a:pt x="362" y="114"/>
                          <a:pt x="352" y="83"/>
                          <a:pt x="321" y="71"/>
                        </a:cubicBezTo>
                        <a:cubicBezTo>
                          <a:pt x="299" y="61"/>
                          <a:pt x="264" y="49"/>
                          <a:pt x="229" y="30"/>
                        </a:cubicBezTo>
                        <a:cubicBezTo>
                          <a:pt x="227" y="28"/>
                          <a:pt x="223" y="28"/>
                          <a:pt x="221" y="26"/>
                        </a:cubicBezTo>
                        <a:cubicBezTo>
                          <a:pt x="211" y="20"/>
                          <a:pt x="201" y="16"/>
                          <a:pt x="188" y="10"/>
                        </a:cubicBezTo>
                        <a:cubicBezTo>
                          <a:pt x="186" y="10"/>
                          <a:pt x="182" y="8"/>
                          <a:pt x="178" y="6"/>
                        </a:cubicBezTo>
                        <a:cubicBezTo>
                          <a:pt x="166" y="2"/>
                          <a:pt x="154" y="0"/>
                          <a:pt x="1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7"/>
                  <p:cNvSpPr/>
                  <p:nvPr/>
                </p:nvSpPr>
                <p:spPr>
                  <a:xfrm>
                    <a:off x="4011331" y="3476422"/>
                    <a:ext cx="14686" cy="5037"/>
                  </a:xfrm>
                  <a:custGeom>
                    <a:avLst/>
                    <a:gdLst/>
                    <a:ahLst/>
                    <a:cxnLst/>
                    <a:rect l="l" t="t" r="r" b="b"/>
                    <a:pathLst>
                      <a:path w="242" h="83" extrusionOk="0">
                        <a:moveTo>
                          <a:pt x="80" y="0"/>
                        </a:moveTo>
                        <a:cubicBezTo>
                          <a:pt x="11" y="0"/>
                          <a:pt x="1" y="66"/>
                          <a:pt x="1" y="66"/>
                        </a:cubicBezTo>
                        <a:cubicBezTo>
                          <a:pt x="29" y="78"/>
                          <a:pt x="67" y="83"/>
                          <a:pt x="103" y="83"/>
                        </a:cubicBezTo>
                        <a:cubicBezTo>
                          <a:pt x="179" y="83"/>
                          <a:pt x="241" y="58"/>
                          <a:pt x="150" y="17"/>
                        </a:cubicBezTo>
                        <a:cubicBezTo>
                          <a:pt x="122" y="5"/>
                          <a:pt x="99" y="0"/>
                          <a:pt x="80" y="0"/>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7"/>
                  <p:cNvSpPr/>
                  <p:nvPr/>
                </p:nvSpPr>
                <p:spPr>
                  <a:xfrm>
                    <a:off x="3939537" y="3393279"/>
                    <a:ext cx="48247" cy="28644"/>
                  </a:xfrm>
                  <a:custGeom>
                    <a:avLst/>
                    <a:gdLst/>
                    <a:ahLst/>
                    <a:cxnLst/>
                    <a:rect l="l" t="t" r="r" b="b"/>
                    <a:pathLst>
                      <a:path w="795" h="472" extrusionOk="0">
                        <a:moveTo>
                          <a:pt x="109" y="0"/>
                        </a:moveTo>
                        <a:cubicBezTo>
                          <a:pt x="1" y="0"/>
                          <a:pt x="46" y="182"/>
                          <a:pt x="46" y="182"/>
                        </a:cubicBezTo>
                        <a:cubicBezTo>
                          <a:pt x="50" y="233"/>
                          <a:pt x="179" y="366"/>
                          <a:pt x="330" y="432"/>
                        </a:cubicBezTo>
                        <a:cubicBezTo>
                          <a:pt x="381" y="457"/>
                          <a:pt x="437" y="472"/>
                          <a:pt x="491" y="472"/>
                        </a:cubicBezTo>
                        <a:cubicBezTo>
                          <a:pt x="520" y="472"/>
                          <a:pt x="549" y="467"/>
                          <a:pt x="576" y="458"/>
                        </a:cubicBezTo>
                        <a:cubicBezTo>
                          <a:pt x="795" y="380"/>
                          <a:pt x="394" y="135"/>
                          <a:pt x="189" y="24"/>
                        </a:cubicBezTo>
                        <a:cubicBezTo>
                          <a:pt x="171" y="14"/>
                          <a:pt x="152" y="10"/>
                          <a:pt x="138" y="4"/>
                        </a:cubicBezTo>
                        <a:cubicBezTo>
                          <a:pt x="127" y="1"/>
                          <a:pt x="117" y="0"/>
                          <a:pt x="109" y="0"/>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37"/>
                  <p:cNvSpPr/>
                  <p:nvPr/>
                </p:nvSpPr>
                <p:spPr>
                  <a:xfrm>
                    <a:off x="3939537" y="3393401"/>
                    <a:ext cx="45273" cy="27431"/>
                  </a:xfrm>
                  <a:custGeom>
                    <a:avLst/>
                    <a:gdLst/>
                    <a:ahLst/>
                    <a:cxnLst/>
                    <a:rect l="l" t="t" r="r" b="b"/>
                    <a:pathLst>
                      <a:path w="746" h="452" extrusionOk="0">
                        <a:moveTo>
                          <a:pt x="109" y="0"/>
                        </a:moveTo>
                        <a:cubicBezTo>
                          <a:pt x="1" y="0"/>
                          <a:pt x="46" y="182"/>
                          <a:pt x="46" y="182"/>
                        </a:cubicBezTo>
                        <a:cubicBezTo>
                          <a:pt x="50" y="233"/>
                          <a:pt x="179" y="366"/>
                          <a:pt x="330" y="432"/>
                        </a:cubicBezTo>
                        <a:cubicBezTo>
                          <a:pt x="368" y="443"/>
                          <a:pt x="408" y="451"/>
                          <a:pt x="446" y="451"/>
                        </a:cubicBezTo>
                        <a:cubicBezTo>
                          <a:pt x="474" y="451"/>
                          <a:pt x="501" y="447"/>
                          <a:pt x="527" y="438"/>
                        </a:cubicBezTo>
                        <a:cubicBezTo>
                          <a:pt x="746" y="360"/>
                          <a:pt x="345" y="112"/>
                          <a:pt x="138" y="4"/>
                        </a:cubicBezTo>
                        <a:cubicBezTo>
                          <a:pt x="127" y="1"/>
                          <a:pt x="117" y="0"/>
                          <a:pt x="10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37"/>
                  <p:cNvSpPr/>
                  <p:nvPr/>
                </p:nvSpPr>
                <p:spPr>
                  <a:xfrm>
                    <a:off x="3941236" y="3397103"/>
                    <a:ext cx="25974" cy="14868"/>
                  </a:xfrm>
                  <a:custGeom>
                    <a:avLst/>
                    <a:gdLst/>
                    <a:ahLst/>
                    <a:cxnLst/>
                    <a:rect l="l" t="t" r="r" b="b"/>
                    <a:pathLst>
                      <a:path w="428" h="245" extrusionOk="0">
                        <a:moveTo>
                          <a:pt x="49" y="0"/>
                        </a:moveTo>
                        <a:cubicBezTo>
                          <a:pt x="1" y="81"/>
                          <a:pt x="293" y="244"/>
                          <a:pt x="387" y="244"/>
                        </a:cubicBezTo>
                        <a:cubicBezTo>
                          <a:pt x="418" y="244"/>
                          <a:pt x="428" y="227"/>
                          <a:pt x="401" y="186"/>
                        </a:cubicBezTo>
                        <a:cubicBezTo>
                          <a:pt x="286" y="19"/>
                          <a:pt x="49" y="0"/>
                          <a:pt x="49" y="0"/>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7"/>
                  <p:cNvSpPr/>
                  <p:nvPr/>
                </p:nvSpPr>
                <p:spPr>
                  <a:xfrm>
                    <a:off x="4150125" y="3414945"/>
                    <a:ext cx="39690" cy="39204"/>
                  </a:xfrm>
                  <a:custGeom>
                    <a:avLst/>
                    <a:gdLst/>
                    <a:ahLst/>
                    <a:cxnLst/>
                    <a:rect l="l" t="t" r="r" b="b"/>
                    <a:pathLst>
                      <a:path w="654" h="646" extrusionOk="0">
                        <a:moveTo>
                          <a:pt x="246" y="0"/>
                        </a:moveTo>
                        <a:cubicBezTo>
                          <a:pt x="171" y="0"/>
                          <a:pt x="104" y="31"/>
                          <a:pt x="68" y="97"/>
                        </a:cubicBezTo>
                        <a:cubicBezTo>
                          <a:pt x="62" y="113"/>
                          <a:pt x="1" y="332"/>
                          <a:pt x="283" y="566"/>
                        </a:cubicBezTo>
                        <a:cubicBezTo>
                          <a:pt x="298" y="576"/>
                          <a:pt x="312" y="586"/>
                          <a:pt x="324" y="596"/>
                        </a:cubicBezTo>
                        <a:cubicBezTo>
                          <a:pt x="375" y="630"/>
                          <a:pt x="419" y="645"/>
                          <a:pt x="456" y="645"/>
                        </a:cubicBezTo>
                        <a:cubicBezTo>
                          <a:pt x="609" y="645"/>
                          <a:pt x="654" y="402"/>
                          <a:pt x="555" y="203"/>
                        </a:cubicBezTo>
                        <a:cubicBezTo>
                          <a:pt x="517" y="126"/>
                          <a:pt x="455" y="70"/>
                          <a:pt x="390" y="36"/>
                        </a:cubicBezTo>
                        <a:cubicBezTo>
                          <a:pt x="343" y="12"/>
                          <a:pt x="293" y="0"/>
                          <a:pt x="246" y="0"/>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7"/>
                  <p:cNvSpPr/>
                  <p:nvPr/>
                </p:nvSpPr>
                <p:spPr>
                  <a:xfrm>
                    <a:off x="4150125" y="3414945"/>
                    <a:ext cx="37505" cy="37748"/>
                  </a:xfrm>
                  <a:custGeom>
                    <a:avLst/>
                    <a:gdLst/>
                    <a:ahLst/>
                    <a:cxnLst/>
                    <a:rect l="l" t="t" r="r" b="b"/>
                    <a:pathLst>
                      <a:path w="618" h="622" extrusionOk="0">
                        <a:moveTo>
                          <a:pt x="246" y="0"/>
                        </a:moveTo>
                        <a:cubicBezTo>
                          <a:pt x="171" y="0"/>
                          <a:pt x="104" y="31"/>
                          <a:pt x="68" y="97"/>
                        </a:cubicBezTo>
                        <a:cubicBezTo>
                          <a:pt x="62" y="113"/>
                          <a:pt x="1" y="332"/>
                          <a:pt x="283" y="566"/>
                        </a:cubicBezTo>
                        <a:cubicBezTo>
                          <a:pt x="298" y="576"/>
                          <a:pt x="312" y="586"/>
                          <a:pt x="324" y="596"/>
                        </a:cubicBezTo>
                        <a:cubicBezTo>
                          <a:pt x="359" y="614"/>
                          <a:pt x="390" y="622"/>
                          <a:pt x="417" y="622"/>
                        </a:cubicBezTo>
                        <a:cubicBezTo>
                          <a:pt x="571" y="622"/>
                          <a:pt x="617" y="378"/>
                          <a:pt x="517" y="179"/>
                        </a:cubicBezTo>
                        <a:cubicBezTo>
                          <a:pt x="486" y="117"/>
                          <a:pt x="441" y="70"/>
                          <a:pt x="390" y="36"/>
                        </a:cubicBezTo>
                        <a:cubicBezTo>
                          <a:pt x="343" y="12"/>
                          <a:pt x="293" y="0"/>
                          <a:pt x="2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7"/>
                  <p:cNvSpPr/>
                  <p:nvPr/>
                </p:nvSpPr>
                <p:spPr>
                  <a:xfrm>
                    <a:off x="4159835" y="3418344"/>
                    <a:ext cx="22576" cy="14444"/>
                  </a:xfrm>
                  <a:custGeom>
                    <a:avLst/>
                    <a:gdLst/>
                    <a:ahLst/>
                    <a:cxnLst/>
                    <a:rect l="l" t="t" r="r" b="b"/>
                    <a:pathLst>
                      <a:path w="372" h="238" extrusionOk="0">
                        <a:moveTo>
                          <a:pt x="140" y="0"/>
                        </a:moveTo>
                        <a:cubicBezTo>
                          <a:pt x="109" y="0"/>
                          <a:pt x="81" y="8"/>
                          <a:pt x="56" y="19"/>
                        </a:cubicBezTo>
                        <a:cubicBezTo>
                          <a:pt x="1" y="39"/>
                          <a:pt x="50" y="88"/>
                          <a:pt x="97" y="123"/>
                        </a:cubicBezTo>
                        <a:cubicBezTo>
                          <a:pt x="178" y="185"/>
                          <a:pt x="276" y="238"/>
                          <a:pt x="325" y="238"/>
                        </a:cubicBezTo>
                        <a:cubicBezTo>
                          <a:pt x="362" y="238"/>
                          <a:pt x="371" y="207"/>
                          <a:pt x="324" y="127"/>
                        </a:cubicBezTo>
                        <a:cubicBezTo>
                          <a:pt x="264" y="30"/>
                          <a:pt x="199" y="0"/>
                          <a:pt x="140" y="0"/>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37"/>
                  <p:cNvSpPr/>
                  <p:nvPr/>
                </p:nvSpPr>
                <p:spPr>
                  <a:xfrm>
                    <a:off x="4067104" y="3395586"/>
                    <a:ext cx="25367" cy="21423"/>
                  </a:xfrm>
                  <a:custGeom>
                    <a:avLst/>
                    <a:gdLst/>
                    <a:ahLst/>
                    <a:cxnLst/>
                    <a:rect l="l" t="t" r="r" b="b"/>
                    <a:pathLst>
                      <a:path w="418" h="353" extrusionOk="0">
                        <a:moveTo>
                          <a:pt x="132" y="0"/>
                        </a:moveTo>
                        <a:cubicBezTo>
                          <a:pt x="125" y="0"/>
                          <a:pt x="118" y="1"/>
                          <a:pt x="111" y="3"/>
                        </a:cubicBezTo>
                        <a:cubicBezTo>
                          <a:pt x="92" y="5"/>
                          <a:pt x="74" y="9"/>
                          <a:pt x="60" y="17"/>
                        </a:cubicBezTo>
                        <a:cubicBezTo>
                          <a:pt x="15" y="35"/>
                          <a:pt x="0" y="87"/>
                          <a:pt x="23" y="128"/>
                        </a:cubicBezTo>
                        <a:cubicBezTo>
                          <a:pt x="62" y="195"/>
                          <a:pt x="133" y="301"/>
                          <a:pt x="215" y="342"/>
                        </a:cubicBezTo>
                        <a:cubicBezTo>
                          <a:pt x="217" y="342"/>
                          <a:pt x="217" y="344"/>
                          <a:pt x="219" y="344"/>
                        </a:cubicBezTo>
                        <a:cubicBezTo>
                          <a:pt x="231" y="350"/>
                          <a:pt x="242" y="352"/>
                          <a:pt x="253" y="352"/>
                        </a:cubicBezTo>
                        <a:cubicBezTo>
                          <a:pt x="316" y="352"/>
                          <a:pt x="366" y="269"/>
                          <a:pt x="397" y="201"/>
                        </a:cubicBezTo>
                        <a:cubicBezTo>
                          <a:pt x="418" y="158"/>
                          <a:pt x="397" y="105"/>
                          <a:pt x="350" y="87"/>
                        </a:cubicBezTo>
                        <a:cubicBezTo>
                          <a:pt x="309" y="68"/>
                          <a:pt x="256" y="46"/>
                          <a:pt x="203" y="19"/>
                        </a:cubicBezTo>
                        <a:cubicBezTo>
                          <a:pt x="177" y="7"/>
                          <a:pt x="153" y="0"/>
                          <a:pt x="132" y="0"/>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37"/>
                  <p:cNvSpPr/>
                  <p:nvPr/>
                </p:nvSpPr>
                <p:spPr>
                  <a:xfrm>
                    <a:off x="4067104" y="3395707"/>
                    <a:ext cx="21908" cy="20816"/>
                  </a:xfrm>
                  <a:custGeom>
                    <a:avLst/>
                    <a:gdLst/>
                    <a:ahLst/>
                    <a:cxnLst/>
                    <a:rect l="l" t="t" r="r" b="b"/>
                    <a:pathLst>
                      <a:path w="361" h="343" extrusionOk="0">
                        <a:moveTo>
                          <a:pt x="111" y="1"/>
                        </a:moveTo>
                        <a:cubicBezTo>
                          <a:pt x="92" y="3"/>
                          <a:pt x="74" y="7"/>
                          <a:pt x="60" y="15"/>
                        </a:cubicBezTo>
                        <a:cubicBezTo>
                          <a:pt x="15" y="33"/>
                          <a:pt x="0" y="85"/>
                          <a:pt x="23" y="126"/>
                        </a:cubicBezTo>
                        <a:cubicBezTo>
                          <a:pt x="62" y="195"/>
                          <a:pt x="133" y="302"/>
                          <a:pt x="217" y="342"/>
                        </a:cubicBezTo>
                        <a:cubicBezTo>
                          <a:pt x="270" y="328"/>
                          <a:pt x="311" y="254"/>
                          <a:pt x="340" y="195"/>
                        </a:cubicBezTo>
                        <a:cubicBezTo>
                          <a:pt x="360" y="152"/>
                          <a:pt x="340" y="101"/>
                          <a:pt x="297" y="79"/>
                        </a:cubicBezTo>
                        <a:cubicBezTo>
                          <a:pt x="256" y="64"/>
                          <a:pt x="203" y="42"/>
                          <a:pt x="148" y="13"/>
                        </a:cubicBezTo>
                        <a:cubicBezTo>
                          <a:pt x="135" y="9"/>
                          <a:pt x="123" y="3"/>
                          <a:pt x="11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7"/>
                  <p:cNvSpPr/>
                  <p:nvPr/>
                </p:nvSpPr>
                <p:spPr>
                  <a:xfrm>
                    <a:off x="4072202" y="3399348"/>
                    <a:ext cx="9528" cy="5887"/>
                  </a:xfrm>
                  <a:custGeom>
                    <a:avLst/>
                    <a:gdLst/>
                    <a:ahLst/>
                    <a:cxnLst/>
                    <a:rect l="l" t="t" r="r" b="b"/>
                    <a:pathLst>
                      <a:path w="157" h="97" extrusionOk="0">
                        <a:moveTo>
                          <a:pt x="0" y="0"/>
                        </a:moveTo>
                        <a:cubicBezTo>
                          <a:pt x="16" y="73"/>
                          <a:pt x="56" y="97"/>
                          <a:pt x="91" y="97"/>
                        </a:cubicBezTo>
                        <a:cubicBezTo>
                          <a:pt x="127" y="97"/>
                          <a:pt x="157" y="71"/>
                          <a:pt x="149" y="47"/>
                        </a:cubicBezTo>
                        <a:cubicBezTo>
                          <a:pt x="133" y="4"/>
                          <a:pt x="0" y="0"/>
                          <a:pt x="0" y="0"/>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7"/>
                  <p:cNvSpPr/>
                  <p:nvPr/>
                </p:nvSpPr>
                <p:spPr>
                  <a:xfrm>
                    <a:off x="4272837" y="3482248"/>
                    <a:ext cx="40539" cy="39083"/>
                  </a:xfrm>
                  <a:custGeom>
                    <a:avLst/>
                    <a:gdLst/>
                    <a:ahLst/>
                    <a:cxnLst/>
                    <a:rect l="l" t="t" r="r" b="b"/>
                    <a:pathLst>
                      <a:path w="668" h="644" extrusionOk="0">
                        <a:moveTo>
                          <a:pt x="111" y="0"/>
                        </a:moveTo>
                        <a:cubicBezTo>
                          <a:pt x="107" y="0"/>
                          <a:pt x="104" y="0"/>
                          <a:pt x="101" y="1"/>
                        </a:cubicBezTo>
                        <a:cubicBezTo>
                          <a:pt x="52" y="7"/>
                          <a:pt x="15" y="50"/>
                          <a:pt x="0" y="142"/>
                        </a:cubicBezTo>
                        <a:cubicBezTo>
                          <a:pt x="0" y="142"/>
                          <a:pt x="133" y="600"/>
                          <a:pt x="344" y="641"/>
                        </a:cubicBezTo>
                        <a:cubicBezTo>
                          <a:pt x="353" y="643"/>
                          <a:pt x="363" y="644"/>
                          <a:pt x="373" y="644"/>
                        </a:cubicBezTo>
                        <a:cubicBezTo>
                          <a:pt x="398" y="644"/>
                          <a:pt x="426" y="638"/>
                          <a:pt x="455" y="623"/>
                        </a:cubicBezTo>
                        <a:cubicBezTo>
                          <a:pt x="668" y="510"/>
                          <a:pt x="310" y="0"/>
                          <a:pt x="111" y="0"/>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7"/>
                  <p:cNvSpPr/>
                  <p:nvPr/>
                </p:nvSpPr>
                <p:spPr>
                  <a:xfrm>
                    <a:off x="4272837" y="3482127"/>
                    <a:ext cx="37566" cy="38961"/>
                  </a:xfrm>
                  <a:custGeom>
                    <a:avLst/>
                    <a:gdLst/>
                    <a:ahLst/>
                    <a:cxnLst/>
                    <a:rect l="l" t="t" r="r" b="b"/>
                    <a:pathLst>
                      <a:path w="619" h="642" extrusionOk="0">
                        <a:moveTo>
                          <a:pt x="101" y="1"/>
                        </a:moveTo>
                        <a:cubicBezTo>
                          <a:pt x="52" y="7"/>
                          <a:pt x="15" y="50"/>
                          <a:pt x="0" y="142"/>
                        </a:cubicBezTo>
                        <a:cubicBezTo>
                          <a:pt x="0" y="142"/>
                          <a:pt x="133" y="600"/>
                          <a:pt x="344" y="641"/>
                        </a:cubicBezTo>
                        <a:cubicBezTo>
                          <a:pt x="367" y="641"/>
                          <a:pt x="389" y="633"/>
                          <a:pt x="416" y="621"/>
                        </a:cubicBezTo>
                        <a:cubicBezTo>
                          <a:pt x="618" y="514"/>
                          <a:pt x="303" y="48"/>
                          <a:pt x="1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37"/>
                  <p:cNvSpPr/>
                  <p:nvPr/>
                </p:nvSpPr>
                <p:spPr>
                  <a:xfrm>
                    <a:off x="4275082" y="3486193"/>
                    <a:ext cx="21847" cy="18146"/>
                  </a:xfrm>
                  <a:custGeom>
                    <a:avLst/>
                    <a:gdLst/>
                    <a:ahLst/>
                    <a:cxnLst/>
                    <a:rect l="l" t="t" r="r" b="b"/>
                    <a:pathLst>
                      <a:path w="360" h="299" extrusionOk="0">
                        <a:moveTo>
                          <a:pt x="71" y="1"/>
                        </a:moveTo>
                        <a:cubicBezTo>
                          <a:pt x="46" y="1"/>
                          <a:pt x="31" y="7"/>
                          <a:pt x="31" y="7"/>
                        </a:cubicBezTo>
                        <a:cubicBezTo>
                          <a:pt x="1" y="96"/>
                          <a:pt x="250" y="298"/>
                          <a:pt x="326" y="298"/>
                        </a:cubicBezTo>
                        <a:cubicBezTo>
                          <a:pt x="354" y="298"/>
                          <a:pt x="359" y="271"/>
                          <a:pt x="319" y="202"/>
                        </a:cubicBezTo>
                        <a:cubicBezTo>
                          <a:pt x="220" y="29"/>
                          <a:pt x="123" y="1"/>
                          <a:pt x="71" y="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37"/>
                  <p:cNvSpPr/>
                  <p:nvPr/>
                </p:nvSpPr>
                <p:spPr>
                  <a:xfrm>
                    <a:off x="4098297" y="3512289"/>
                    <a:ext cx="21969" cy="17964"/>
                  </a:xfrm>
                  <a:custGeom>
                    <a:avLst/>
                    <a:gdLst/>
                    <a:ahLst/>
                    <a:cxnLst/>
                    <a:rect l="l" t="t" r="r" b="b"/>
                    <a:pathLst>
                      <a:path w="362" h="296" extrusionOk="0">
                        <a:moveTo>
                          <a:pt x="73" y="1"/>
                        </a:moveTo>
                        <a:cubicBezTo>
                          <a:pt x="47" y="1"/>
                          <a:pt x="33" y="7"/>
                          <a:pt x="33" y="7"/>
                        </a:cubicBezTo>
                        <a:cubicBezTo>
                          <a:pt x="1" y="94"/>
                          <a:pt x="251" y="296"/>
                          <a:pt x="328" y="296"/>
                        </a:cubicBezTo>
                        <a:cubicBezTo>
                          <a:pt x="356" y="296"/>
                          <a:pt x="362" y="269"/>
                          <a:pt x="323" y="201"/>
                        </a:cubicBezTo>
                        <a:cubicBezTo>
                          <a:pt x="222" y="29"/>
                          <a:pt x="125" y="1"/>
                          <a:pt x="73" y="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5" name="Google Shape;1575;p37"/>
                  <p:cNvGrpSpPr/>
                  <p:nvPr/>
                </p:nvGrpSpPr>
                <p:grpSpPr>
                  <a:xfrm>
                    <a:off x="3977226" y="3319569"/>
                    <a:ext cx="23125" cy="30882"/>
                    <a:chOff x="3977226" y="3319569"/>
                    <a:chExt cx="23125" cy="30882"/>
                  </a:xfrm>
                </p:grpSpPr>
                <p:sp>
                  <p:nvSpPr>
                    <p:cNvPr id="1576" name="Google Shape;1576;p37"/>
                    <p:cNvSpPr/>
                    <p:nvPr/>
                  </p:nvSpPr>
                  <p:spPr>
                    <a:xfrm>
                      <a:off x="3977226" y="3319569"/>
                      <a:ext cx="23125" cy="30882"/>
                    </a:xfrm>
                    <a:custGeom>
                      <a:avLst/>
                      <a:gdLst/>
                      <a:ahLst/>
                      <a:cxnLst/>
                      <a:rect l="l" t="t" r="r" b="b"/>
                      <a:pathLst>
                        <a:path w="297" h="397" extrusionOk="0">
                          <a:moveTo>
                            <a:pt x="175" y="1"/>
                          </a:moveTo>
                          <a:cubicBezTo>
                            <a:pt x="170" y="1"/>
                            <a:pt x="166" y="1"/>
                            <a:pt x="162" y="2"/>
                          </a:cubicBezTo>
                          <a:cubicBezTo>
                            <a:pt x="137" y="8"/>
                            <a:pt x="115" y="20"/>
                            <a:pt x="100" y="43"/>
                          </a:cubicBezTo>
                          <a:cubicBezTo>
                            <a:pt x="55" y="110"/>
                            <a:pt x="2" y="208"/>
                            <a:pt x="0" y="294"/>
                          </a:cubicBezTo>
                          <a:cubicBezTo>
                            <a:pt x="0" y="374"/>
                            <a:pt x="92" y="394"/>
                            <a:pt x="174" y="396"/>
                          </a:cubicBezTo>
                          <a:lnTo>
                            <a:pt x="221" y="396"/>
                          </a:lnTo>
                          <a:cubicBezTo>
                            <a:pt x="264" y="394"/>
                            <a:pt x="297" y="358"/>
                            <a:pt x="295" y="315"/>
                          </a:cubicBezTo>
                          <a:cubicBezTo>
                            <a:pt x="293" y="268"/>
                            <a:pt x="288" y="206"/>
                            <a:pt x="286" y="141"/>
                          </a:cubicBezTo>
                          <a:cubicBezTo>
                            <a:pt x="286" y="94"/>
                            <a:pt x="268" y="59"/>
                            <a:pt x="246" y="32"/>
                          </a:cubicBezTo>
                          <a:cubicBezTo>
                            <a:pt x="228" y="11"/>
                            <a:pt x="201" y="1"/>
                            <a:pt x="175" y="1"/>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7"/>
                    <p:cNvSpPr/>
                    <p:nvPr/>
                  </p:nvSpPr>
                  <p:spPr>
                    <a:xfrm>
                      <a:off x="3977381" y="3319646"/>
                      <a:ext cx="20556" cy="30804"/>
                    </a:xfrm>
                    <a:custGeom>
                      <a:avLst/>
                      <a:gdLst/>
                      <a:ahLst/>
                      <a:cxnLst/>
                      <a:rect l="l" t="t" r="r" b="b"/>
                      <a:pathLst>
                        <a:path w="264" h="396" extrusionOk="0">
                          <a:moveTo>
                            <a:pt x="162" y="1"/>
                          </a:moveTo>
                          <a:cubicBezTo>
                            <a:pt x="139" y="7"/>
                            <a:pt x="117" y="19"/>
                            <a:pt x="100" y="42"/>
                          </a:cubicBezTo>
                          <a:cubicBezTo>
                            <a:pt x="57" y="109"/>
                            <a:pt x="2" y="207"/>
                            <a:pt x="0" y="293"/>
                          </a:cubicBezTo>
                          <a:cubicBezTo>
                            <a:pt x="0" y="373"/>
                            <a:pt x="92" y="393"/>
                            <a:pt x="174" y="395"/>
                          </a:cubicBezTo>
                          <a:lnTo>
                            <a:pt x="188" y="395"/>
                          </a:lnTo>
                          <a:cubicBezTo>
                            <a:pt x="231" y="393"/>
                            <a:pt x="264" y="357"/>
                            <a:pt x="262" y="314"/>
                          </a:cubicBezTo>
                          <a:cubicBezTo>
                            <a:pt x="260" y="267"/>
                            <a:pt x="256" y="205"/>
                            <a:pt x="256" y="140"/>
                          </a:cubicBezTo>
                          <a:cubicBezTo>
                            <a:pt x="256" y="93"/>
                            <a:pt x="239" y="58"/>
                            <a:pt x="215" y="31"/>
                          </a:cubicBezTo>
                          <a:cubicBezTo>
                            <a:pt x="201" y="17"/>
                            <a:pt x="182" y="7"/>
                            <a:pt x="16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7"/>
                    <p:cNvSpPr/>
                    <p:nvPr/>
                  </p:nvSpPr>
                  <p:spPr>
                    <a:xfrm>
                      <a:off x="3984389" y="3323069"/>
                      <a:ext cx="12147" cy="9257"/>
                    </a:xfrm>
                    <a:custGeom>
                      <a:avLst/>
                      <a:gdLst/>
                      <a:ahLst/>
                      <a:cxnLst/>
                      <a:rect l="l" t="t" r="r" b="b"/>
                      <a:pathLst>
                        <a:path w="156" h="119" extrusionOk="0">
                          <a:moveTo>
                            <a:pt x="61" y="1"/>
                          </a:moveTo>
                          <a:cubicBezTo>
                            <a:pt x="36" y="1"/>
                            <a:pt x="18" y="31"/>
                            <a:pt x="8" y="57"/>
                          </a:cubicBezTo>
                          <a:cubicBezTo>
                            <a:pt x="0" y="77"/>
                            <a:pt x="8" y="98"/>
                            <a:pt x="29" y="106"/>
                          </a:cubicBezTo>
                          <a:cubicBezTo>
                            <a:pt x="53" y="114"/>
                            <a:pt x="74" y="119"/>
                            <a:pt x="92" y="119"/>
                          </a:cubicBezTo>
                          <a:cubicBezTo>
                            <a:pt x="138" y="119"/>
                            <a:pt x="156" y="90"/>
                            <a:pt x="109" y="32"/>
                          </a:cubicBezTo>
                          <a:cubicBezTo>
                            <a:pt x="91" y="10"/>
                            <a:pt x="75" y="1"/>
                            <a:pt x="61" y="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 name="Google Shape;1579;p37"/>
                  <p:cNvGrpSpPr/>
                  <p:nvPr/>
                </p:nvGrpSpPr>
                <p:grpSpPr>
                  <a:xfrm>
                    <a:off x="4325332" y="3550765"/>
                    <a:ext cx="262416" cy="252463"/>
                    <a:chOff x="4325332" y="3550765"/>
                    <a:chExt cx="262416" cy="252463"/>
                  </a:xfrm>
                </p:grpSpPr>
                <p:sp>
                  <p:nvSpPr>
                    <p:cNvPr id="1580" name="Google Shape;1580;p37"/>
                    <p:cNvSpPr/>
                    <p:nvPr/>
                  </p:nvSpPr>
                  <p:spPr>
                    <a:xfrm>
                      <a:off x="4325332" y="3550765"/>
                      <a:ext cx="40236" cy="39022"/>
                    </a:xfrm>
                    <a:custGeom>
                      <a:avLst/>
                      <a:gdLst/>
                      <a:ahLst/>
                      <a:cxnLst/>
                      <a:rect l="l" t="t" r="r" b="b"/>
                      <a:pathLst>
                        <a:path w="663" h="643" extrusionOk="0">
                          <a:moveTo>
                            <a:pt x="110" y="1"/>
                          </a:moveTo>
                          <a:cubicBezTo>
                            <a:pt x="100" y="1"/>
                            <a:pt x="90" y="2"/>
                            <a:pt x="81" y="5"/>
                          </a:cubicBezTo>
                          <a:cubicBezTo>
                            <a:pt x="56" y="13"/>
                            <a:pt x="36" y="32"/>
                            <a:pt x="21" y="62"/>
                          </a:cubicBezTo>
                          <a:cubicBezTo>
                            <a:pt x="1" y="105"/>
                            <a:pt x="1" y="150"/>
                            <a:pt x="15" y="195"/>
                          </a:cubicBezTo>
                          <a:cubicBezTo>
                            <a:pt x="56" y="314"/>
                            <a:pt x="175" y="605"/>
                            <a:pt x="338" y="639"/>
                          </a:cubicBezTo>
                          <a:cubicBezTo>
                            <a:pt x="348" y="642"/>
                            <a:pt x="358" y="643"/>
                            <a:pt x="369" y="643"/>
                          </a:cubicBezTo>
                          <a:cubicBezTo>
                            <a:pt x="395" y="643"/>
                            <a:pt x="422" y="636"/>
                            <a:pt x="451" y="621"/>
                          </a:cubicBezTo>
                          <a:cubicBezTo>
                            <a:pt x="663" y="510"/>
                            <a:pt x="306" y="1"/>
                            <a:pt x="110" y="1"/>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37"/>
                    <p:cNvSpPr/>
                    <p:nvPr/>
                  </p:nvSpPr>
                  <p:spPr>
                    <a:xfrm>
                      <a:off x="4325332" y="3551069"/>
                      <a:ext cx="35563" cy="38537"/>
                    </a:xfrm>
                    <a:custGeom>
                      <a:avLst/>
                      <a:gdLst/>
                      <a:ahLst/>
                      <a:cxnLst/>
                      <a:rect l="l" t="t" r="r" b="b"/>
                      <a:pathLst>
                        <a:path w="586" h="635" extrusionOk="0">
                          <a:moveTo>
                            <a:pt x="81" y="0"/>
                          </a:moveTo>
                          <a:cubicBezTo>
                            <a:pt x="56" y="8"/>
                            <a:pt x="36" y="27"/>
                            <a:pt x="21" y="57"/>
                          </a:cubicBezTo>
                          <a:cubicBezTo>
                            <a:pt x="1" y="100"/>
                            <a:pt x="1" y="145"/>
                            <a:pt x="15" y="190"/>
                          </a:cubicBezTo>
                          <a:cubicBezTo>
                            <a:pt x="56" y="309"/>
                            <a:pt x="175" y="600"/>
                            <a:pt x="338" y="634"/>
                          </a:cubicBezTo>
                          <a:cubicBezTo>
                            <a:pt x="353" y="632"/>
                            <a:pt x="369" y="626"/>
                            <a:pt x="387" y="616"/>
                          </a:cubicBezTo>
                          <a:cubicBezTo>
                            <a:pt x="586" y="512"/>
                            <a:pt x="279" y="51"/>
                            <a:pt x="8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7"/>
                    <p:cNvSpPr/>
                    <p:nvPr/>
                  </p:nvSpPr>
                  <p:spPr>
                    <a:xfrm>
                      <a:off x="4328549" y="3555135"/>
                      <a:ext cx="11834" cy="22454"/>
                    </a:xfrm>
                    <a:custGeom>
                      <a:avLst/>
                      <a:gdLst/>
                      <a:ahLst/>
                      <a:cxnLst/>
                      <a:rect l="l" t="t" r="r" b="b"/>
                      <a:pathLst>
                        <a:path w="195" h="370" extrusionOk="0">
                          <a:moveTo>
                            <a:pt x="19" y="0"/>
                          </a:moveTo>
                          <a:cubicBezTo>
                            <a:pt x="11" y="0"/>
                            <a:pt x="5" y="9"/>
                            <a:pt x="1" y="27"/>
                          </a:cubicBezTo>
                          <a:cubicBezTo>
                            <a:pt x="1" y="27"/>
                            <a:pt x="9" y="230"/>
                            <a:pt x="124" y="353"/>
                          </a:cubicBezTo>
                          <a:cubicBezTo>
                            <a:pt x="134" y="364"/>
                            <a:pt x="142" y="370"/>
                            <a:pt x="148" y="370"/>
                          </a:cubicBezTo>
                          <a:cubicBezTo>
                            <a:pt x="194" y="370"/>
                            <a:pt x="71" y="0"/>
                            <a:pt x="19" y="0"/>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7"/>
                    <p:cNvSpPr/>
                    <p:nvPr/>
                  </p:nvSpPr>
                  <p:spPr>
                    <a:xfrm>
                      <a:off x="4425407" y="3595250"/>
                      <a:ext cx="27916" cy="18328"/>
                    </a:xfrm>
                    <a:custGeom>
                      <a:avLst/>
                      <a:gdLst/>
                      <a:ahLst/>
                      <a:cxnLst/>
                      <a:rect l="l" t="t" r="r" b="b"/>
                      <a:pathLst>
                        <a:path w="460" h="302" extrusionOk="0">
                          <a:moveTo>
                            <a:pt x="142" y="1"/>
                          </a:moveTo>
                          <a:cubicBezTo>
                            <a:pt x="1" y="1"/>
                            <a:pt x="52" y="301"/>
                            <a:pt x="52" y="301"/>
                          </a:cubicBezTo>
                          <a:cubicBezTo>
                            <a:pt x="52" y="301"/>
                            <a:pt x="153" y="287"/>
                            <a:pt x="273" y="287"/>
                          </a:cubicBezTo>
                          <a:cubicBezTo>
                            <a:pt x="280" y="287"/>
                            <a:pt x="288" y="287"/>
                            <a:pt x="295" y="287"/>
                          </a:cubicBezTo>
                          <a:cubicBezTo>
                            <a:pt x="369" y="287"/>
                            <a:pt x="412" y="244"/>
                            <a:pt x="439" y="205"/>
                          </a:cubicBezTo>
                          <a:cubicBezTo>
                            <a:pt x="459" y="174"/>
                            <a:pt x="449" y="138"/>
                            <a:pt x="420" y="117"/>
                          </a:cubicBezTo>
                          <a:cubicBezTo>
                            <a:pt x="357" y="72"/>
                            <a:pt x="238" y="1"/>
                            <a:pt x="142" y="1"/>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37"/>
                    <p:cNvSpPr/>
                    <p:nvPr/>
                  </p:nvSpPr>
                  <p:spPr>
                    <a:xfrm>
                      <a:off x="4421220" y="3595250"/>
                      <a:ext cx="28462" cy="18388"/>
                    </a:xfrm>
                    <a:custGeom>
                      <a:avLst/>
                      <a:gdLst/>
                      <a:ahLst/>
                      <a:cxnLst/>
                      <a:rect l="l" t="t" r="r" b="b"/>
                      <a:pathLst>
                        <a:path w="469" h="303" extrusionOk="0">
                          <a:moveTo>
                            <a:pt x="222" y="0"/>
                          </a:moveTo>
                          <a:cubicBezTo>
                            <a:pt x="211" y="0"/>
                            <a:pt x="200" y="2"/>
                            <a:pt x="188" y="5"/>
                          </a:cubicBezTo>
                          <a:cubicBezTo>
                            <a:pt x="160" y="9"/>
                            <a:pt x="109" y="46"/>
                            <a:pt x="70" y="76"/>
                          </a:cubicBezTo>
                          <a:cubicBezTo>
                            <a:pt x="21" y="113"/>
                            <a:pt x="0" y="179"/>
                            <a:pt x="25" y="234"/>
                          </a:cubicBezTo>
                          <a:cubicBezTo>
                            <a:pt x="47" y="288"/>
                            <a:pt x="99" y="302"/>
                            <a:pt x="153" y="302"/>
                          </a:cubicBezTo>
                          <a:cubicBezTo>
                            <a:pt x="214" y="302"/>
                            <a:pt x="277" y="285"/>
                            <a:pt x="307" y="285"/>
                          </a:cubicBezTo>
                          <a:cubicBezTo>
                            <a:pt x="385" y="285"/>
                            <a:pt x="430" y="236"/>
                            <a:pt x="454" y="199"/>
                          </a:cubicBezTo>
                          <a:cubicBezTo>
                            <a:pt x="469" y="172"/>
                            <a:pt x="467" y="138"/>
                            <a:pt x="444" y="117"/>
                          </a:cubicBezTo>
                          <a:cubicBezTo>
                            <a:pt x="396" y="74"/>
                            <a:pt x="307" y="0"/>
                            <a:pt x="22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37"/>
                    <p:cNvSpPr/>
                    <p:nvPr/>
                  </p:nvSpPr>
                  <p:spPr>
                    <a:xfrm>
                      <a:off x="4424558" y="3598406"/>
                      <a:ext cx="21908" cy="8132"/>
                    </a:xfrm>
                    <a:custGeom>
                      <a:avLst/>
                      <a:gdLst/>
                      <a:ahLst/>
                      <a:cxnLst/>
                      <a:rect l="l" t="t" r="r" b="b"/>
                      <a:pathLst>
                        <a:path w="361" h="134" extrusionOk="0">
                          <a:moveTo>
                            <a:pt x="152" y="0"/>
                          </a:moveTo>
                          <a:cubicBezTo>
                            <a:pt x="95" y="0"/>
                            <a:pt x="29" y="83"/>
                            <a:pt x="3" y="120"/>
                          </a:cubicBezTo>
                          <a:cubicBezTo>
                            <a:pt x="1" y="127"/>
                            <a:pt x="3" y="134"/>
                            <a:pt x="9" y="134"/>
                          </a:cubicBezTo>
                          <a:cubicBezTo>
                            <a:pt x="10" y="134"/>
                            <a:pt x="11" y="133"/>
                            <a:pt x="13" y="133"/>
                          </a:cubicBezTo>
                          <a:cubicBezTo>
                            <a:pt x="361" y="20"/>
                            <a:pt x="252" y="45"/>
                            <a:pt x="176" y="6"/>
                          </a:cubicBezTo>
                          <a:cubicBezTo>
                            <a:pt x="169" y="2"/>
                            <a:pt x="160" y="0"/>
                            <a:pt x="1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37"/>
                    <p:cNvSpPr/>
                    <p:nvPr/>
                  </p:nvSpPr>
                  <p:spPr>
                    <a:xfrm>
                      <a:off x="4420309" y="3695446"/>
                      <a:ext cx="27916" cy="18206"/>
                    </a:xfrm>
                    <a:custGeom>
                      <a:avLst/>
                      <a:gdLst/>
                      <a:ahLst/>
                      <a:cxnLst/>
                      <a:rect l="l" t="t" r="r" b="b"/>
                      <a:pathLst>
                        <a:path w="460" h="300" extrusionOk="0">
                          <a:moveTo>
                            <a:pt x="142" y="1"/>
                          </a:moveTo>
                          <a:cubicBezTo>
                            <a:pt x="1" y="1"/>
                            <a:pt x="52" y="299"/>
                            <a:pt x="52" y="299"/>
                          </a:cubicBezTo>
                          <a:cubicBezTo>
                            <a:pt x="52" y="299"/>
                            <a:pt x="167" y="287"/>
                            <a:pt x="296" y="287"/>
                          </a:cubicBezTo>
                          <a:cubicBezTo>
                            <a:pt x="369" y="287"/>
                            <a:pt x="412" y="242"/>
                            <a:pt x="439" y="205"/>
                          </a:cubicBezTo>
                          <a:cubicBezTo>
                            <a:pt x="459" y="175"/>
                            <a:pt x="449" y="136"/>
                            <a:pt x="420" y="115"/>
                          </a:cubicBezTo>
                          <a:cubicBezTo>
                            <a:pt x="357" y="72"/>
                            <a:pt x="240" y="1"/>
                            <a:pt x="142" y="1"/>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37"/>
                    <p:cNvSpPr/>
                    <p:nvPr/>
                  </p:nvSpPr>
                  <p:spPr>
                    <a:xfrm>
                      <a:off x="4416243" y="3695325"/>
                      <a:ext cx="28462" cy="18449"/>
                    </a:xfrm>
                    <a:custGeom>
                      <a:avLst/>
                      <a:gdLst/>
                      <a:ahLst/>
                      <a:cxnLst/>
                      <a:rect l="l" t="t" r="r" b="b"/>
                      <a:pathLst>
                        <a:path w="469" h="304" extrusionOk="0">
                          <a:moveTo>
                            <a:pt x="221" y="1"/>
                          </a:moveTo>
                          <a:cubicBezTo>
                            <a:pt x="210" y="1"/>
                            <a:pt x="199" y="2"/>
                            <a:pt x="189" y="5"/>
                          </a:cubicBezTo>
                          <a:cubicBezTo>
                            <a:pt x="158" y="13"/>
                            <a:pt x="109" y="48"/>
                            <a:pt x="70" y="78"/>
                          </a:cubicBezTo>
                          <a:cubicBezTo>
                            <a:pt x="21" y="115"/>
                            <a:pt x="0" y="179"/>
                            <a:pt x="25" y="234"/>
                          </a:cubicBezTo>
                          <a:cubicBezTo>
                            <a:pt x="47" y="289"/>
                            <a:pt x="98" y="303"/>
                            <a:pt x="152" y="303"/>
                          </a:cubicBezTo>
                          <a:cubicBezTo>
                            <a:pt x="213" y="303"/>
                            <a:pt x="277" y="285"/>
                            <a:pt x="307" y="285"/>
                          </a:cubicBezTo>
                          <a:cubicBezTo>
                            <a:pt x="385" y="285"/>
                            <a:pt x="430" y="238"/>
                            <a:pt x="455" y="199"/>
                          </a:cubicBezTo>
                          <a:cubicBezTo>
                            <a:pt x="469" y="172"/>
                            <a:pt x="467" y="140"/>
                            <a:pt x="444" y="117"/>
                          </a:cubicBezTo>
                          <a:cubicBezTo>
                            <a:pt x="395" y="74"/>
                            <a:pt x="306" y="1"/>
                            <a:pt x="22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37"/>
                    <p:cNvSpPr/>
                    <p:nvPr/>
                  </p:nvSpPr>
                  <p:spPr>
                    <a:xfrm>
                      <a:off x="4419338" y="3698481"/>
                      <a:ext cx="22151" cy="8254"/>
                    </a:xfrm>
                    <a:custGeom>
                      <a:avLst/>
                      <a:gdLst/>
                      <a:ahLst/>
                      <a:cxnLst/>
                      <a:rect l="l" t="t" r="r" b="b"/>
                      <a:pathLst>
                        <a:path w="365" h="136" extrusionOk="0">
                          <a:moveTo>
                            <a:pt x="154" y="0"/>
                          </a:moveTo>
                          <a:cubicBezTo>
                            <a:pt x="97" y="0"/>
                            <a:pt x="30" y="83"/>
                            <a:pt x="5" y="120"/>
                          </a:cubicBezTo>
                          <a:cubicBezTo>
                            <a:pt x="1" y="128"/>
                            <a:pt x="6" y="135"/>
                            <a:pt x="12" y="135"/>
                          </a:cubicBezTo>
                          <a:cubicBezTo>
                            <a:pt x="13" y="135"/>
                            <a:pt x="14" y="135"/>
                            <a:pt x="15" y="135"/>
                          </a:cubicBezTo>
                          <a:cubicBezTo>
                            <a:pt x="365" y="22"/>
                            <a:pt x="256" y="47"/>
                            <a:pt x="179" y="6"/>
                          </a:cubicBezTo>
                          <a:cubicBezTo>
                            <a:pt x="171" y="2"/>
                            <a:pt x="163" y="0"/>
                            <a:pt x="1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7"/>
                    <p:cNvSpPr/>
                    <p:nvPr/>
                  </p:nvSpPr>
                  <p:spPr>
                    <a:xfrm>
                      <a:off x="4327517" y="3656727"/>
                      <a:ext cx="25428" cy="21301"/>
                    </a:xfrm>
                    <a:custGeom>
                      <a:avLst/>
                      <a:gdLst/>
                      <a:ahLst/>
                      <a:cxnLst/>
                      <a:rect l="l" t="t" r="r" b="b"/>
                      <a:pathLst>
                        <a:path w="419" h="351" extrusionOk="0">
                          <a:moveTo>
                            <a:pt x="141" y="0"/>
                          </a:moveTo>
                          <a:cubicBezTo>
                            <a:pt x="59" y="0"/>
                            <a:pt x="0" y="99"/>
                            <a:pt x="49" y="174"/>
                          </a:cubicBezTo>
                          <a:cubicBezTo>
                            <a:pt x="85" y="229"/>
                            <a:pt x="131" y="287"/>
                            <a:pt x="182" y="324"/>
                          </a:cubicBezTo>
                          <a:cubicBezTo>
                            <a:pt x="192" y="330"/>
                            <a:pt x="202" y="336"/>
                            <a:pt x="212" y="342"/>
                          </a:cubicBezTo>
                          <a:cubicBezTo>
                            <a:pt x="225" y="348"/>
                            <a:pt x="237" y="351"/>
                            <a:pt x="248" y="351"/>
                          </a:cubicBezTo>
                          <a:cubicBezTo>
                            <a:pt x="324" y="351"/>
                            <a:pt x="380" y="233"/>
                            <a:pt x="409" y="164"/>
                          </a:cubicBezTo>
                          <a:cubicBezTo>
                            <a:pt x="419" y="139"/>
                            <a:pt x="407" y="109"/>
                            <a:pt x="378" y="96"/>
                          </a:cubicBezTo>
                          <a:cubicBezTo>
                            <a:pt x="376" y="92"/>
                            <a:pt x="374" y="92"/>
                            <a:pt x="372" y="92"/>
                          </a:cubicBezTo>
                          <a:cubicBezTo>
                            <a:pt x="333" y="80"/>
                            <a:pt x="284" y="58"/>
                            <a:pt x="231" y="31"/>
                          </a:cubicBezTo>
                          <a:cubicBezTo>
                            <a:pt x="229" y="29"/>
                            <a:pt x="225" y="29"/>
                            <a:pt x="223" y="27"/>
                          </a:cubicBezTo>
                          <a:cubicBezTo>
                            <a:pt x="214" y="23"/>
                            <a:pt x="208" y="21"/>
                            <a:pt x="200" y="17"/>
                          </a:cubicBezTo>
                          <a:cubicBezTo>
                            <a:pt x="194" y="13"/>
                            <a:pt x="192" y="13"/>
                            <a:pt x="188" y="11"/>
                          </a:cubicBezTo>
                          <a:cubicBezTo>
                            <a:pt x="184" y="11"/>
                            <a:pt x="182" y="8"/>
                            <a:pt x="178" y="6"/>
                          </a:cubicBezTo>
                          <a:cubicBezTo>
                            <a:pt x="165" y="2"/>
                            <a:pt x="153" y="0"/>
                            <a:pt x="141" y="0"/>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7"/>
                    <p:cNvSpPr/>
                    <p:nvPr/>
                  </p:nvSpPr>
                  <p:spPr>
                    <a:xfrm>
                      <a:off x="4327638" y="3656727"/>
                      <a:ext cx="21969" cy="19723"/>
                    </a:xfrm>
                    <a:custGeom>
                      <a:avLst/>
                      <a:gdLst/>
                      <a:ahLst/>
                      <a:cxnLst/>
                      <a:rect l="l" t="t" r="r" b="b"/>
                      <a:pathLst>
                        <a:path w="362" h="325" extrusionOk="0">
                          <a:moveTo>
                            <a:pt x="141" y="0"/>
                          </a:moveTo>
                          <a:cubicBezTo>
                            <a:pt x="59" y="0"/>
                            <a:pt x="0" y="99"/>
                            <a:pt x="49" y="174"/>
                          </a:cubicBezTo>
                          <a:cubicBezTo>
                            <a:pt x="86" y="229"/>
                            <a:pt x="131" y="287"/>
                            <a:pt x="182" y="324"/>
                          </a:cubicBezTo>
                          <a:cubicBezTo>
                            <a:pt x="185" y="324"/>
                            <a:pt x="188" y="324"/>
                            <a:pt x="191" y="324"/>
                          </a:cubicBezTo>
                          <a:cubicBezTo>
                            <a:pt x="264" y="324"/>
                            <a:pt x="322" y="210"/>
                            <a:pt x="352" y="141"/>
                          </a:cubicBezTo>
                          <a:cubicBezTo>
                            <a:pt x="362" y="113"/>
                            <a:pt x="349" y="82"/>
                            <a:pt x="321" y="72"/>
                          </a:cubicBezTo>
                          <a:cubicBezTo>
                            <a:pt x="298" y="62"/>
                            <a:pt x="264" y="47"/>
                            <a:pt x="229" y="31"/>
                          </a:cubicBezTo>
                          <a:cubicBezTo>
                            <a:pt x="227" y="29"/>
                            <a:pt x="223" y="29"/>
                            <a:pt x="221" y="27"/>
                          </a:cubicBezTo>
                          <a:cubicBezTo>
                            <a:pt x="210" y="21"/>
                            <a:pt x="200" y="17"/>
                            <a:pt x="188" y="11"/>
                          </a:cubicBezTo>
                          <a:cubicBezTo>
                            <a:pt x="186" y="11"/>
                            <a:pt x="182" y="8"/>
                            <a:pt x="178" y="6"/>
                          </a:cubicBezTo>
                          <a:cubicBezTo>
                            <a:pt x="165" y="2"/>
                            <a:pt x="153" y="0"/>
                            <a:pt x="14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37"/>
                    <p:cNvSpPr/>
                    <p:nvPr/>
                  </p:nvSpPr>
                  <p:spPr>
                    <a:xfrm>
                      <a:off x="4331583" y="3659519"/>
                      <a:ext cx="14686" cy="5037"/>
                    </a:xfrm>
                    <a:custGeom>
                      <a:avLst/>
                      <a:gdLst/>
                      <a:ahLst/>
                      <a:cxnLst/>
                      <a:rect l="l" t="t" r="r" b="b"/>
                      <a:pathLst>
                        <a:path w="242" h="83" extrusionOk="0">
                          <a:moveTo>
                            <a:pt x="78" y="1"/>
                          </a:moveTo>
                          <a:cubicBezTo>
                            <a:pt x="9" y="1"/>
                            <a:pt x="0" y="67"/>
                            <a:pt x="0" y="67"/>
                          </a:cubicBezTo>
                          <a:cubicBezTo>
                            <a:pt x="29" y="78"/>
                            <a:pt x="68" y="83"/>
                            <a:pt x="103" y="83"/>
                          </a:cubicBezTo>
                          <a:cubicBezTo>
                            <a:pt x="180" y="83"/>
                            <a:pt x="241" y="58"/>
                            <a:pt x="147" y="18"/>
                          </a:cubicBezTo>
                          <a:cubicBezTo>
                            <a:pt x="119" y="6"/>
                            <a:pt x="96" y="1"/>
                            <a:pt x="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37"/>
                    <p:cNvSpPr/>
                    <p:nvPr/>
                  </p:nvSpPr>
                  <p:spPr>
                    <a:xfrm>
                      <a:off x="4452353" y="3653753"/>
                      <a:ext cx="48611" cy="28462"/>
                    </a:xfrm>
                    <a:custGeom>
                      <a:avLst/>
                      <a:gdLst/>
                      <a:ahLst/>
                      <a:cxnLst/>
                      <a:rect l="l" t="t" r="r" b="b"/>
                      <a:pathLst>
                        <a:path w="801" h="469" extrusionOk="0">
                          <a:moveTo>
                            <a:pt x="107" y="0"/>
                          </a:moveTo>
                          <a:cubicBezTo>
                            <a:pt x="1" y="0"/>
                            <a:pt x="46" y="180"/>
                            <a:pt x="46" y="180"/>
                          </a:cubicBezTo>
                          <a:cubicBezTo>
                            <a:pt x="50" y="231"/>
                            <a:pt x="179" y="364"/>
                            <a:pt x="330" y="430"/>
                          </a:cubicBezTo>
                          <a:cubicBezTo>
                            <a:pt x="383" y="454"/>
                            <a:pt x="439" y="468"/>
                            <a:pt x="492" y="468"/>
                          </a:cubicBezTo>
                          <a:cubicBezTo>
                            <a:pt x="522" y="468"/>
                            <a:pt x="550" y="464"/>
                            <a:pt x="578" y="454"/>
                          </a:cubicBezTo>
                          <a:cubicBezTo>
                            <a:pt x="801" y="377"/>
                            <a:pt x="396" y="129"/>
                            <a:pt x="189" y="25"/>
                          </a:cubicBezTo>
                          <a:cubicBezTo>
                            <a:pt x="171" y="15"/>
                            <a:pt x="152" y="8"/>
                            <a:pt x="138" y="4"/>
                          </a:cubicBezTo>
                          <a:cubicBezTo>
                            <a:pt x="126" y="1"/>
                            <a:pt x="116" y="0"/>
                            <a:pt x="107" y="0"/>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7"/>
                    <p:cNvSpPr/>
                    <p:nvPr/>
                  </p:nvSpPr>
                  <p:spPr>
                    <a:xfrm>
                      <a:off x="4452474" y="3653753"/>
                      <a:ext cx="45394" cy="27370"/>
                    </a:xfrm>
                    <a:custGeom>
                      <a:avLst/>
                      <a:gdLst/>
                      <a:ahLst/>
                      <a:cxnLst/>
                      <a:rect l="l" t="t" r="r" b="b"/>
                      <a:pathLst>
                        <a:path w="748" h="451" extrusionOk="0">
                          <a:moveTo>
                            <a:pt x="107" y="0"/>
                          </a:moveTo>
                          <a:cubicBezTo>
                            <a:pt x="1" y="0"/>
                            <a:pt x="46" y="180"/>
                            <a:pt x="46" y="180"/>
                          </a:cubicBezTo>
                          <a:cubicBezTo>
                            <a:pt x="52" y="231"/>
                            <a:pt x="179" y="364"/>
                            <a:pt x="330" y="432"/>
                          </a:cubicBezTo>
                          <a:cubicBezTo>
                            <a:pt x="367" y="443"/>
                            <a:pt x="405" y="450"/>
                            <a:pt x="442" y="450"/>
                          </a:cubicBezTo>
                          <a:cubicBezTo>
                            <a:pt x="471" y="450"/>
                            <a:pt x="500" y="446"/>
                            <a:pt x="527" y="436"/>
                          </a:cubicBezTo>
                          <a:cubicBezTo>
                            <a:pt x="748" y="356"/>
                            <a:pt x="345" y="111"/>
                            <a:pt x="138" y="4"/>
                          </a:cubicBezTo>
                          <a:cubicBezTo>
                            <a:pt x="126" y="1"/>
                            <a:pt x="116" y="0"/>
                            <a:pt x="1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37"/>
                    <p:cNvSpPr/>
                    <p:nvPr/>
                  </p:nvSpPr>
                  <p:spPr>
                    <a:xfrm>
                      <a:off x="4454173" y="3657334"/>
                      <a:ext cx="26096" cy="14868"/>
                    </a:xfrm>
                    <a:custGeom>
                      <a:avLst/>
                      <a:gdLst/>
                      <a:ahLst/>
                      <a:cxnLst/>
                      <a:rect l="l" t="t" r="r" b="b"/>
                      <a:pathLst>
                        <a:path w="430" h="245" extrusionOk="0">
                          <a:moveTo>
                            <a:pt x="49" y="1"/>
                          </a:moveTo>
                          <a:cubicBezTo>
                            <a:pt x="0" y="83"/>
                            <a:pt x="296" y="245"/>
                            <a:pt x="390" y="245"/>
                          </a:cubicBezTo>
                          <a:cubicBezTo>
                            <a:pt x="420" y="245"/>
                            <a:pt x="430" y="228"/>
                            <a:pt x="402" y="189"/>
                          </a:cubicBezTo>
                          <a:cubicBezTo>
                            <a:pt x="286" y="19"/>
                            <a:pt x="49" y="1"/>
                            <a:pt x="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37"/>
                    <p:cNvSpPr/>
                    <p:nvPr/>
                  </p:nvSpPr>
                  <p:spPr>
                    <a:xfrm>
                      <a:off x="4518564" y="3633301"/>
                      <a:ext cx="39993" cy="40054"/>
                    </a:xfrm>
                    <a:custGeom>
                      <a:avLst/>
                      <a:gdLst/>
                      <a:ahLst/>
                      <a:cxnLst/>
                      <a:rect l="l" t="t" r="r" b="b"/>
                      <a:pathLst>
                        <a:path w="659" h="660" extrusionOk="0">
                          <a:moveTo>
                            <a:pt x="186" y="1"/>
                          </a:moveTo>
                          <a:cubicBezTo>
                            <a:pt x="183" y="1"/>
                            <a:pt x="180" y="1"/>
                            <a:pt x="176" y="2"/>
                          </a:cubicBezTo>
                          <a:cubicBezTo>
                            <a:pt x="64" y="8"/>
                            <a:pt x="0" y="282"/>
                            <a:pt x="180" y="472"/>
                          </a:cubicBezTo>
                          <a:cubicBezTo>
                            <a:pt x="254" y="554"/>
                            <a:pt x="358" y="564"/>
                            <a:pt x="501" y="640"/>
                          </a:cubicBezTo>
                          <a:cubicBezTo>
                            <a:pt x="504" y="642"/>
                            <a:pt x="510" y="642"/>
                            <a:pt x="512" y="646"/>
                          </a:cubicBezTo>
                          <a:cubicBezTo>
                            <a:pt x="531" y="655"/>
                            <a:pt x="547" y="659"/>
                            <a:pt x="562" y="659"/>
                          </a:cubicBezTo>
                          <a:cubicBezTo>
                            <a:pt x="649" y="659"/>
                            <a:pt x="659" y="514"/>
                            <a:pt x="645" y="446"/>
                          </a:cubicBezTo>
                          <a:cubicBezTo>
                            <a:pt x="632" y="366"/>
                            <a:pt x="375" y="106"/>
                            <a:pt x="231" y="16"/>
                          </a:cubicBezTo>
                          <a:cubicBezTo>
                            <a:pt x="216" y="8"/>
                            <a:pt x="201" y="1"/>
                            <a:pt x="186" y="1"/>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7"/>
                    <p:cNvSpPr/>
                    <p:nvPr/>
                  </p:nvSpPr>
                  <p:spPr>
                    <a:xfrm>
                      <a:off x="4518564" y="3633362"/>
                      <a:ext cx="37019" cy="39204"/>
                    </a:xfrm>
                    <a:custGeom>
                      <a:avLst/>
                      <a:gdLst/>
                      <a:ahLst/>
                      <a:cxnLst/>
                      <a:rect l="l" t="t" r="r" b="b"/>
                      <a:pathLst>
                        <a:path w="610" h="646" extrusionOk="0">
                          <a:moveTo>
                            <a:pt x="176" y="1"/>
                          </a:moveTo>
                          <a:cubicBezTo>
                            <a:pt x="64" y="7"/>
                            <a:pt x="0" y="281"/>
                            <a:pt x="180" y="471"/>
                          </a:cubicBezTo>
                          <a:cubicBezTo>
                            <a:pt x="254" y="553"/>
                            <a:pt x="358" y="563"/>
                            <a:pt x="501" y="639"/>
                          </a:cubicBezTo>
                          <a:cubicBezTo>
                            <a:pt x="504" y="641"/>
                            <a:pt x="510" y="641"/>
                            <a:pt x="512" y="645"/>
                          </a:cubicBezTo>
                          <a:cubicBezTo>
                            <a:pt x="512" y="645"/>
                            <a:pt x="513" y="645"/>
                            <a:pt x="514" y="645"/>
                          </a:cubicBezTo>
                          <a:cubicBezTo>
                            <a:pt x="602" y="645"/>
                            <a:pt x="610" y="497"/>
                            <a:pt x="596" y="432"/>
                          </a:cubicBezTo>
                          <a:cubicBezTo>
                            <a:pt x="583" y="353"/>
                            <a:pt x="326" y="93"/>
                            <a:pt x="182" y="3"/>
                          </a:cubicBezTo>
                          <a:cubicBezTo>
                            <a:pt x="180" y="3"/>
                            <a:pt x="180" y="1"/>
                            <a:pt x="1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7"/>
                    <p:cNvSpPr/>
                    <p:nvPr/>
                  </p:nvSpPr>
                  <p:spPr>
                    <a:xfrm>
                      <a:off x="4524754" y="3638339"/>
                      <a:ext cx="23365" cy="18510"/>
                    </a:xfrm>
                    <a:custGeom>
                      <a:avLst/>
                      <a:gdLst/>
                      <a:ahLst/>
                      <a:cxnLst/>
                      <a:rect l="l" t="t" r="r" b="b"/>
                      <a:pathLst>
                        <a:path w="385" h="305" extrusionOk="0">
                          <a:moveTo>
                            <a:pt x="69" y="0"/>
                          </a:moveTo>
                          <a:cubicBezTo>
                            <a:pt x="21" y="0"/>
                            <a:pt x="1" y="35"/>
                            <a:pt x="1" y="35"/>
                          </a:cubicBezTo>
                          <a:cubicBezTo>
                            <a:pt x="87" y="123"/>
                            <a:pt x="313" y="304"/>
                            <a:pt x="363" y="304"/>
                          </a:cubicBezTo>
                          <a:cubicBezTo>
                            <a:pt x="384" y="304"/>
                            <a:pt x="374" y="271"/>
                            <a:pt x="307" y="185"/>
                          </a:cubicBezTo>
                          <a:cubicBezTo>
                            <a:pt x="195" y="37"/>
                            <a:pt x="118" y="0"/>
                            <a:pt x="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37"/>
                    <p:cNvSpPr/>
                    <p:nvPr/>
                  </p:nvSpPr>
                  <p:spPr>
                    <a:xfrm>
                      <a:off x="4547876" y="3763235"/>
                      <a:ext cx="39872" cy="39993"/>
                    </a:xfrm>
                    <a:custGeom>
                      <a:avLst/>
                      <a:gdLst/>
                      <a:ahLst/>
                      <a:cxnLst/>
                      <a:rect l="l" t="t" r="r" b="b"/>
                      <a:pathLst>
                        <a:path w="657" h="659" extrusionOk="0">
                          <a:moveTo>
                            <a:pt x="185" y="0"/>
                          </a:moveTo>
                          <a:cubicBezTo>
                            <a:pt x="182" y="0"/>
                            <a:pt x="180" y="0"/>
                            <a:pt x="178" y="1"/>
                          </a:cubicBezTo>
                          <a:cubicBezTo>
                            <a:pt x="66" y="9"/>
                            <a:pt x="0" y="281"/>
                            <a:pt x="180" y="471"/>
                          </a:cubicBezTo>
                          <a:cubicBezTo>
                            <a:pt x="254" y="553"/>
                            <a:pt x="358" y="563"/>
                            <a:pt x="501" y="639"/>
                          </a:cubicBezTo>
                          <a:cubicBezTo>
                            <a:pt x="505" y="643"/>
                            <a:pt x="510" y="643"/>
                            <a:pt x="512" y="645"/>
                          </a:cubicBezTo>
                          <a:cubicBezTo>
                            <a:pt x="530" y="654"/>
                            <a:pt x="547" y="658"/>
                            <a:pt x="561" y="658"/>
                          </a:cubicBezTo>
                          <a:cubicBezTo>
                            <a:pt x="648" y="658"/>
                            <a:pt x="657" y="511"/>
                            <a:pt x="645" y="445"/>
                          </a:cubicBezTo>
                          <a:cubicBezTo>
                            <a:pt x="632" y="365"/>
                            <a:pt x="374" y="105"/>
                            <a:pt x="231" y="15"/>
                          </a:cubicBezTo>
                          <a:cubicBezTo>
                            <a:pt x="215" y="6"/>
                            <a:pt x="199" y="0"/>
                            <a:pt x="185" y="0"/>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37"/>
                    <p:cNvSpPr/>
                    <p:nvPr/>
                  </p:nvSpPr>
                  <p:spPr>
                    <a:xfrm>
                      <a:off x="4547876" y="3763235"/>
                      <a:ext cx="36898" cy="39204"/>
                    </a:xfrm>
                    <a:custGeom>
                      <a:avLst/>
                      <a:gdLst/>
                      <a:ahLst/>
                      <a:cxnLst/>
                      <a:rect l="l" t="t" r="r" b="b"/>
                      <a:pathLst>
                        <a:path w="608" h="646" extrusionOk="0">
                          <a:moveTo>
                            <a:pt x="178" y="1"/>
                          </a:moveTo>
                          <a:lnTo>
                            <a:pt x="178" y="1"/>
                          </a:lnTo>
                          <a:cubicBezTo>
                            <a:pt x="66" y="9"/>
                            <a:pt x="0" y="281"/>
                            <a:pt x="180" y="471"/>
                          </a:cubicBezTo>
                          <a:cubicBezTo>
                            <a:pt x="254" y="553"/>
                            <a:pt x="358" y="563"/>
                            <a:pt x="501" y="639"/>
                          </a:cubicBezTo>
                          <a:cubicBezTo>
                            <a:pt x="505" y="643"/>
                            <a:pt x="510" y="643"/>
                            <a:pt x="512" y="645"/>
                          </a:cubicBezTo>
                          <a:cubicBezTo>
                            <a:pt x="512" y="645"/>
                            <a:pt x="513" y="645"/>
                            <a:pt x="513" y="645"/>
                          </a:cubicBezTo>
                          <a:cubicBezTo>
                            <a:pt x="602" y="645"/>
                            <a:pt x="608" y="499"/>
                            <a:pt x="597" y="432"/>
                          </a:cubicBezTo>
                          <a:cubicBezTo>
                            <a:pt x="583" y="353"/>
                            <a:pt x="325" y="93"/>
                            <a:pt x="182" y="3"/>
                          </a:cubicBezTo>
                          <a:cubicBezTo>
                            <a:pt x="180" y="3"/>
                            <a:pt x="180" y="1"/>
                            <a:pt x="1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37"/>
                    <p:cNvSpPr/>
                    <p:nvPr/>
                  </p:nvSpPr>
                  <p:spPr>
                    <a:xfrm>
                      <a:off x="4554066" y="3768211"/>
                      <a:ext cx="23365" cy="18510"/>
                    </a:xfrm>
                    <a:custGeom>
                      <a:avLst/>
                      <a:gdLst/>
                      <a:ahLst/>
                      <a:cxnLst/>
                      <a:rect l="l" t="t" r="r" b="b"/>
                      <a:pathLst>
                        <a:path w="385" h="305" extrusionOk="0">
                          <a:moveTo>
                            <a:pt x="69" y="0"/>
                          </a:moveTo>
                          <a:cubicBezTo>
                            <a:pt x="21" y="0"/>
                            <a:pt x="0" y="35"/>
                            <a:pt x="0" y="35"/>
                          </a:cubicBezTo>
                          <a:cubicBezTo>
                            <a:pt x="86" y="124"/>
                            <a:pt x="312" y="305"/>
                            <a:pt x="363" y="305"/>
                          </a:cubicBezTo>
                          <a:cubicBezTo>
                            <a:pt x="384" y="305"/>
                            <a:pt x="374" y="272"/>
                            <a:pt x="307" y="185"/>
                          </a:cubicBezTo>
                          <a:cubicBezTo>
                            <a:pt x="196" y="37"/>
                            <a:pt x="118" y="0"/>
                            <a:pt x="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 name="Google Shape;1601;p37"/>
                  <p:cNvGrpSpPr/>
                  <p:nvPr/>
                </p:nvGrpSpPr>
                <p:grpSpPr>
                  <a:xfrm>
                    <a:off x="3654980" y="3226402"/>
                    <a:ext cx="227322" cy="150688"/>
                    <a:chOff x="3654980" y="3226402"/>
                    <a:chExt cx="227322" cy="150688"/>
                  </a:xfrm>
                </p:grpSpPr>
                <p:grpSp>
                  <p:nvGrpSpPr>
                    <p:cNvPr id="1602" name="Google Shape;1602;p37"/>
                    <p:cNvGrpSpPr/>
                    <p:nvPr/>
                  </p:nvGrpSpPr>
                  <p:grpSpPr>
                    <a:xfrm>
                      <a:off x="3844476" y="3286355"/>
                      <a:ext cx="37825" cy="21889"/>
                      <a:chOff x="3844476" y="3286355"/>
                      <a:chExt cx="37825" cy="21889"/>
                    </a:xfrm>
                  </p:grpSpPr>
                  <p:sp>
                    <p:nvSpPr>
                      <p:cNvPr id="1603" name="Google Shape;1603;p37"/>
                      <p:cNvSpPr/>
                      <p:nvPr/>
                    </p:nvSpPr>
                    <p:spPr>
                      <a:xfrm>
                        <a:off x="3849357" y="3286355"/>
                        <a:ext cx="32945" cy="21458"/>
                      </a:xfrm>
                      <a:custGeom>
                        <a:avLst/>
                        <a:gdLst/>
                        <a:ahLst/>
                        <a:cxnLst/>
                        <a:rect l="l" t="t" r="r" b="b"/>
                        <a:pathLst>
                          <a:path w="459" h="299" extrusionOk="0">
                            <a:moveTo>
                              <a:pt x="142" y="0"/>
                            </a:moveTo>
                            <a:cubicBezTo>
                              <a:pt x="0" y="0"/>
                              <a:pt x="52" y="299"/>
                              <a:pt x="52" y="299"/>
                            </a:cubicBezTo>
                            <a:cubicBezTo>
                              <a:pt x="52" y="299"/>
                              <a:pt x="168" y="287"/>
                              <a:pt x="295" y="287"/>
                            </a:cubicBezTo>
                            <a:cubicBezTo>
                              <a:pt x="369" y="287"/>
                              <a:pt x="412" y="242"/>
                              <a:pt x="438" y="205"/>
                            </a:cubicBezTo>
                            <a:cubicBezTo>
                              <a:pt x="459" y="174"/>
                              <a:pt x="448" y="135"/>
                              <a:pt x="420" y="115"/>
                            </a:cubicBezTo>
                            <a:cubicBezTo>
                              <a:pt x="356" y="72"/>
                              <a:pt x="240" y="0"/>
                              <a:pt x="142" y="0"/>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37"/>
                      <p:cNvSpPr/>
                      <p:nvPr/>
                    </p:nvSpPr>
                    <p:spPr>
                      <a:xfrm>
                        <a:off x="3844476" y="3286355"/>
                        <a:ext cx="33734" cy="21889"/>
                      </a:xfrm>
                      <a:custGeom>
                        <a:avLst/>
                        <a:gdLst/>
                        <a:ahLst/>
                        <a:cxnLst/>
                        <a:rect l="l" t="t" r="r" b="b"/>
                        <a:pathLst>
                          <a:path w="470" h="305" extrusionOk="0">
                            <a:moveTo>
                              <a:pt x="221" y="1"/>
                            </a:moveTo>
                            <a:cubicBezTo>
                              <a:pt x="210" y="1"/>
                              <a:pt x="200" y="2"/>
                              <a:pt x="189" y="4"/>
                            </a:cubicBezTo>
                            <a:cubicBezTo>
                              <a:pt x="160" y="11"/>
                              <a:pt x="109" y="47"/>
                              <a:pt x="70" y="78"/>
                            </a:cubicBezTo>
                            <a:cubicBezTo>
                              <a:pt x="21" y="117"/>
                              <a:pt x="1" y="178"/>
                              <a:pt x="25" y="236"/>
                            </a:cubicBezTo>
                            <a:cubicBezTo>
                              <a:pt x="48" y="290"/>
                              <a:pt x="100" y="304"/>
                              <a:pt x="154" y="304"/>
                            </a:cubicBezTo>
                            <a:cubicBezTo>
                              <a:pt x="214" y="304"/>
                              <a:pt x="278" y="287"/>
                              <a:pt x="308" y="287"/>
                            </a:cubicBezTo>
                            <a:cubicBezTo>
                              <a:pt x="386" y="287"/>
                              <a:pt x="431" y="238"/>
                              <a:pt x="455" y="199"/>
                            </a:cubicBezTo>
                            <a:cubicBezTo>
                              <a:pt x="469" y="174"/>
                              <a:pt x="467" y="139"/>
                              <a:pt x="445" y="117"/>
                            </a:cubicBezTo>
                            <a:cubicBezTo>
                              <a:pt x="396" y="73"/>
                              <a:pt x="306" y="1"/>
                              <a:pt x="22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7"/>
                      <p:cNvSpPr/>
                      <p:nvPr/>
                    </p:nvSpPr>
                    <p:spPr>
                      <a:xfrm>
                        <a:off x="3848209" y="3290015"/>
                        <a:ext cx="26198" cy="9760"/>
                      </a:xfrm>
                      <a:custGeom>
                        <a:avLst/>
                        <a:gdLst/>
                        <a:ahLst/>
                        <a:cxnLst/>
                        <a:rect l="l" t="t" r="r" b="b"/>
                        <a:pathLst>
                          <a:path w="365" h="136" extrusionOk="0">
                            <a:moveTo>
                              <a:pt x="154" y="1"/>
                            </a:moveTo>
                            <a:cubicBezTo>
                              <a:pt x="96" y="1"/>
                              <a:pt x="29" y="84"/>
                              <a:pt x="4" y="123"/>
                            </a:cubicBezTo>
                            <a:cubicBezTo>
                              <a:pt x="0" y="129"/>
                              <a:pt x="5" y="136"/>
                              <a:pt x="12" y="136"/>
                            </a:cubicBezTo>
                            <a:cubicBezTo>
                              <a:pt x="13" y="136"/>
                              <a:pt x="14" y="136"/>
                              <a:pt x="14" y="135"/>
                            </a:cubicBezTo>
                            <a:cubicBezTo>
                              <a:pt x="364" y="23"/>
                              <a:pt x="256" y="47"/>
                              <a:pt x="178" y="7"/>
                            </a:cubicBezTo>
                            <a:cubicBezTo>
                              <a:pt x="170" y="3"/>
                              <a:pt x="162" y="1"/>
                              <a:pt x="154" y="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 name="Google Shape;1606;p37"/>
                    <p:cNvGrpSpPr/>
                    <p:nvPr/>
                  </p:nvGrpSpPr>
                  <p:grpSpPr>
                    <a:xfrm>
                      <a:off x="3823747" y="3344433"/>
                      <a:ext cx="32453" cy="32657"/>
                      <a:chOff x="3823629" y="3344424"/>
                      <a:chExt cx="94258" cy="94850"/>
                    </a:xfrm>
                  </p:grpSpPr>
                  <p:sp>
                    <p:nvSpPr>
                      <p:cNvPr id="1607" name="Google Shape;1607;p37"/>
                      <p:cNvSpPr/>
                      <p:nvPr/>
                    </p:nvSpPr>
                    <p:spPr>
                      <a:xfrm>
                        <a:off x="3823629" y="3344424"/>
                        <a:ext cx="94258" cy="94850"/>
                      </a:xfrm>
                      <a:custGeom>
                        <a:avLst/>
                        <a:gdLst/>
                        <a:ahLst/>
                        <a:cxnLst/>
                        <a:rect l="l" t="t" r="r" b="b"/>
                        <a:pathLst>
                          <a:path w="655" h="659" extrusionOk="0">
                            <a:moveTo>
                              <a:pt x="182" y="0"/>
                            </a:moveTo>
                            <a:cubicBezTo>
                              <a:pt x="180" y="0"/>
                              <a:pt x="178" y="1"/>
                              <a:pt x="176" y="1"/>
                            </a:cubicBezTo>
                            <a:cubicBezTo>
                              <a:pt x="64" y="9"/>
                              <a:pt x="0" y="283"/>
                              <a:pt x="178" y="471"/>
                            </a:cubicBezTo>
                            <a:cubicBezTo>
                              <a:pt x="252" y="553"/>
                              <a:pt x="358" y="563"/>
                              <a:pt x="501" y="641"/>
                            </a:cubicBezTo>
                            <a:cubicBezTo>
                              <a:pt x="503" y="643"/>
                              <a:pt x="508" y="643"/>
                              <a:pt x="512" y="645"/>
                            </a:cubicBezTo>
                            <a:cubicBezTo>
                              <a:pt x="531" y="655"/>
                              <a:pt x="547" y="659"/>
                              <a:pt x="562" y="659"/>
                            </a:cubicBezTo>
                            <a:cubicBezTo>
                              <a:pt x="648" y="659"/>
                              <a:pt x="655" y="512"/>
                              <a:pt x="643" y="447"/>
                            </a:cubicBezTo>
                            <a:cubicBezTo>
                              <a:pt x="630" y="367"/>
                              <a:pt x="373" y="107"/>
                              <a:pt x="229" y="17"/>
                            </a:cubicBezTo>
                            <a:cubicBezTo>
                              <a:pt x="213" y="8"/>
                              <a:pt x="198" y="0"/>
                              <a:pt x="182" y="0"/>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7"/>
                      <p:cNvSpPr/>
                      <p:nvPr/>
                    </p:nvSpPr>
                    <p:spPr>
                      <a:xfrm>
                        <a:off x="3823629" y="3344424"/>
                        <a:ext cx="87494" cy="92979"/>
                      </a:xfrm>
                      <a:custGeom>
                        <a:avLst/>
                        <a:gdLst/>
                        <a:ahLst/>
                        <a:cxnLst/>
                        <a:rect l="l" t="t" r="r" b="b"/>
                        <a:pathLst>
                          <a:path w="608" h="646" extrusionOk="0">
                            <a:moveTo>
                              <a:pt x="176" y="1"/>
                            </a:moveTo>
                            <a:cubicBezTo>
                              <a:pt x="64" y="9"/>
                              <a:pt x="0" y="283"/>
                              <a:pt x="178" y="471"/>
                            </a:cubicBezTo>
                            <a:cubicBezTo>
                              <a:pt x="252" y="553"/>
                              <a:pt x="358" y="563"/>
                              <a:pt x="501" y="641"/>
                            </a:cubicBezTo>
                            <a:cubicBezTo>
                              <a:pt x="503" y="643"/>
                              <a:pt x="508" y="643"/>
                              <a:pt x="512" y="645"/>
                            </a:cubicBezTo>
                            <a:cubicBezTo>
                              <a:pt x="513" y="645"/>
                              <a:pt x="514" y="645"/>
                              <a:pt x="515" y="645"/>
                            </a:cubicBezTo>
                            <a:cubicBezTo>
                              <a:pt x="600" y="645"/>
                              <a:pt x="608" y="499"/>
                              <a:pt x="596" y="435"/>
                            </a:cubicBezTo>
                            <a:cubicBezTo>
                              <a:pt x="581" y="355"/>
                              <a:pt x="323" y="93"/>
                              <a:pt x="180" y="5"/>
                            </a:cubicBezTo>
                            <a:cubicBezTo>
                              <a:pt x="178" y="5"/>
                              <a:pt x="178" y="1"/>
                              <a:pt x="1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7"/>
                      <p:cNvSpPr/>
                      <p:nvPr/>
                    </p:nvSpPr>
                    <p:spPr>
                      <a:xfrm>
                        <a:off x="3838307" y="3356515"/>
                        <a:ext cx="55260" cy="43755"/>
                      </a:xfrm>
                      <a:custGeom>
                        <a:avLst/>
                        <a:gdLst/>
                        <a:ahLst/>
                        <a:cxnLst/>
                        <a:rect l="l" t="t" r="r" b="b"/>
                        <a:pathLst>
                          <a:path w="384" h="304" extrusionOk="0">
                            <a:moveTo>
                              <a:pt x="69" y="0"/>
                            </a:moveTo>
                            <a:cubicBezTo>
                              <a:pt x="21" y="0"/>
                              <a:pt x="0" y="35"/>
                              <a:pt x="0" y="35"/>
                            </a:cubicBezTo>
                            <a:cubicBezTo>
                              <a:pt x="86" y="123"/>
                              <a:pt x="311" y="304"/>
                              <a:pt x="362" y="304"/>
                            </a:cubicBezTo>
                            <a:cubicBezTo>
                              <a:pt x="384" y="304"/>
                              <a:pt x="374" y="270"/>
                              <a:pt x="307" y="183"/>
                            </a:cubicBezTo>
                            <a:cubicBezTo>
                              <a:pt x="195" y="36"/>
                              <a:pt x="118" y="0"/>
                              <a:pt x="69" y="0"/>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 name="Google Shape;1610;p37"/>
                    <p:cNvGrpSpPr/>
                    <p:nvPr/>
                  </p:nvGrpSpPr>
                  <p:grpSpPr>
                    <a:xfrm>
                      <a:off x="3654980" y="3226402"/>
                      <a:ext cx="45396" cy="43777"/>
                      <a:chOff x="3655114" y="3226323"/>
                      <a:chExt cx="105449" cy="101666"/>
                    </a:xfrm>
                  </p:grpSpPr>
                  <p:sp>
                    <p:nvSpPr>
                      <p:cNvPr id="1611" name="Google Shape;1611;p37"/>
                      <p:cNvSpPr/>
                      <p:nvPr/>
                    </p:nvSpPr>
                    <p:spPr>
                      <a:xfrm>
                        <a:off x="3655114" y="3226323"/>
                        <a:ext cx="105449" cy="101666"/>
                      </a:xfrm>
                      <a:custGeom>
                        <a:avLst/>
                        <a:gdLst/>
                        <a:ahLst/>
                        <a:cxnLst/>
                        <a:rect l="l" t="t" r="r" b="b"/>
                        <a:pathLst>
                          <a:path w="666" h="642" extrusionOk="0">
                            <a:moveTo>
                              <a:pt x="112" y="1"/>
                            </a:moveTo>
                            <a:cubicBezTo>
                              <a:pt x="109" y="1"/>
                              <a:pt x="105" y="1"/>
                              <a:pt x="101" y="1"/>
                            </a:cubicBezTo>
                            <a:cubicBezTo>
                              <a:pt x="52" y="5"/>
                              <a:pt x="15" y="46"/>
                              <a:pt x="1" y="138"/>
                            </a:cubicBezTo>
                            <a:cubicBezTo>
                              <a:pt x="1" y="138"/>
                              <a:pt x="134" y="596"/>
                              <a:pt x="345" y="637"/>
                            </a:cubicBezTo>
                            <a:cubicBezTo>
                              <a:pt x="355" y="640"/>
                              <a:pt x="365" y="641"/>
                              <a:pt x="377" y="641"/>
                            </a:cubicBezTo>
                            <a:cubicBezTo>
                              <a:pt x="401" y="641"/>
                              <a:pt x="428" y="635"/>
                              <a:pt x="455" y="619"/>
                            </a:cubicBezTo>
                            <a:cubicBezTo>
                              <a:pt x="666" y="511"/>
                              <a:pt x="309" y="1"/>
                              <a:pt x="112" y="1"/>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7"/>
                      <p:cNvSpPr/>
                      <p:nvPr/>
                    </p:nvSpPr>
                    <p:spPr>
                      <a:xfrm>
                        <a:off x="3655114" y="3226482"/>
                        <a:ext cx="98008" cy="100874"/>
                      </a:xfrm>
                      <a:custGeom>
                        <a:avLst/>
                        <a:gdLst/>
                        <a:ahLst/>
                        <a:cxnLst/>
                        <a:rect l="l" t="t" r="r" b="b"/>
                        <a:pathLst>
                          <a:path w="619" h="637" extrusionOk="0">
                            <a:moveTo>
                              <a:pt x="101" y="0"/>
                            </a:moveTo>
                            <a:cubicBezTo>
                              <a:pt x="52" y="6"/>
                              <a:pt x="15" y="47"/>
                              <a:pt x="1" y="139"/>
                            </a:cubicBezTo>
                            <a:cubicBezTo>
                              <a:pt x="1" y="139"/>
                              <a:pt x="134" y="595"/>
                              <a:pt x="345" y="636"/>
                            </a:cubicBezTo>
                            <a:cubicBezTo>
                              <a:pt x="367" y="636"/>
                              <a:pt x="390" y="630"/>
                              <a:pt x="416" y="616"/>
                            </a:cubicBezTo>
                            <a:cubicBezTo>
                              <a:pt x="619" y="510"/>
                              <a:pt x="304" y="43"/>
                              <a:pt x="1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7"/>
                      <p:cNvSpPr/>
                      <p:nvPr/>
                    </p:nvSpPr>
                    <p:spPr>
                      <a:xfrm>
                        <a:off x="3661131" y="3236458"/>
                        <a:ext cx="56841" cy="47032"/>
                      </a:xfrm>
                      <a:custGeom>
                        <a:avLst/>
                        <a:gdLst/>
                        <a:ahLst/>
                        <a:cxnLst/>
                        <a:rect l="l" t="t" r="r" b="b"/>
                        <a:pathLst>
                          <a:path w="359" h="297" extrusionOk="0">
                            <a:moveTo>
                              <a:pt x="70" y="0"/>
                            </a:moveTo>
                            <a:cubicBezTo>
                              <a:pt x="45" y="0"/>
                              <a:pt x="30" y="7"/>
                              <a:pt x="30" y="7"/>
                            </a:cubicBezTo>
                            <a:cubicBezTo>
                              <a:pt x="0" y="95"/>
                              <a:pt x="249" y="297"/>
                              <a:pt x="326" y="297"/>
                            </a:cubicBezTo>
                            <a:cubicBezTo>
                              <a:pt x="354" y="297"/>
                              <a:pt x="359" y="270"/>
                              <a:pt x="319" y="201"/>
                            </a:cubicBezTo>
                            <a:cubicBezTo>
                              <a:pt x="219" y="28"/>
                              <a:pt x="123" y="0"/>
                              <a:pt x="70" y="0"/>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 name="Google Shape;1614;p37"/>
                    <p:cNvGrpSpPr/>
                    <p:nvPr/>
                  </p:nvGrpSpPr>
                  <p:grpSpPr>
                    <a:xfrm rot="1095743">
                      <a:off x="3761865" y="3244835"/>
                      <a:ext cx="45394" cy="43778"/>
                      <a:chOff x="3655114" y="3226323"/>
                      <a:chExt cx="105449" cy="101666"/>
                    </a:xfrm>
                  </p:grpSpPr>
                  <p:sp>
                    <p:nvSpPr>
                      <p:cNvPr id="1615" name="Google Shape;1615;p37"/>
                      <p:cNvSpPr/>
                      <p:nvPr/>
                    </p:nvSpPr>
                    <p:spPr>
                      <a:xfrm>
                        <a:off x="3655114" y="3226323"/>
                        <a:ext cx="105449" cy="101666"/>
                      </a:xfrm>
                      <a:custGeom>
                        <a:avLst/>
                        <a:gdLst/>
                        <a:ahLst/>
                        <a:cxnLst/>
                        <a:rect l="l" t="t" r="r" b="b"/>
                        <a:pathLst>
                          <a:path w="666" h="642" extrusionOk="0">
                            <a:moveTo>
                              <a:pt x="112" y="1"/>
                            </a:moveTo>
                            <a:cubicBezTo>
                              <a:pt x="109" y="1"/>
                              <a:pt x="105" y="1"/>
                              <a:pt x="101" y="1"/>
                            </a:cubicBezTo>
                            <a:cubicBezTo>
                              <a:pt x="52" y="5"/>
                              <a:pt x="15" y="46"/>
                              <a:pt x="1" y="138"/>
                            </a:cubicBezTo>
                            <a:cubicBezTo>
                              <a:pt x="1" y="138"/>
                              <a:pt x="134" y="596"/>
                              <a:pt x="345" y="637"/>
                            </a:cubicBezTo>
                            <a:cubicBezTo>
                              <a:pt x="355" y="640"/>
                              <a:pt x="365" y="641"/>
                              <a:pt x="377" y="641"/>
                            </a:cubicBezTo>
                            <a:cubicBezTo>
                              <a:pt x="401" y="641"/>
                              <a:pt x="428" y="635"/>
                              <a:pt x="455" y="619"/>
                            </a:cubicBezTo>
                            <a:cubicBezTo>
                              <a:pt x="666" y="511"/>
                              <a:pt x="309" y="1"/>
                              <a:pt x="112" y="1"/>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7"/>
                      <p:cNvSpPr/>
                      <p:nvPr/>
                    </p:nvSpPr>
                    <p:spPr>
                      <a:xfrm>
                        <a:off x="3655114" y="3226482"/>
                        <a:ext cx="98008" cy="100874"/>
                      </a:xfrm>
                      <a:custGeom>
                        <a:avLst/>
                        <a:gdLst/>
                        <a:ahLst/>
                        <a:cxnLst/>
                        <a:rect l="l" t="t" r="r" b="b"/>
                        <a:pathLst>
                          <a:path w="619" h="637" extrusionOk="0">
                            <a:moveTo>
                              <a:pt x="101" y="0"/>
                            </a:moveTo>
                            <a:cubicBezTo>
                              <a:pt x="52" y="6"/>
                              <a:pt x="15" y="47"/>
                              <a:pt x="1" y="139"/>
                            </a:cubicBezTo>
                            <a:cubicBezTo>
                              <a:pt x="1" y="139"/>
                              <a:pt x="134" y="595"/>
                              <a:pt x="345" y="636"/>
                            </a:cubicBezTo>
                            <a:cubicBezTo>
                              <a:pt x="367" y="636"/>
                              <a:pt x="390" y="630"/>
                              <a:pt x="416" y="616"/>
                            </a:cubicBezTo>
                            <a:cubicBezTo>
                              <a:pt x="619" y="510"/>
                              <a:pt x="304" y="43"/>
                              <a:pt x="1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7"/>
                      <p:cNvSpPr/>
                      <p:nvPr/>
                    </p:nvSpPr>
                    <p:spPr>
                      <a:xfrm>
                        <a:off x="3661131" y="3236458"/>
                        <a:ext cx="56841" cy="47032"/>
                      </a:xfrm>
                      <a:custGeom>
                        <a:avLst/>
                        <a:gdLst/>
                        <a:ahLst/>
                        <a:cxnLst/>
                        <a:rect l="l" t="t" r="r" b="b"/>
                        <a:pathLst>
                          <a:path w="359" h="297" extrusionOk="0">
                            <a:moveTo>
                              <a:pt x="70" y="0"/>
                            </a:moveTo>
                            <a:cubicBezTo>
                              <a:pt x="45" y="0"/>
                              <a:pt x="30" y="7"/>
                              <a:pt x="30" y="7"/>
                            </a:cubicBezTo>
                            <a:cubicBezTo>
                              <a:pt x="0" y="95"/>
                              <a:pt x="249" y="297"/>
                              <a:pt x="326" y="297"/>
                            </a:cubicBezTo>
                            <a:cubicBezTo>
                              <a:pt x="354" y="297"/>
                              <a:pt x="359" y="270"/>
                              <a:pt x="319" y="201"/>
                            </a:cubicBezTo>
                            <a:cubicBezTo>
                              <a:pt x="219" y="28"/>
                              <a:pt x="123" y="0"/>
                              <a:pt x="70" y="0"/>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618" name="Google Shape;1618;p37"/>
              <p:cNvGrpSpPr/>
              <p:nvPr/>
            </p:nvGrpSpPr>
            <p:grpSpPr>
              <a:xfrm flipH="1">
                <a:off x="2327920" y="3895542"/>
                <a:ext cx="1170164" cy="836139"/>
                <a:chOff x="4096780" y="3414945"/>
                <a:chExt cx="1152530" cy="823539"/>
              </a:xfrm>
            </p:grpSpPr>
            <p:grpSp>
              <p:nvGrpSpPr>
                <p:cNvPr id="1619" name="Google Shape;1619;p37"/>
                <p:cNvGrpSpPr/>
                <p:nvPr/>
              </p:nvGrpSpPr>
              <p:grpSpPr>
                <a:xfrm>
                  <a:off x="4641093" y="3710740"/>
                  <a:ext cx="608217" cy="527745"/>
                  <a:chOff x="4641093" y="3710740"/>
                  <a:chExt cx="608217" cy="527745"/>
                </a:xfrm>
              </p:grpSpPr>
              <p:sp>
                <p:nvSpPr>
                  <p:cNvPr id="1620" name="Google Shape;1620;p37"/>
                  <p:cNvSpPr/>
                  <p:nvPr/>
                </p:nvSpPr>
                <p:spPr>
                  <a:xfrm>
                    <a:off x="5200700" y="4209961"/>
                    <a:ext cx="48611" cy="28523"/>
                  </a:xfrm>
                  <a:custGeom>
                    <a:avLst/>
                    <a:gdLst/>
                    <a:ahLst/>
                    <a:cxnLst/>
                    <a:rect l="l" t="t" r="r" b="b"/>
                    <a:pathLst>
                      <a:path w="801" h="470" extrusionOk="0">
                        <a:moveTo>
                          <a:pt x="107" y="1"/>
                        </a:moveTo>
                        <a:cubicBezTo>
                          <a:pt x="1" y="1"/>
                          <a:pt x="46" y="181"/>
                          <a:pt x="46" y="181"/>
                        </a:cubicBezTo>
                        <a:cubicBezTo>
                          <a:pt x="52" y="230"/>
                          <a:pt x="179" y="363"/>
                          <a:pt x="330" y="429"/>
                        </a:cubicBezTo>
                        <a:cubicBezTo>
                          <a:pt x="383" y="454"/>
                          <a:pt x="440" y="470"/>
                          <a:pt x="494" y="470"/>
                        </a:cubicBezTo>
                        <a:cubicBezTo>
                          <a:pt x="523" y="470"/>
                          <a:pt x="551" y="465"/>
                          <a:pt x="578" y="455"/>
                        </a:cubicBezTo>
                        <a:cubicBezTo>
                          <a:pt x="801" y="375"/>
                          <a:pt x="400" y="128"/>
                          <a:pt x="189" y="25"/>
                        </a:cubicBezTo>
                        <a:cubicBezTo>
                          <a:pt x="172" y="15"/>
                          <a:pt x="154" y="9"/>
                          <a:pt x="138" y="5"/>
                        </a:cubicBezTo>
                        <a:cubicBezTo>
                          <a:pt x="126" y="2"/>
                          <a:pt x="116" y="1"/>
                          <a:pt x="107" y="1"/>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37"/>
                  <p:cNvSpPr/>
                  <p:nvPr/>
                </p:nvSpPr>
                <p:spPr>
                  <a:xfrm>
                    <a:off x="5200942" y="4209961"/>
                    <a:ext cx="45394" cy="27249"/>
                  </a:xfrm>
                  <a:custGeom>
                    <a:avLst/>
                    <a:gdLst/>
                    <a:ahLst/>
                    <a:cxnLst/>
                    <a:rect l="l" t="t" r="r" b="b"/>
                    <a:pathLst>
                      <a:path w="748" h="449" extrusionOk="0">
                        <a:moveTo>
                          <a:pt x="108" y="1"/>
                        </a:moveTo>
                        <a:cubicBezTo>
                          <a:pt x="1" y="1"/>
                          <a:pt x="48" y="181"/>
                          <a:pt x="48" y="181"/>
                        </a:cubicBezTo>
                        <a:cubicBezTo>
                          <a:pt x="52" y="230"/>
                          <a:pt x="181" y="363"/>
                          <a:pt x="332" y="429"/>
                        </a:cubicBezTo>
                        <a:cubicBezTo>
                          <a:pt x="370" y="440"/>
                          <a:pt x="409" y="448"/>
                          <a:pt x="448" y="448"/>
                        </a:cubicBezTo>
                        <a:cubicBezTo>
                          <a:pt x="476" y="448"/>
                          <a:pt x="503" y="444"/>
                          <a:pt x="528" y="435"/>
                        </a:cubicBezTo>
                        <a:cubicBezTo>
                          <a:pt x="747" y="357"/>
                          <a:pt x="344" y="109"/>
                          <a:pt x="140" y="5"/>
                        </a:cubicBezTo>
                        <a:cubicBezTo>
                          <a:pt x="128" y="2"/>
                          <a:pt x="118" y="1"/>
                          <a:pt x="10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37"/>
                  <p:cNvSpPr/>
                  <p:nvPr/>
                </p:nvSpPr>
                <p:spPr>
                  <a:xfrm>
                    <a:off x="5202763" y="4213481"/>
                    <a:ext cx="25974" cy="14808"/>
                  </a:xfrm>
                  <a:custGeom>
                    <a:avLst/>
                    <a:gdLst/>
                    <a:ahLst/>
                    <a:cxnLst/>
                    <a:rect l="l" t="t" r="r" b="b"/>
                    <a:pathLst>
                      <a:path w="428" h="244" extrusionOk="0">
                        <a:moveTo>
                          <a:pt x="48" y="0"/>
                        </a:moveTo>
                        <a:lnTo>
                          <a:pt x="48" y="0"/>
                        </a:lnTo>
                        <a:cubicBezTo>
                          <a:pt x="0" y="82"/>
                          <a:pt x="290" y="243"/>
                          <a:pt x="386" y="243"/>
                        </a:cubicBezTo>
                        <a:cubicBezTo>
                          <a:pt x="417" y="243"/>
                          <a:pt x="428" y="226"/>
                          <a:pt x="400" y="184"/>
                        </a:cubicBezTo>
                        <a:cubicBezTo>
                          <a:pt x="286" y="17"/>
                          <a:pt x="48" y="0"/>
                          <a:pt x="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37"/>
                  <p:cNvSpPr/>
                  <p:nvPr/>
                </p:nvSpPr>
                <p:spPr>
                  <a:xfrm>
                    <a:off x="4641093" y="3710740"/>
                    <a:ext cx="39932" cy="39143"/>
                  </a:xfrm>
                  <a:custGeom>
                    <a:avLst/>
                    <a:gdLst/>
                    <a:ahLst/>
                    <a:cxnLst/>
                    <a:rect l="l" t="t" r="r" b="b"/>
                    <a:pathLst>
                      <a:path w="658" h="645" extrusionOk="0">
                        <a:moveTo>
                          <a:pt x="246" y="1"/>
                        </a:moveTo>
                        <a:cubicBezTo>
                          <a:pt x="171" y="1"/>
                          <a:pt x="105" y="32"/>
                          <a:pt x="70" y="98"/>
                        </a:cubicBezTo>
                        <a:cubicBezTo>
                          <a:pt x="62" y="117"/>
                          <a:pt x="1" y="334"/>
                          <a:pt x="285" y="567"/>
                        </a:cubicBezTo>
                        <a:cubicBezTo>
                          <a:pt x="297" y="579"/>
                          <a:pt x="314" y="587"/>
                          <a:pt x="326" y="598"/>
                        </a:cubicBezTo>
                        <a:cubicBezTo>
                          <a:pt x="376" y="630"/>
                          <a:pt x="420" y="645"/>
                          <a:pt x="458" y="645"/>
                        </a:cubicBezTo>
                        <a:cubicBezTo>
                          <a:pt x="612" y="645"/>
                          <a:pt x="657" y="402"/>
                          <a:pt x="557" y="203"/>
                        </a:cubicBezTo>
                        <a:cubicBezTo>
                          <a:pt x="520" y="127"/>
                          <a:pt x="457" y="70"/>
                          <a:pt x="391" y="37"/>
                        </a:cubicBezTo>
                        <a:cubicBezTo>
                          <a:pt x="343" y="13"/>
                          <a:pt x="293" y="1"/>
                          <a:pt x="246" y="1"/>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37"/>
                  <p:cNvSpPr/>
                  <p:nvPr/>
                </p:nvSpPr>
                <p:spPr>
                  <a:xfrm>
                    <a:off x="4641093" y="3710740"/>
                    <a:ext cx="37566" cy="37808"/>
                  </a:xfrm>
                  <a:custGeom>
                    <a:avLst/>
                    <a:gdLst/>
                    <a:ahLst/>
                    <a:cxnLst/>
                    <a:rect l="l" t="t" r="r" b="b"/>
                    <a:pathLst>
                      <a:path w="619" h="623" extrusionOk="0">
                        <a:moveTo>
                          <a:pt x="246" y="1"/>
                        </a:moveTo>
                        <a:cubicBezTo>
                          <a:pt x="171" y="1"/>
                          <a:pt x="105" y="32"/>
                          <a:pt x="70" y="98"/>
                        </a:cubicBezTo>
                        <a:cubicBezTo>
                          <a:pt x="62" y="117"/>
                          <a:pt x="1" y="334"/>
                          <a:pt x="285" y="567"/>
                        </a:cubicBezTo>
                        <a:cubicBezTo>
                          <a:pt x="297" y="579"/>
                          <a:pt x="314" y="587"/>
                          <a:pt x="326" y="598"/>
                        </a:cubicBezTo>
                        <a:cubicBezTo>
                          <a:pt x="360" y="615"/>
                          <a:pt x="391" y="623"/>
                          <a:pt x="418" y="623"/>
                        </a:cubicBezTo>
                        <a:cubicBezTo>
                          <a:pt x="572" y="623"/>
                          <a:pt x="619" y="377"/>
                          <a:pt x="518" y="180"/>
                        </a:cubicBezTo>
                        <a:cubicBezTo>
                          <a:pt x="487" y="119"/>
                          <a:pt x="442" y="70"/>
                          <a:pt x="391" y="37"/>
                        </a:cubicBezTo>
                        <a:cubicBezTo>
                          <a:pt x="343" y="13"/>
                          <a:pt x="293" y="1"/>
                          <a:pt x="2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37"/>
                  <p:cNvSpPr/>
                  <p:nvPr/>
                </p:nvSpPr>
                <p:spPr>
                  <a:xfrm>
                    <a:off x="4650925" y="3713835"/>
                    <a:ext cx="22636" cy="14626"/>
                  </a:xfrm>
                  <a:custGeom>
                    <a:avLst/>
                    <a:gdLst/>
                    <a:ahLst/>
                    <a:cxnLst/>
                    <a:rect l="l" t="t" r="r" b="b"/>
                    <a:pathLst>
                      <a:path w="373" h="241" extrusionOk="0">
                        <a:moveTo>
                          <a:pt x="138" y="1"/>
                        </a:moveTo>
                        <a:cubicBezTo>
                          <a:pt x="108" y="1"/>
                          <a:pt x="79" y="8"/>
                          <a:pt x="53" y="19"/>
                        </a:cubicBezTo>
                        <a:cubicBezTo>
                          <a:pt x="0" y="41"/>
                          <a:pt x="49" y="90"/>
                          <a:pt x="96" y="127"/>
                        </a:cubicBezTo>
                        <a:cubicBezTo>
                          <a:pt x="178" y="188"/>
                          <a:pt x="276" y="240"/>
                          <a:pt x="325" y="240"/>
                        </a:cubicBezTo>
                        <a:cubicBezTo>
                          <a:pt x="363" y="240"/>
                          <a:pt x="372" y="210"/>
                          <a:pt x="323" y="129"/>
                        </a:cubicBezTo>
                        <a:cubicBezTo>
                          <a:pt x="264" y="30"/>
                          <a:pt x="198" y="1"/>
                          <a:pt x="1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37"/>
                  <p:cNvSpPr/>
                  <p:nvPr/>
                </p:nvSpPr>
                <p:spPr>
                  <a:xfrm>
                    <a:off x="4756097" y="3758623"/>
                    <a:ext cx="25246" cy="21423"/>
                  </a:xfrm>
                  <a:custGeom>
                    <a:avLst/>
                    <a:gdLst/>
                    <a:ahLst/>
                    <a:cxnLst/>
                    <a:rect l="l" t="t" r="r" b="b"/>
                    <a:pathLst>
                      <a:path w="416" h="353" extrusionOk="0">
                        <a:moveTo>
                          <a:pt x="131" y="1"/>
                        </a:moveTo>
                        <a:cubicBezTo>
                          <a:pt x="123" y="1"/>
                          <a:pt x="116" y="1"/>
                          <a:pt x="109" y="3"/>
                        </a:cubicBezTo>
                        <a:cubicBezTo>
                          <a:pt x="88" y="5"/>
                          <a:pt x="74" y="9"/>
                          <a:pt x="57" y="17"/>
                        </a:cubicBezTo>
                        <a:cubicBezTo>
                          <a:pt x="14" y="36"/>
                          <a:pt x="0" y="87"/>
                          <a:pt x="23" y="128"/>
                        </a:cubicBezTo>
                        <a:cubicBezTo>
                          <a:pt x="61" y="193"/>
                          <a:pt x="133" y="302"/>
                          <a:pt x="215" y="343"/>
                        </a:cubicBezTo>
                        <a:cubicBezTo>
                          <a:pt x="217" y="343"/>
                          <a:pt x="217" y="345"/>
                          <a:pt x="219" y="345"/>
                        </a:cubicBezTo>
                        <a:cubicBezTo>
                          <a:pt x="231" y="350"/>
                          <a:pt x="242" y="353"/>
                          <a:pt x="253" y="353"/>
                        </a:cubicBezTo>
                        <a:cubicBezTo>
                          <a:pt x="316" y="353"/>
                          <a:pt x="365" y="270"/>
                          <a:pt x="395" y="202"/>
                        </a:cubicBezTo>
                        <a:cubicBezTo>
                          <a:pt x="415" y="159"/>
                          <a:pt x="395" y="107"/>
                          <a:pt x="350" y="87"/>
                        </a:cubicBezTo>
                        <a:cubicBezTo>
                          <a:pt x="307" y="71"/>
                          <a:pt x="256" y="48"/>
                          <a:pt x="201" y="19"/>
                        </a:cubicBezTo>
                        <a:cubicBezTo>
                          <a:pt x="176" y="7"/>
                          <a:pt x="153" y="1"/>
                          <a:pt x="131" y="1"/>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37"/>
                  <p:cNvSpPr/>
                  <p:nvPr/>
                </p:nvSpPr>
                <p:spPr>
                  <a:xfrm>
                    <a:off x="4755855" y="3758926"/>
                    <a:ext cx="22151" cy="20755"/>
                  </a:xfrm>
                  <a:custGeom>
                    <a:avLst/>
                    <a:gdLst/>
                    <a:ahLst/>
                    <a:cxnLst/>
                    <a:rect l="l" t="t" r="r" b="b"/>
                    <a:pathLst>
                      <a:path w="365" h="342" extrusionOk="0">
                        <a:moveTo>
                          <a:pt x="110" y="0"/>
                        </a:moveTo>
                        <a:cubicBezTo>
                          <a:pt x="90" y="2"/>
                          <a:pt x="74" y="6"/>
                          <a:pt x="59" y="14"/>
                        </a:cubicBezTo>
                        <a:cubicBezTo>
                          <a:pt x="16" y="33"/>
                          <a:pt x="0" y="84"/>
                          <a:pt x="23" y="125"/>
                        </a:cubicBezTo>
                        <a:cubicBezTo>
                          <a:pt x="61" y="194"/>
                          <a:pt x="133" y="301"/>
                          <a:pt x="217" y="342"/>
                        </a:cubicBezTo>
                        <a:cubicBezTo>
                          <a:pt x="272" y="327"/>
                          <a:pt x="313" y="254"/>
                          <a:pt x="342" y="194"/>
                        </a:cubicBezTo>
                        <a:cubicBezTo>
                          <a:pt x="364" y="151"/>
                          <a:pt x="342" y="96"/>
                          <a:pt x="297" y="78"/>
                        </a:cubicBezTo>
                        <a:cubicBezTo>
                          <a:pt x="256" y="64"/>
                          <a:pt x="203" y="41"/>
                          <a:pt x="149" y="12"/>
                        </a:cubicBezTo>
                        <a:cubicBezTo>
                          <a:pt x="135" y="8"/>
                          <a:pt x="123" y="2"/>
                          <a:pt x="11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37"/>
                  <p:cNvSpPr/>
                  <p:nvPr/>
                </p:nvSpPr>
                <p:spPr>
                  <a:xfrm>
                    <a:off x="4761013" y="3762264"/>
                    <a:ext cx="9589" cy="6129"/>
                  </a:xfrm>
                  <a:custGeom>
                    <a:avLst/>
                    <a:gdLst/>
                    <a:ahLst/>
                    <a:cxnLst/>
                    <a:rect l="l" t="t" r="r" b="b"/>
                    <a:pathLst>
                      <a:path w="158" h="101" extrusionOk="0">
                        <a:moveTo>
                          <a:pt x="1" y="0"/>
                        </a:moveTo>
                        <a:lnTo>
                          <a:pt x="1" y="0"/>
                        </a:lnTo>
                        <a:cubicBezTo>
                          <a:pt x="17" y="75"/>
                          <a:pt x="58" y="100"/>
                          <a:pt x="93" y="100"/>
                        </a:cubicBezTo>
                        <a:cubicBezTo>
                          <a:pt x="128" y="100"/>
                          <a:pt x="158" y="74"/>
                          <a:pt x="148" y="49"/>
                        </a:cubicBezTo>
                        <a:cubicBezTo>
                          <a:pt x="132" y="6"/>
                          <a:pt x="1" y="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37"/>
                  <p:cNvSpPr/>
                  <p:nvPr/>
                </p:nvSpPr>
                <p:spPr>
                  <a:xfrm>
                    <a:off x="4938951" y="3853296"/>
                    <a:ext cx="18085" cy="23972"/>
                  </a:xfrm>
                  <a:custGeom>
                    <a:avLst/>
                    <a:gdLst/>
                    <a:ahLst/>
                    <a:cxnLst/>
                    <a:rect l="l" t="t" r="r" b="b"/>
                    <a:pathLst>
                      <a:path w="298" h="395" extrusionOk="0">
                        <a:moveTo>
                          <a:pt x="180" y="0"/>
                        </a:moveTo>
                        <a:cubicBezTo>
                          <a:pt x="174" y="0"/>
                          <a:pt x="168" y="1"/>
                          <a:pt x="162" y="2"/>
                        </a:cubicBezTo>
                        <a:cubicBezTo>
                          <a:pt x="140" y="6"/>
                          <a:pt x="115" y="20"/>
                          <a:pt x="101" y="43"/>
                        </a:cubicBezTo>
                        <a:cubicBezTo>
                          <a:pt x="58" y="106"/>
                          <a:pt x="5" y="207"/>
                          <a:pt x="1" y="293"/>
                        </a:cubicBezTo>
                        <a:cubicBezTo>
                          <a:pt x="1" y="372"/>
                          <a:pt x="93" y="393"/>
                          <a:pt x="175" y="395"/>
                        </a:cubicBezTo>
                        <a:lnTo>
                          <a:pt x="222" y="395"/>
                        </a:lnTo>
                        <a:cubicBezTo>
                          <a:pt x="265" y="393"/>
                          <a:pt x="297" y="358"/>
                          <a:pt x="295" y="313"/>
                        </a:cubicBezTo>
                        <a:cubicBezTo>
                          <a:pt x="293" y="268"/>
                          <a:pt x="291" y="207"/>
                          <a:pt x="287" y="139"/>
                        </a:cubicBezTo>
                        <a:cubicBezTo>
                          <a:pt x="287" y="94"/>
                          <a:pt x="269" y="57"/>
                          <a:pt x="246" y="33"/>
                        </a:cubicBezTo>
                        <a:cubicBezTo>
                          <a:pt x="230" y="11"/>
                          <a:pt x="205" y="0"/>
                          <a:pt x="180" y="0"/>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37"/>
                  <p:cNvSpPr/>
                  <p:nvPr/>
                </p:nvSpPr>
                <p:spPr>
                  <a:xfrm>
                    <a:off x="4939194" y="3853418"/>
                    <a:ext cx="15961" cy="23850"/>
                  </a:xfrm>
                  <a:custGeom>
                    <a:avLst/>
                    <a:gdLst/>
                    <a:ahLst/>
                    <a:cxnLst/>
                    <a:rect l="l" t="t" r="r" b="b"/>
                    <a:pathLst>
                      <a:path w="263" h="393" extrusionOk="0">
                        <a:moveTo>
                          <a:pt x="160" y="0"/>
                        </a:moveTo>
                        <a:cubicBezTo>
                          <a:pt x="138" y="4"/>
                          <a:pt x="115" y="18"/>
                          <a:pt x="99" y="41"/>
                        </a:cubicBezTo>
                        <a:cubicBezTo>
                          <a:pt x="56" y="104"/>
                          <a:pt x="3" y="205"/>
                          <a:pt x="1" y="291"/>
                        </a:cubicBezTo>
                        <a:cubicBezTo>
                          <a:pt x="1" y="370"/>
                          <a:pt x="93" y="391"/>
                          <a:pt x="175" y="393"/>
                        </a:cubicBezTo>
                        <a:lnTo>
                          <a:pt x="187" y="393"/>
                        </a:lnTo>
                        <a:cubicBezTo>
                          <a:pt x="230" y="391"/>
                          <a:pt x="263" y="356"/>
                          <a:pt x="261" y="311"/>
                        </a:cubicBezTo>
                        <a:cubicBezTo>
                          <a:pt x="259" y="266"/>
                          <a:pt x="257" y="205"/>
                          <a:pt x="257" y="137"/>
                        </a:cubicBezTo>
                        <a:cubicBezTo>
                          <a:pt x="257" y="92"/>
                          <a:pt x="238" y="55"/>
                          <a:pt x="214" y="31"/>
                        </a:cubicBezTo>
                        <a:cubicBezTo>
                          <a:pt x="199" y="12"/>
                          <a:pt x="181" y="4"/>
                          <a:pt x="1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37"/>
                  <p:cNvSpPr/>
                  <p:nvPr/>
                </p:nvSpPr>
                <p:spPr>
                  <a:xfrm>
                    <a:off x="4944534" y="3856149"/>
                    <a:ext cx="9528" cy="7161"/>
                  </a:xfrm>
                  <a:custGeom>
                    <a:avLst/>
                    <a:gdLst/>
                    <a:ahLst/>
                    <a:cxnLst/>
                    <a:rect l="l" t="t" r="r" b="b"/>
                    <a:pathLst>
                      <a:path w="157" h="118" extrusionOk="0">
                        <a:moveTo>
                          <a:pt x="64" y="0"/>
                        </a:moveTo>
                        <a:cubicBezTo>
                          <a:pt x="38" y="0"/>
                          <a:pt x="20" y="31"/>
                          <a:pt x="9" y="57"/>
                        </a:cubicBezTo>
                        <a:cubicBezTo>
                          <a:pt x="1" y="76"/>
                          <a:pt x="9" y="96"/>
                          <a:pt x="29" y="104"/>
                        </a:cubicBezTo>
                        <a:cubicBezTo>
                          <a:pt x="54" y="113"/>
                          <a:pt x="76" y="117"/>
                          <a:pt x="93" y="117"/>
                        </a:cubicBezTo>
                        <a:cubicBezTo>
                          <a:pt x="140" y="117"/>
                          <a:pt x="157" y="88"/>
                          <a:pt x="109" y="29"/>
                        </a:cubicBezTo>
                        <a:cubicBezTo>
                          <a:pt x="92" y="8"/>
                          <a:pt x="77" y="0"/>
                          <a:pt x="64" y="0"/>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37"/>
                  <p:cNvSpPr/>
                  <p:nvPr/>
                </p:nvSpPr>
                <p:spPr>
                  <a:xfrm>
                    <a:off x="5049222" y="4103696"/>
                    <a:ext cx="40357" cy="39143"/>
                  </a:xfrm>
                  <a:custGeom>
                    <a:avLst/>
                    <a:gdLst/>
                    <a:ahLst/>
                    <a:cxnLst/>
                    <a:rect l="l" t="t" r="r" b="b"/>
                    <a:pathLst>
                      <a:path w="665" h="645" extrusionOk="0">
                        <a:moveTo>
                          <a:pt x="110" y="0"/>
                        </a:moveTo>
                        <a:cubicBezTo>
                          <a:pt x="107" y="0"/>
                          <a:pt x="104" y="0"/>
                          <a:pt x="101" y="1"/>
                        </a:cubicBezTo>
                        <a:cubicBezTo>
                          <a:pt x="52" y="7"/>
                          <a:pt x="13" y="50"/>
                          <a:pt x="1" y="142"/>
                        </a:cubicBezTo>
                        <a:cubicBezTo>
                          <a:pt x="1" y="142"/>
                          <a:pt x="134" y="600"/>
                          <a:pt x="342" y="641"/>
                        </a:cubicBezTo>
                        <a:cubicBezTo>
                          <a:pt x="353" y="643"/>
                          <a:pt x="363" y="645"/>
                          <a:pt x="373" y="645"/>
                        </a:cubicBezTo>
                        <a:cubicBezTo>
                          <a:pt x="399" y="645"/>
                          <a:pt x="425" y="637"/>
                          <a:pt x="453" y="623"/>
                        </a:cubicBezTo>
                        <a:cubicBezTo>
                          <a:pt x="664" y="510"/>
                          <a:pt x="304" y="0"/>
                          <a:pt x="110" y="0"/>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37"/>
                  <p:cNvSpPr/>
                  <p:nvPr/>
                </p:nvSpPr>
                <p:spPr>
                  <a:xfrm>
                    <a:off x="5049100" y="4103696"/>
                    <a:ext cx="37444" cy="38961"/>
                  </a:xfrm>
                  <a:custGeom>
                    <a:avLst/>
                    <a:gdLst/>
                    <a:ahLst/>
                    <a:cxnLst/>
                    <a:rect l="l" t="t" r="r" b="b"/>
                    <a:pathLst>
                      <a:path w="617" h="642" extrusionOk="0">
                        <a:moveTo>
                          <a:pt x="99" y="1"/>
                        </a:moveTo>
                        <a:cubicBezTo>
                          <a:pt x="52" y="7"/>
                          <a:pt x="13" y="50"/>
                          <a:pt x="0" y="142"/>
                        </a:cubicBezTo>
                        <a:cubicBezTo>
                          <a:pt x="0" y="142"/>
                          <a:pt x="133" y="600"/>
                          <a:pt x="342" y="641"/>
                        </a:cubicBezTo>
                        <a:cubicBezTo>
                          <a:pt x="365" y="641"/>
                          <a:pt x="389" y="633"/>
                          <a:pt x="414" y="621"/>
                        </a:cubicBezTo>
                        <a:cubicBezTo>
                          <a:pt x="616" y="512"/>
                          <a:pt x="301" y="46"/>
                          <a:pt x="9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37"/>
                  <p:cNvSpPr/>
                  <p:nvPr/>
                </p:nvSpPr>
                <p:spPr>
                  <a:xfrm>
                    <a:off x="5051406" y="4107641"/>
                    <a:ext cx="21847" cy="18146"/>
                  </a:xfrm>
                  <a:custGeom>
                    <a:avLst/>
                    <a:gdLst/>
                    <a:ahLst/>
                    <a:cxnLst/>
                    <a:rect l="l" t="t" r="r" b="b"/>
                    <a:pathLst>
                      <a:path w="360" h="299" extrusionOk="0">
                        <a:moveTo>
                          <a:pt x="70" y="1"/>
                        </a:moveTo>
                        <a:cubicBezTo>
                          <a:pt x="45" y="1"/>
                          <a:pt x="30" y="7"/>
                          <a:pt x="30" y="7"/>
                        </a:cubicBezTo>
                        <a:cubicBezTo>
                          <a:pt x="0" y="96"/>
                          <a:pt x="249" y="298"/>
                          <a:pt x="326" y="298"/>
                        </a:cubicBezTo>
                        <a:cubicBezTo>
                          <a:pt x="355" y="298"/>
                          <a:pt x="360" y="271"/>
                          <a:pt x="321" y="202"/>
                        </a:cubicBezTo>
                        <a:cubicBezTo>
                          <a:pt x="220" y="29"/>
                          <a:pt x="122" y="1"/>
                          <a:pt x="70" y="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37"/>
                  <p:cNvSpPr/>
                  <p:nvPr/>
                </p:nvSpPr>
                <p:spPr>
                  <a:xfrm>
                    <a:off x="4727635" y="3857969"/>
                    <a:ext cx="40236" cy="38779"/>
                  </a:xfrm>
                  <a:custGeom>
                    <a:avLst/>
                    <a:gdLst/>
                    <a:ahLst/>
                    <a:cxnLst/>
                    <a:rect l="l" t="t" r="r" b="b"/>
                    <a:pathLst>
                      <a:path w="663" h="639" extrusionOk="0">
                        <a:moveTo>
                          <a:pt x="111" y="0"/>
                        </a:moveTo>
                        <a:cubicBezTo>
                          <a:pt x="100" y="0"/>
                          <a:pt x="90" y="2"/>
                          <a:pt x="80" y="5"/>
                        </a:cubicBezTo>
                        <a:cubicBezTo>
                          <a:pt x="56" y="11"/>
                          <a:pt x="35" y="29"/>
                          <a:pt x="21" y="60"/>
                        </a:cubicBezTo>
                        <a:cubicBezTo>
                          <a:pt x="1" y="101"/>
                          <a:pt x="1" y="148"/>
                          <a:pt x="15" y="191"/>
                        </a:cubicBezTo>
                        <a:cubicBezTo>
                          <a:pt x="56" y="312"/>
                          <a:pt x="174" y="600"/>
                          <a:pt x="338" y="635"/>
                        </a:cubicBezTo>
                        <a:cubicBezTo>
                          <a:pt x="349" y="638"/>
                          <a:pt x="361" y="639"/>
                          <a:pt x="372" y="639"/>
                        </a:cubicBezTo>
                        <a:cubicBezTo>
                          <a:pt x="398" y="639"/>
                          <a:pt x="424" y="633"/>
                          <a:pt x="451" y="619"/>
                        </a:cubicBezTo>
                        <a:cubicBezTo>
                          <a:pt x="662" y="506"/>
                          <a:pt x="307" y="0"/>
                          <a:pt x="111" y="0"/>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7"/>
                  <p:cNvSpPr/>
                  <p:nvPr/>
                </p:nvSpPr>
                <p:spPr>
                  <a:xfrm>
                    <a:off x="4727635" y="3858212"/>
                    <a:ext cx="35684" cy="38294"/>
                  </a:xfrm>
                  <a:custGeom>
                    <a:avLst/>
                    <a:gdLst/>
                    <a:ahLst/>
                    <a:cxnLst/>
                    <a:rect l="l" t="t" r="r" b="b"/>
                    <a:pathLst>
                      <a:path w="588" h="631" extrusionOk="0">
                        <a:moveTo>
                          <a:pt x="80" y="1"/>
                        </a:moveTo>
                        <a:cubicBezTo>
                          <a:pt x="56" y="7"/>
                          <a:pt x="35" y="25"/>
                          <a:pt x="21" y="56"/>
                        </a:cubicBezTo>
                        <a:cubicBezTo>
                          <a:pt x="1" y="97"/>
                          <a:pt x="1" y="144"/>
                          <a:pt x="15" y="187"/>
                        </a:cubicBezTo>
                        <a:cubicBezTo>
                          <a:pt x="56" y="308"/>
                          <a:pt x="174" y="596"/>
                          <a:pt x="338" y="631"/>
                        </a:cubicBezTo>
                        <a:cubicBezTo>
                          <a:pt x="352" y="629"/>
                          <a:pt x="369" y="625"/>
                          <a:pt x="387" y="615"/>
                        </a:cubicBezTo>
                        <a:cubicBezTo>
                          <a:pt x="588" y="510"/>
                          <a:pt x="279" y="50"/>
                          <a:pt x="8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37"/>
                  <p:cNvSpPr/>
                  <p:nvPr/>
                </p:nvSpPr>
                <p:spPr>
                  <a:xfrm>
                    <a:off x="4730851" y="3862157"/>
                    <a:ext cx="12016" cy="22394"/>
                  </a:xfrm>
                  <a:custGeom>
                    <a:avLst/>
                    <a:gdLst/>
                    <a:ahLst/>
                    <a:cxnLst/>
                    <a:rect l="l" t="t" r="r" b="b"/>
                    <a:pathLst>
                      <a:path w="198" h="369" extrusionOk="0">
                        <a:moveTo>
                          <a:pt x="20" y="1"/>
                        </a:moveTo>
                        <a:cubicBezTo>
                          <a:pt x="12" y="1"/>
                          <a:pt x="5" y="9"/>
                          <a:pt x="1" y="28"/>
                        </a:cubicBezTo>
                        <a:cubicBezTo>
                          <a:pt x="1" y="28"/>
                          <a:pt x="9" y="230"/>
                          <a:pt x="124" y="351"/>
                        </a:cubicBezTo>
                        <a:cubicBezTo>
                          <a:pt x="135" y="363"/>
                          <a:pt x="143" y="369"/>
                          <a:pt x="149" y="369"/>
                        </a:cubicBezTo>
                        <a:cubicBezTo>
                          <a:pt x="198" y="369"/>
                          <a:pt x="75" y="1"/>
                          <a:pt x="20" y="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37"/>
                  <p:cNvSpPr/>
                  <p:nvPr/>
                </p:nvSpPr>
                <p:spPr>
                  <a:xfrm>
                    <a:off x="4718956" y="3785204"/>
                    <a:ext cx="27856" cy="18328"/>
                  </a:xfrm>
                  <a:custGeom>
                    <a:avLst/>
                    <a:gdLst/>
                    <a:ahLst/>
                    <a:cxnLst/>
                    <a:rect l="l" t="t" r="r" b="b"/>
                    <a:pathLst>
                      <a:path w="459" h="302" extrusionOk="0">
                        <a:moveTo>
                          <a:pt x="142" y="1"/>
                        </a:moveTo>
                        <a:cubicBezTo>
                          <a:pt x="0" y="1"/>
                          <a:pt x="52" y="302"/>
                          <a:pt x="52" y="302"/>
                        </a:cubicBezTo>
                        <a:cubicBezTo>
                          <a:pt x="52" y="302"/>
                          <a:pt x="166" y="287"/>
                          <a:pt x="293" y="287"/>
                        </a:cubicBezTo>
                        <a:cubicBezTo>
                          <a:pt x="369" y="287"/>
                          <a:pt x="412" y="244"/>
                          <a:pt x="438" y="205"/>
                        </a:cubicBezTo>
                        <a:cubicBezTo>
                          <a:pt x="459" y="175"/>
                          <a:pt x="448" y="138"/>
                          <a:pt x="420" y="117"/>
                        </a:cubicBezTo>
                        <a:cubicBezTo>
                          <a:pt x="356" y="72"/>
                          <a:pt x="240" y="1"/>
                          <a:pt x="142" y="1"/>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37"/>
                  <p:cNvSpPr/>
                  <p:nvPr/>
                </p:nvSpPr>
                <p:spPr>
                  <a:xfrm>
                    <a:off x="4714708" y="3785143"/>
                    <a:ext cx="28523" cy="18449"/>
                  </a:xfrm>
                  <a:custGeom>
                    <a:avLst/>
                    <a:gdLst/>
                    <a:ahLst/>
                    <a:cxnLst/>
                    <a:rect l="l" t="t" r="r" b="b"/>
                    <a:pathLst>
                      <a:path w="470" h="304" extrusionOk="0">
                        <a:moveTo>
                          <a:pt x="218" y="0"/>
                        </a:moveTo>
                        <a:cubicBezTo>
                          <a:pt x="208" y="0"/>
                          <a:pt x="197" y="1"/>
                          <a:pt x="187" y="4"/>
                        </a:cubicBezTo>
                        <a:cubicBezTo>
                          <a:pt x="160" y="12"/>
                          <a:pt x="109" y="51"/>
                          <a:pt x="70" y="80"/>
                        </a:cubicBezTo>
                        <a:cubicBezTo>
                          <a:pt x="21" y="114"/>
                          <a:pt x="1" y="180"/>
                          <a:pt x="23" y="235"/>
                        </a:cubicBezTo>
                        <a:cubicBezTo>
                          <a:pt x="47" y="289"/>
                          <a:pt x="98" y="304"/>
                          <a:pt x="153" y="304"/>
                        </a:cubicBezTo>
                        <a:cubicBezTo>
                          <a:pt x="213" y="304"/>
                          <a:pt x="277" y="286"/>
                          <a:pt x="308" y="286"/>
                        </a:cubicBezTo>
                        <a:cubicBezTo>
                          <a:pt x="383" y="286"/>
                          <a:pt x="430" y="237"/>
                          <a:pt x="453" y="198"/>
                        </a:cubicBezTo>
                        <a:cubicBezTo>
                          <a:pt x="469" y="174"/>
                          <a:pt x="465" y="139"/>
                          <a:pt x="443" y="118"/>
                        </a:cubicBezTo>
                        <a:cubicBezTo>
                          <a:pt x="395" y="75"/>
                          <a:pt x="304" y="0"/>
                          <a:pt x="2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37"/>
                  <p:cNvSpPr/>
                  <p:nvPr/>
                </p:nvSpPr>
                <p:spPr>
                  <a:xfrm>
                    <a:off x="4717985" y="3788481"/>
                    <a:ext cx="22030" cy="8254"/>
                  </a:xfrm>
                  <a:custGeom>
                    <a:avLst/>
                    <a:gdLst/>
                    <a:ahLst/>
                    <a:cxnLst/>
                    <a:rect l="l" t="t" r="r" b="b"/>
                    <a:pathLst>
                      <a:path w="363" h="136" extrusionOk="0">
                        <a:moveTo>
                          <a:pt x="154" y="1"/>
                        </a:moveTo>
                        <a:cubicBezTo>
                          <a:pt x="97" y="1"/>
                          <a:pt x="31" y="83"/>
                          <a:pt x="4" y="121"/>
                        </a:cubicBezTo>
                        <a:cubicBezTo>
                          <a:pt x="0" y="128"/>
                          <a:pt x="5" y="135"/>
                          <a:pt x="12" y="135"/>
                        </a:cubicBezTo>
                        <a:cubicBezTo>
                          <a:pt x="13" y="135"/>
                          <a:pt x="13" y="135"/>
                          <a:pt x="14" y="135"/>
                        </a:cubicBezTo>
                        <a:cubicBezTo>
                          <a:pt x="362" y="23"/>
                          <a:pt x="256" y="45"/>
                          <a:pt x="178" y="6"/>
                        </a:cubicBezTo>
                        <a:cubicBezTo>
                          <a:pt x="170" y="2"/>
                          <a:pt x="162" y="1"/>
                          <a:pt x="1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37"/>
                  <p:cNvSpPr/>
                  <p:nvPr/>
                </p:nvSpPr>
                <p:spPr>
                  <a:xfrm>
                    <a:off x="5208043" y="4021039"/>
                    <a:ext cx="27734" cy="18146"/>
                  </a:xfrm>
                  <a:custGeom>
                    <a:avLst/>
                    <a:gdLst/>
                    <a:ahLst/>
                    <a:cxnLst/>
                    <a:rect l="l" t="t" r="r" b="b"/>
                    <a:pathLst>
                      <a:path w="457" h="299" extrusionOk="0">
                        <a:moveTo>
                          <a:pt x="139" y="0"/>
                        </a:moveTo>
                        <a:cubicBezTo>
                          <a:pt x="0" y="0"/>
                          <a:pt x="51" y="299"/>
                          <a:pt x="51" y="299"/>
                        </a:cubicBezTo>
                        <a:cubicBezTo>
                          <a:pt x="51" y="299"/>
                          <a:pt x="166" y="286"/>
                          <a:pt x="293" y="284"/>
                        </a:cubicBezTo>
                        <a:cubicBezTo>
                          <a:pt x="366" y="284"/>
                          <a:pt x="411" y="241"/>
                          <a:pt x="436" y="203"/>
                        </a:cubicBezTo>
                        <a:cubicBezTo>
                          <a:pt x="457" y="174"/>
                          <a:pt x="446" y="135"/>
                          <a:pt x="418" y="115"/>
                        </a:cubicBezTo>
                        <a:cubicBezTo>
                          <a:pt x="354" y="72"/>
                          <a:pt x="238" y="0"/>
                          <a:pt x="139" y="0"/>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37"/>
                  <p:cNvSpPr/>
                  <p:nvPr/>
                </p:nvSpPr>
                <p:spPr>
                  <a:xfrm>
                    <a:off x="5203916" y="4021099"/>
                    <a:ext cx="28523" cy="18388"/>
                  </a:xfrm>
                  <a:custGeom>
                    <a:avLst/>
                    <a:gdLst/>
                    <a:ahLst/>
                    <a:cxnLst/>
                    <a:rect l="l" t="t" r="r" b="b"/>
                    <a:pathLst>
                      <a:path w="470" h="303" extrusionOk="0">
                        <a:moveTo>
                          <a:pt x="221" y="1"/>
                        </a:moveTo>
                        <a:cubicBezTo>
                          <a:pt x="209" y="1"/>
                          <a:pt x="198" y="2"/>
                          <a:pt x="187" y="5"/>
                        </a:cubicBezTo>
                        <a:cubicBezTo>
                          <a:pt x="156" y="9"/>
                          <a:pt x="105" y="48"/>
                          <a:pt x="70" y="79"/>
                        </a:cubicBezTo>
                        <a:cubicBezTo>
                          <a:pt x="21" y="114"/>
                          <a:pt x="1" y="179"/>
                          <a:pt x="23" y="234"/>
                        </a:cubicBezTo>
                        <a:cubicBezTo>
                          <a:pt x="47" y="289"/>
                          <a:pt x="98" y="303"/>
                          <a:pt x="153" y="303"/>
                        </a:cubicBezTo>
                        <a:cubicBezTo>
                          <a:pt x="213" y="303"/>
                          <a:pt x="276" y="285"/>
                          <a:pt x="308" y="285"/>
                        </a:cubicBezTo>
                        <a:cubicBezTo>
                          <a:pt x="383" y="285"/>
                          <a:pt x="428" y="236"/>
                          <a:pt x="453" y="200"/>
                        </a:cubicBezTo>
                        <a:cubicBezTo>
                          <a:pt x="469" y="173"/>
                          <a:pt x="465" y="140"/>
                          <a:pt x="443" y="118"/>
                        </a:cubicBezTo>
                        <a:cubicBezTo>
                          <a:pt x="396" y="74"/>
                          <a:pt x="306" y="1"/>
                          <a:pt x="22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37"/>
                  <p:cNvSpPr/>
                  <p:nvPr/>
                </p:nvSpPr>
                <p:spPr>
                  <a:xfrm>
                    <a:off x="5207072" y="4024255"/>
                    <a:ext cx="21847" cy="8193"/>
                  </a:xfrm>
                  <a:custGeom>
                    <a:avLst/>
                    <a:gdLst/>
                    <a:ahLst/>
                    <a:cxnLst/>
                    <a:rect l="l" t="t" r="r" b="b"/>
                    <a:pathLst>
                      <a:path w="360" h="135" extrusionOk="0">
                        <a:moveTo>
                          <a:pt x="154" y="1"/>
                        </a:moveTo>
                        <a:cubicBezTo>
                          <a:pt x="94" y="1"/>
                          <a:pt x="29" y="83"/>
                          <a:pt x="2" y="121"/>
                        </a:cubicBezTo>
                        <a:cubicBezTo>
                          <a:pt x="0" y="128"/>
                          <a:pt x="4" y="134"/>
                          <a:pt x="9" y="134"/>
                        </a:cubicBezTo>
                        <a:cubicBezTo>
                          <a:pt x="10" y="134"/>
                          <a:pt x="11" y="134"/>
                          <a:pt x="12" y="133"/>
                        </a:cubicBezTo>
                        <a:cubicBezTo>
                          <a:pt x="360" y="21"/>
                          <a:pt x="256" y="45"/>
                          <a:pt x="180" y="6"/>
                        </a:cubicBezTo>
                        <a:cubicBezTo>
                          <a:pt x="172" y="2"/>
                          <a:pt x="163" y="1"/>
                          <a:pt x="154" y="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37"/>
                  <p:cNvSpPr/>
                  <p:nvPr/>
                </p:nvSpPr>
                <p:spPr>
                  <a:xfrm>
                    <a:off x="4894709" y="3838610"/>
                    <a:ext cx="25428" cy="21241"/>
                  </a:xfrm>
                  <a:custGeom>
                    <a:avLst/>
                    <a:gdLst/>
                    <a:ahLst/>
                    <a:cxnLst/>
                    <a:rect l="l" t="t" r="r" b="b"/>
                    <a:pathLst>
                      <a:path w="419" h="350" extrusionOk="0">
                        <a:moveTo>
                          <a:pt x="142" y="0"/>
                        </a:moveTo>
                        <a:cubicBezTo>
                          <a:pt x="60" y="0"/>
                          <a:pt x="0" y="99"/>
                          <a:pt x="50" y="174"/>
                        </a:cubicBezTo>
                        <a:cubicBezTo>
                          <a:pt x="85" y="230"/>
                          <a:pt x="132" y="287"/>
                          <a:pt x="183" y="324"/>
                        </a:cubicBezTo>
                        <a:cubicBezTo>
                          <a:pt x="194" y="330"/>
                          <a:pt x="204" y="336"/>
                          <a:pt x="214" y="340"/>
                        </a:cubicBezTo>
                        <a:cubicBezTo>
                          <a:pt x="227" y="347"/>
                          <a:pt x="239" y="349"/>
                          <a:pt x="250" y="349"/>
                        </a:cubicBezTo>
                        <a:cubicBezTo>
                          <a:pt x="324" y="349"/>
                          <a:pt x="380" y="233"/>
                          <a:pt x="409" y="164"/>
                        </a:cubicBezTo>
                        <a:cubicBezTo>
                          <a:pt x="419" y="140"/>
                          <a:pt x="406" y="107"/>
                          <a:pt x="378" y="95"/>
                        </a:cubicBezTo>
                        <a:cubicBezTo>
                          <a:pt x="376" y="93"/>
                          <a:pt x="372" y="93"/>
                          <a:pt x="372" y="93"/>
                        </a:cubicBezTo>
                        <a:cubicBezTo>
                          <a:pt x="333" y="80"/>
                          <a:pt x="286" y="58"/>
                          <a:pt x="231" y="31"/>
                        </a:cubicBezTo>
                        <a:cubicBezTo>
                          <a:pt x="228" y="29"/>
                          <a:pt x="226" y="29"/>
                          <a:pt x="224" y="27"/>
                        </a:cubicBezTo>
                        <a:cubicBezTo>
                          <a:pt x="216" y="23"/>
                          <a:pt x="208" y="21"/>
                          <a:pt x="202" y="17"/>
                        </a:cubicBezTo>
                        <a:cubicBezTo>
                          <a:pt x="196" y="13"/>
                          <a:pt x="194" y="13"/>
                          <a:pt x="188" y="11"/>
                        </a:cubicBezTo>
                        <a:cubicBezTo>
                          <a:pt x="186" y="11"/>
                          <a:pt x="183" y="9"/>
                          <a:pt x="177" y="7"/>
                        </a:cubicBezTo>
                        <a:cubicBezTo>
                          <a:pt x="165" y="2"/>
                          <a:pt x="153" y="0"/>
                          <a:pt x="142" y="0"/>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37"/>
                  <p:cNvSpPr/>
                  <p:nvPr/>
                </p:nvSpPr>
                <p:spPr>
                  <a:xfrm>
                    <a:off x="4894588" y="3838610"/>
                    <a:ext cx="22090" cy="19723"/>
                  </a:xfrm>
                  <a:custGeom>
                    <a:avLst/>
                    <a:gdLst/>
                    <a:ahLst/>
                    <a:cxnLst/>
                    <a:rect l="l" t="t" r="r" b="b"/>
                    <a:pathLst>
                      <a:path w="364" h="325" extrusionOk="0">
                        <a:moveTo>
                          <a:pt x="141" y="0"/>
                        </a:moveTo>
                        <a:cubicBezTo>
                          <a:pt x="58" y="0"/>
                          <a:pt x="0" y="99"/>
                          <a:pt x="50" y="174"/>
                        </a:cubicBezTo>
                        <a:cubicBezTo>
                          <a:pt x="85" y="230"/>
                          <a:pt x="130" y="287"/>
                          <a:pt x="181" y="324"/>
                        </a:cubicBezTo>
                        <a:cubicBezTo>
                          <a:pt x="185" y="324"/>
                          <a:pt x="188" y="324"/>
                          <a:pt x="191" y="324"/>
                        </a:cubicBezTo>
                        <a:cubicBezTo>
                          <a:pt x="264" y="324"/>
                          <a:pt x="322" y="210"/>
                          <a:pt x="351" y="142"/>
                        </a:cubicBezTo>
                        <a:cubicBezTo>
                          <a:pt x="363" y="113"/>
                          <a:pt x="351" y="82"/>
                          <a:pt x="321" y="72"/>
                        </a:cubicBezTo>
                        <a:cubicBezTo>
                          <a:pt x="298" y="62"/>
                          <a:pt x="263" y="50"/>
                          <a:pt x="228" y="31"/>
                        </a:cubicBezTo>
                        <a:cubicBezTo>
                          <a:pt x="226" y="29"/>
                          <a:pt x="224" y="29"/>
                          <a:pt x="220" y="27"/>
                        </a:cubicBezTo>
                        <a:cubicBezTo>
                          <a:pt x="210" y="21"/>
                          <a:pt x="200" y="17"/>
                          <a:pt x="188" y="11"/>
                        </a:cubicBezTo>
                        <a:cubicBezTo>
                          <a:pt x="185" y="11"/>
                          <a:pt x="181" y="9"/>
                          <a:pt x="177" y="7"/>
                        </a:cubicBezTo>
                        <a:cubicBezTo>
                          <a:pt x="165" y="2"/>
                          <a:pt x="153" y="0"/>
                          <a:pt x="14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37"/>
                  <p:cNvSpPr/>
                  <p:nvPr/>
                </p:nvSpPr>
                <p:spPr>
                  <a:xfrm>
                    <a:off x="4898593" y="3841523"/>
                    <a:ext cx="14747" cy="4855"/>
                  </a:xfrm>
                  <a:custGeom>
                    <a:avLst/>
                    <a:gdLst/>
                    <a:ahLst/>
                    <a:cxnLst/>
                    <a:rect l="l" t="t" r="r" b="b"/>
                    <a:pathLst>
                      <a:path w="243" h="80" extrusionOk="0">
                        <a:moveTo>
                          <a:pt x="80" y="0"/>
                        </a:moveTo>
                        <a:cubicBezTo>
                          <a:pt x="12" y="0"/>
                          <a:pt x="1" y="65"/>
                          <a:pt x="1" y="65"/>
                        </a:cubicBezTo>
                        <a:cubicBezTo>
                          <a:pt x="29" y="75"/>
                          <a:pt x="66" y="80"/>
                          <a:pt x="101" y="80"/>
                        </a:cubicBezTo>
                        <a:cubicBezTo>
                          <a:pt x="178" y="80"/>
                          <a:pt x="242" y="56"/>
                          <a:pt x="150" y="18"/>
                        </a:cubicBezTo>
                        <a:cubicBezTo>
                          <a:pt x="122" y="5"/>
                          <a:pt x="98" y="0"/>
                          <a:pt x="80" y="0"/>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37"/>
                  <p:cNvSpPr/>
                  <p:nvPr/>
                </p:nvSpPr>
                <p:spPr>
                  <a:xfrm>
                    <a:off x="4673501" y="3855785"/>
                    <a:ext cx="48489" cy="28644"/>
                  </a:xfrm>
                  <a:custGeom>
                    <a:avLst/>
                    <a:gdLst/>
                    <a:ahLst/>
                    <a:cxnLst/>
                    <a:rect l="l" t="t" r="r" b="b"/>
                    <a:pathLst>
                      <a:path w="799" h="472" extrusionOk="0">
                        <a:moveTo>
                          <a:pt x="108" y="0"/>
                        </a:moveTo>
                        <a:cubicBezTo>
                          <a:pt x="0" y="0"/>
                          <a:pt x="46" y="182"/>
                          <a:pt x="46" y="182"/>
                        </a:cubicBezTo>
                        <a:cubicBezTo>
                          <a:pt x="52" y="233"/>
                          <a:pt x="179" y="366"/>
                          <a:pt x="330" y="432"/>
                        </a:cubicBezTo>
                        <a:cubicBezTo>
                          <a:pt x="383" y="457"/>
                          <a:pt x="439" y="472"/>
                          <a:pt x="493" y="472"/>
                        </a:cubicBezTo>
                        <a:cubicBezTo>
                          <a:pt x="522" y="472"/>
                          <a:pt x="550" y="467"/>
                          <a:pt x="578" y="458"/>
                        </a:cubicBezTo>
                        <a:cubicBezTo>
                          <a:pt x="798" y="380"/>
                          <a:pt x="395" y="133"/>
                          <a:pt x="189" y="24"/>
                        </a:cubicBezTo>
                        <a:cubicBezTo>
                          <a:pt x="170" y="14"/>
                          <a:pt x="154" y="10"/>
                          <a:pt x="138" y="4"/>
                        </a:cubicBezTo>
                        <a:cubicBezTo>
                          <a:pt x="127" y="1"/>
                          <a:pt x="117" y="0"/>
                          <a:pt x="108" y="0"/>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37"/>
                  <p:cNvSpPr/>
                  <p:nvPr/>
                </p:nvSpPr>
                <p:spPr>
                  <a:xfrm>
                    <a:off x="4673622" y="3855906"/>
                    <a:ext cx="45394" cy="27431"/>
                  </a:xfrm>
                  <a:custGeom>
                    <a:avLst/>
                    <a:gdLst/>
                    <a:ahLst/>
                    <a:cxnLst/>
                    <a:rect l="l" t="t" r="r" b="b"/>
                    <a:pathLst>
                      <a:path w="748" h="452" extrusionOk="0">
                        <a:moveTo>
                          <a:pt x="108" y="0"/>
                        </a:moveTo>
                        <a:cubicBezTo>
                          <a:pt x="0" y="0"/>
                          <a:pt x="46" y="182"/>
                          <a:pt x="46" y="182"/>
                        </a:cubicBezTo>
                        <a:cubicBezTo>
                          <a:pt x="52" y="233"/>
                          <a:pt x="179" y="366"/>
                          <a:pt x="330" y="432"/>
                        </a:cubicBezTo>
                        <a:cubicBezTo>
                          <a:pt x="368" y="444"/>
                          <a:pt x="407" y="451"/>
                          <a:pt x="446" y="451"/>
                        </a:cubicBezTo>
                        <a:cubicBezTo>
                          <a:pt x="473" y="451"/>
                          <a:pt x="501" y="447"/>
                          <a:pt x="526" y="438"/>
                        </a:cubicBezTo>
                        <a:cubicBezTo>
                          <a:pt x="747" y="360"/>
                          <a:pt x="344" y="112"/>
                          <a:pt x="138" y="4"/>
                        </a:cubicBezTo>
                        <a:cubicBezTo>
                          <a:pt x="127" y="1"/>
                          <a:pt x="117" y="0"/>
                          <a:pt x="1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37"/>
                  <p:cNvSpPr/>
                  <p:nvPr/>
                </p:nvSpPr>
                <p:spPr>
                  <a:xfrm>
                    <a:off x="4675321" y="3859608"/>
                    <a:ext cx="26096" cy="14747"/>
                  </a:xfrm>
                  <a:custGeom>
                    <a:avLst/>
                    <a:gdLst/>
                    <a:ahLst/>
                    <a:cxnLst/>
                    <a:rect l="l" t="t" r="r" b="b"/>
                    <a:pathLst>
                      <a:path w="430" h="243" extrusionOk="0">
                        <a:moveTo>
                          <a:pt x="48" y="0"/>
                        </a:moveTo>
                        <a:lnTo>
                          <a:pt x="48" y="0"/>
                        </a:lnTo>
                        <a:cubicBezTo>
                          <a:pt x="0" y="81"/>
                          <a:pt x="292" y="242"/>
                          <a:pt x="388" y="242"/>
                        </a:cubicBezTo>
                        <a:cubicBezTo>
                          <a:pt x="419" y="242"/>
                          <a:pt x="430" y="226"/>
                          <a:pt x="402" y="184"/>
                        </a:cubicBezTo>
                        <a:cubicBezTo>
                          <a:pt x="288" y="19"/>
                          <a:pt x="48" y="0"/>
                          <a:pt x="48" y="0"/>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37"/>
                  <p:cNvSpPr/>
                  <p:nvPr/>
                </p:nvSpPr>
                <p:spPr>
                  <a:xfrm>
                    <a:off x="5142317" y="4083669"/>
                    <a:ext cx="39750" cy="40114"/>
                  </a:xfrm>
                  <a:custGeom>
                    <a:avLst/>
                    <a:gdLst/>
                    <a:ahLst/>
                    <a:cxnLst/>
                    <a:rect l="l" t="t" r="r" b="b"/>
                    <a:pathLst>
                      <a:path w="655" h="661" extrusionOk="0">
                        <a:moveTo>
                          <a:pt x="183" y="1"/>
                        </a:moveTo>
                        <a:cubicBezTo>
                          <a:pt x="181" y="1"/>
                          <a:pt x="179" y="1"/>
                          <a:pt x="177" y="1"/>
                        </a:cubicBezTo>
                        <a:cubicBezTo>
                          <a:pt x="64" y="9"/>
                          <a:pt x="1" y="284"/>
                          <a:pt x="179" y="472"/>
                        </a:cubicBezTo>
                        <a:cubicBezTo>
                          <a:pt x="255" y="554"/>
                          <a:pt x="359" y="564"/>
                          <a:pt x="502" y="642"/>
                        </a:cubicBezTo>
                        <a:cubicBezTo>
                          <a:pt x="504" y="644"/>
                          <a:pt x="508" y="644"/>
                          <a:pt x="512" y="646"/>
                        </a:cubicBezTo>
                        <a:cubicBezTo>
                          <a:pt x="532" y="656"/>
                          <a:pt x="549" y="660"/>
                          <a:pt x="564" y="660"/>
                        </a:cubicBezTo>
                        <a:cubicBezTo>
                          <a:pt x="648" y="660"/>
                          <a:pt x="654" y="514"/>
                          <a:pt x="645" y="447"/>
                        </a:cubicBezTo>
                        <a:cubicBezTo>
                          <a:pt x="631" y="367"/>
                          <a:pt x="373" y="106"/>
                          <a:pt x="230" y="18"/>
                        </a:cubicBezTo>
                        <a:cubicBezTo>
                          <a:pt x="214" y="8"/>
                          <a:pt x="199" y="1"/>
                          <a:pt x="183" y="1"/>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37"/>
                  <p:cNvSpPr/>
                  <p:nvPr/>
                </p:nvSpPr>
                <p:spPr>
                  <a:xfrm>
                    <a:off x="5142317" y="4083730"/>
                    <a:ext cx="36837" cy="39143"/>
                  </a:xfrm>
                  <a:custGeom>
                    <a:avLst/>
                    <a:gdLst/>
                    <a:ahLst/>
                    <a:cxnLst/>
                    <a:rect l="l" t="t" r="r" b="b"/>
                    <a:pathLst>
                      <a:path w="607" h="645" extrusionOk="0">
                        <a:moveTo>
                          <a:pt x="177" y="0"/>
                        </a:moveTo>
                        <a:lnTo>
                          <a:pt x="177" y="0"/>
                        </a:lnTo>
                        <a:cubicBezTo>
                          <a:pt x="64" y="8"/>
                          <a:pt x="1" y="283"/>
                          <a:pt x="179" y="471"/>
                        </a:cubicBezTo>
                        <a:cubicBezTo>
                          <a:pt x="255" y="553"/>
                          <a:pt x="359" y="563"/>
                          <a:pt x="502" y="641"/>
                        </a:cubicBezTo>
                        <a:cubicBezTo>
                          <a:pt x="504" y="643"/>
                          <a:pt x="508" y="643"/>
                          <a:pt x="512" y="645"/>
                        </a:cubicBezTo>
                        <a:cubicBezTo>
                          <a:pt x="513" y="645"/>
                          <a:pt x="514" y="645"/>
                          <a:pt x="514" y="645"/>
                        </a:cubicBezTo>
                        <a:cubicBezTo>
                          <a:pt x="598" y="645"/>
                          <a:pt x="606" y="499"/>
                          <a:pt x="596" y="432"/>
                        </a:cubicBezTo>
                        <a:cubicBezTo>
                          <a:pt x="584" y="354"/>
                          <a:pt x="324" y="94"/>
                          <a:pt x="181" y="2"/>
                        </a:cubicBezTo>
                        <a:cubicBezTo>
                          <a:pt x="179" y="2"/>
                          <a:pt x="179" y="0"/>
                          <a:pt x="1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37"/>
                  <p:cNvSpPr/>
                  <p:nvPr/>
                </p:nvSpPr>
                <p:spPr>
                  <a:xfrm>
                    <a:off x="5148447" y="4088767"/>
                    <a:ext cx="23304" cy="18510"/>
                  </a:xfrm>
                  <a:custGeom>
                    <a:avLst/>
                    <a:gdLst/>
                    <a:ahLst/>
                    <a:cxnLst/>
                    <a:rect l="l" t="t" r="r" b="b"/>
                    <a:pathLst>
                      <a:path w="384" h="305" extrusionOk="0">
                        <a:moveTo>
                          <a:pt x="69" y="1"/>
                        </a:moveTo>
                        <a:cubicBezTo>
                          <a:pt x="21" y="1"/>
                          <a:pt x="0" y="36"/>
                          <a:pt x="0" y="36"/>
                        </a:cubicBezTo>
                        <a:cubicBezTo>
                          <a:pt x="86" y="123"/>
                          <a:pt x="310" y="305"/>
                          <a:pt x="361" y="305"/>
                        </a:cubicBezTo>
                        <a:cubicBezTo>
                          <a:pt x="383" y="305"/>
                          <a:pt x="373" y="272"/>
                          <a:pt x="307" y="183"/>
                        </a:cubicBezTo>
                        <a:cubicBezTo>
                          <a:pt x="195" y="37"/>
                          <a:pt x="118" y="1"/>
                          <a:pt x="69" y="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37"/>
                  <p:cNvSpPr/>
                  <p:nvPr/>
                </p:nvSpPr>
                <p:spPr>
                  <a:xfrm>
                    <a:off x="4947812" y="3964963"/>
                    <a:ext cx="39750" cy="39204"/>
                  </a:xfrm>
                  <a:custGeom>
                    <a:avLst/>
                    <a:gdLst/>
                    <a:ahLst/>
                    <a:cxnLst/>
                    <a:rect l="l" t="t" r="r" b="b"/>
                    <a:pathLst>
                      <a:path w="655" h="646" extrusionOk="0">
                        <a:moveTo>
                          <a:pt x="247" y="0"/>
                        </a:moveTo>
                        <a:cubicBezTo>
                          <a:pt x="172" y="0"/>
                          <a:pt x="105" y="32"/>
                          <a:pt x="70" y="97"/>
                        </a:cubicBezTo>
                        <a:cubicBezTo>
                          <a:pt x="63" y="114"/>
                          <a:pt x="0" y="333"/>
                          <a:pt x="284" y="566"/>
                        </a:cubicBezTo>
                        <a:cubicBezTo>
                          <a:pt x="299" y="578"/>
                          <a:pt x="313" y="586"/>
                          <a:pt x="325" y="597"/>
                        </a:cubicBezTo>
                        <a:cubicBezTo>
                          <a:pt x="376" y="631"/>
                          <a:pt x="420" y="646"/>
                          <a:pt x="457" y="646"/>
                        </a:cubicBezTo>
                        <a:cubicBezTo>
                          <a:pt x="610" y="646"/>
                          <a:pt x="655" y="402"/>
                          <a:pt x="556" y="202"/>
                        </a:cubicBezTo>
                        <a:cubicBezTo>
                          <a:pt x="520" y="126"/>
                          <a:pt x="456" y="71"/>
                          <a:pt x="391" y="36"/>
                        </a:cubicBezTo>
                        <a:cubicBezTo>
                          <a:pt x="344" y="13"/>
                          <a:pt x="294" y="0"/>
                          <a:pt x="247" y="0"/>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37"/>
                  <p:cNvSpPr/>
                  <p:nvPr/>
                </p:nvSpPr>
                <p:spPr>
                  <a:xfrm>
                    <a:off x="4947812" y="3964963"/>
                    <a:ext cx="37323" cy="37808"/>
                  </a:xfrm>
                  <a:custGeom>
                    <a:avLst/>
                    <a:gdLst/>
                    <a:ahLst/>
                    <a:cxnLst/>
                    <a:rect l="l" t="t" r="r" b="b"/>
                    <a:pathLst>
                      <a:path w="615" h="623" extrusionOk="0">
                        <a:moveTo>
                          <a:pt x="247" y="0"/>
                        </a:moveTo>
                        <a:cubicBezTo>
                          <a:pt x="172" y="0"/>
                          <a:pt x="105" y="32"/>
                          <a:pt x="70" y="97"/>
                        </a:cubicBezTo>
                        <a:cubicBezTo>
                          <a:pt x="63" y="114"/>
                          <a:pt x="0" y="333"/>
                          <a:pt x="284" y="566"/>
                        </a:cubicBezTo>
                        <a:cubicBezTo>
                          <a:pt x="299" y="578"/>
                          <a:pt x="313" y="586"/>
                          <a:pt x="325" y="597"/>
                        </a:cubicBezTo>
                        <a:cubicBezTo>
                          <a:pt x="360" y="614"/>
                          <a:pt x="391" y="622"/>
                          <a:pt x="418" y="622"/>
                        </a:cubicBezTo>
                        <a:cubicBezTo>
                          <a:pt x="571" y="622"/>
                          <a:pt x="615" y="379"/>
                          <a:pt x="518" y="179"/>
                        </a:cubicBezTo>
                        <a:cubicBezTo>
                          <a:pt x="487" y="118"/>
                          <a:pt x="442" y="71"/>
                          <a:pt x="391" y="36"/>
                        </a:cubicBezTo>
                        <a:cubicBezTo>
                          <a:pt x="344" y="13"/>
                          <a:pt x="294" y="0"/>
                          <a:pt x="2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37"/>
                  <p:cNvSpPr/>
                  <p:nvPr/>
                </p:nvSpPr>
                <p:spPr>
                  <a:xfrm>
                    <a:off x="4957461" y="3968240"/>
                    <a:ext cx="22576" cy="14565"/>
                  </a:xfrm>
                  <a:custGeom>
                    <a:avLst/>
                    <a:gdLst/>
                    <a:ahLst/>
                    <a:cxnLst/>
                    <a:rect l="l" t="t" r="r" b="b"/>
                    <a:pathLst>
                      <a:path w="372" h="240" extrusionOk="0">
                        <a:moveTo>
                          <a:pt x="139" y="1"/>
                        </a:moveTo>
                        <a:cubicBezTo>
                          <a:pt x="108" y="1"/>
                          <a:pt x="79" y="8"/>
                          <a:pt x="54" y="19"/>
                        </a:cubicBezTo>
                        <a:cubicBezTo>
                          <a:pt x="1" y="39"/>
                          <a:pt x="50" y="89"/>
                          <a:pt x="95" y="123"/>
                        </a:cubicBezTo>
                        <a:cubicBezTo>
                          <a:pt x="178" y="186"/>
                          <a:pt x="277" y="239"/>
                          <a:pt x="326" y="239"/>
                        </a:cubicBezTo>
                        <a:cubicBezTo>
                          <a:pt x="363" y="239"/>
                          <a:pt x="371" y="208"/>
                          <a:pt x="322" y="125"/>
                        </a:cubicBezTo>
                        <a:cubicBezTo>
                          <a:pt x="264" y="30"/>
                          <a:pt x="198" y="1"/>
                          <a:pt x="139" y="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37"/>
                  <p:cNvSpPr/>
                  <p:nvPr/>
                </p:nvSpPr>
                <p:spPr>
                  <a:xfrm>
                    <a:off x="5026099" y="4026622"/>
                    <a:ext cx="25307" cy="21483"/>
                  </a:xfrm>
                  <a:custGeom>
                    <a:avLst/>
                    <a:gdLst/>
                    <a:ahLst/>
                    <a:cxnLst/>
                    <a:rect l="l" t="t" r="r" b="b"/>
                    <a:pathLst>
                      <a:path w="417" h="354" extrusionOk="0">
                        <a:moveTo>
                          <a:pt x="130" y="1"/>
                        </a:moveTo>
                        <a:cubicBezTo>
                          <a:pt x="123" y="1"/>
                          <a:pt x="116" y="1"/>
                          <a:pt x="109" y="2"/>
                        </a:cubicBezTo>
                        <a:cubicBezTo>
                          <a:pt x="93" y="6"/>
                          <a:pt x="75" y="10"/>
                          <a:pt x="58" y="19"/>
                        </a:cubicBezTo>
                        <a:cubicBezTo>
                          <a:pt x="15" y="37"/>
                          <a:pt x="1" y="88"/>
                          <a:pt x="23" y="129"/>
                        </a:cubicBezTo>
                        <a:cubicBezTo>
                          <a:pt x="62" y="194"/>
                          <a:pt x="134" y="303"/>
                          <a:pt x="216" y="344"/>
                        </a:cubicBezTo>
                        <a:cubicBezTo>
                          <a:pt x="218" y="344"/>
                          <a:pt x="218" y="346"/>
                          <a:pt x="220" y="346"/>
                        </a:cubicBezTo>
                        <a:cubicBezTo>
                          <a:pt x="231" y="351"/>
                          <a:pt x="242" y="353"/>
                          <a:pt x="253" y="353"/>
                        </a:cubicBezTo>
                        <a:cubicBezTo>
                          <a:pt x="317" y="353"/>
                          <a:pt x="366" y="271"/>
                          <a:pt x="396" y="203"/>
                        </a:cubicBezTo>
                        <a:cubicBezTo>
                          <a:pt x="416" y="160"/>
                          <a:pt x="396" y="109"/>
                          <a:pt x="351" y="88"/>
                        </a:cubicBezTo>
                        <a:cubicBezTo>
                          <a:pt x="310" y="70"/>
                          <a:pt x="259" y="47"/>
                          <a:pt x="201" y="21"/>
                        </a:cubicBezTo>
                        <a:cubicBezTo>
                          <a:pt x="176" y="6"/>
                          <a:pt x="152" y="1"/>
                          <a:pt x="130" y="1"/>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37"/>
                  <p:cNvSpPr/>
                  <p:nvPr/>
                </p:nvSpPr>
                <p:spPr>
                  <a:xfrm>
                    <a:off x="5026282" y="4026743"/>
                    <a:ext cx="21908" cy="20876"/>
                  </a:xfrm>
                  <a:custGeom>
                    <a:avLst/>
                    <a:gdLst/>
                    <a:ahLst/>
                    <a:cxnLst/>
                    <a:rect l="l" t="t" r="r" b="b"/>
                    <a:pathLst>
                      <a:path w="361" h="344" extrusionOk="0">
                        <a:moveTo>
                          <a:pt x="108" y="0"/>
                        </a:moveTo>
                        <a:cubicBezTo>
                          <a:pt x="92" y="4"/>
                          <a:pt x="74" y="8"/>
                          <a:pt x="57" y="17"/>
                        </a:cubicBezTo>
                        <a:cubicBezTo>
                          <a:pt x="14" y="35"/>
                          <a:pt x="0" y="86"/>
                          <a:pt x="23" y="127"/>
                        </a:cubicBezTo>
                        <a:cubicBezTo>
                          <a:pt x="61" y="195"/>
                          <a:pt x="133" y="303"/>
                          <a:pt x="217" y="344"/>
                        </a:cubicBezTo>
                        <a:cubicBezTo>
                          <a:pt x="270" y="328"/>
                          <a:pt x="311" y="254"/>
                          <a:pt x="340" y="195"/>
                        </a:cubicBezTo>
                        <a:cubicBezTo>
                          <a:pt x="360" y="152"/>
                          <a:pt x="338" y="100"/>
                          <a:pt x="297" y="80"/>
                        </a:cubicBezTo>
                        <a:cubicBezTo>
                          <a:pt x="256" y="66"/>
                          <a:pt x="201" y="41"/>
                          <a:pt x="147" y="14"/>
                        </a:cubicBezTo>
                        <a:cubicBezTo>
                          <a:pt x="135" y="8"/>
                          <a:pt x="123" y="4"/>
                          <a:pt x="1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37"/>
                  <p:cNvSpPr/>
                  <p:nvPr/>
                </p:nvSpPr>
                <p:spPr>
                  <a:xfrm>
                    <a:off x="5031197" y="4030324"/>
                    <a:ext cx="9528" cy="5947"/>
                  </a:xfrm>
                  <a:custGeom>
                    <a:avLst/>
                    <a:gdLst/>
                    <a:ahLst/>
                    <a:cxnLst/>
                    <a:rect l="l" t="t" r="r" b="b"/>
                    <a:pathLst>
                      <a:path w="157" h="98" extrusionOk="0">
                        <a:moveTo>
                          <a:pt x="1" y="0"/>
                        </a:moveTo>
                        <a:lnTo>
                          <a:pt x="1" y="0"/>
                        </a:lnTo>
                        <a:cubicBezTo>
                          <a:pt x="17" y="74"/>
                          <a:pt x="56" y="97"/>
                          <a:pt x="91" y="97"/>
                        </a:cubicBezTo>
                        <a:cubicBezTo>
                          <a:pt x="126" y="97"/>
                          <a:pt x="157" y="72"/>
                          <a:pt x="148" y="50"/>
                        </a:cubicBezTo>
                        <a:cubicBezTo>
                          <a:pt x="134" y="7"/>
                          <a:pt x="1" y="0"/>
                          <a:pt x="1" y="0"/>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37"/>
                  <p:cNvSpPr/>
                  <p:nvPr/>
                </p:nvSpPr>
                <p:spPr>
                  <a:xfrm>
                    <a:off x="4820245" y="3891712"/>
                    <a:ext cx="39811" cy="39993"/>
                  </a:xfrm>
                  <a:custGeom>
                    <a:avLst/>
                    <a:gdLst/>
                    <a:ahLst/>
                    <a:cxnLst/>
                    <a:rect l="l" t="t" r="r" b="b"/>
                    <a:pathLst>
                      <a:path w="656" h="659" extrusionOk="0">
                        <a:moveTo>
                          <a:pt x="184" y="1"/>
                        </a:moveTo>
                        <a:cubicBezTo>
                          <a:pt x="182" y="1"/>
                          <a:pt x="179" y="1"/>
                          <a:pt x="177" y="1"/>
                        </a:cubicBezTo>
                        <a:cubicBezTo>
                          <a:pt x="64" y="9"/>
                          <a:pt x="1" y="282"/>
                          <a:pt x="179" y="472"/>
                        </a:cubicBezTo>
                        <a:cubicBezTo>
                          <a:pt x="255" y="554"/>
                          <a:pt x="359" y="564"/>
                          <a:pt x="502" y="640"/>
                        </a:cubicBezTo>
                        <a:cubicBezTo>
                          <a:pt x="504" y="640"/>
                          <a:pt x="510" y="644"/>
                          <a:pt x="512" y="646"/>
                        </a:cubicBezTo>
                        <a:cubicBezTo>
                          <a:pt x="531" y="655"/>
                          <a:pt x="548" y="659"/>
                          <a:pt x="562" y="659"/>
                        </a:cubicBezTo>
                        <a:cubicBezTo>
                          <a:pt x="648" y="659"/>
                          <a:pt x="656" y="512"/>
                          <a:pt x="645" y="445"/>
                        </a:cubicBezTo>
                        <a:cubicBezTo>
                          <a:pt x="633" y="367"/>
                          <a:pt x="375" y="106"/>
                          <a:pt x="230" y="16"/>
                        </a:cubicBezTo>
                        <a:cubicBezTo>
                          <a:pt x="216" y="7"/>
                          <a:pt x="200" y="1"/>
                          <a:pt x="184" y="1"/>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37"/>
                  <p:cNvSpPr/>
                  <p:nvPr/>
                </p:nvSpPr>
                <p:spPr>
                  <a:xfrm>
                    <a:off x="4820245" y="3891773"/>
                    <a:ext cx="36837" cy="39143"/>
                  </a:xfrm>
                  <a:custGeom>
                    <a:avLst/>
                    <a:gdLst/>
                    <a:ahLst/>
                    <a:cxnLst/>
                    <a:rect l="l" t="t" r="r" b="b"/>
                    <a:pathLst>
                      <a:path w="607" h="645" extrusionOk="0">
                        <a:moveTo>
                          <a:pt x="177" y="0"/>
                        </a:moveTo>
                        <a:lnTo>
                          <a:pt x="177" y="0"/>
                        </a:lnTo>
                        <a:cubicBezTo>
                          <a:pt x="64" y="8"/>
                          <a:pt x="1" y="281"/>
                          <a:pt x="179" y="471"/>
                        </a:cubicBezTo>
                        <a:cubicBezTo>
                          <a:pt x="255" y="553"/>
                          <a:pt x="359" y="563"/>
                          <a:pt x="502" y="639"/>
                        </a:cubicBezTo>
                        <a:cubicBezTo>
                          <a:pt x="504" y="639"/>
                          <a:pt x="510" y="643"/>
                          <a:pt x="512" y="645"/>
                        </a:cubicBezTo>
                        <a:cubicBezTo>
                          <a:pt x="513" y="645"/>
                          <a:pt x="514" y="645"/>
                          <a:pt x="514" y="645"/>
                        </a:cubicBezTo>
                        <a:cubicBezTo>
                          <a:pt x="600" y="645"/>
                          <a:pt x="606" y="497"/>
                          <a:pt x="596" y="432"/>
                        </a:cubicBezTo>
                        <a:cubicBezTo>
                          <a:pt x="584" y="352"/>
                          <a:pt x="326" y="92"/>
                          <a:pt x="183" y="2"/>
                        </a:cubicBezTo>
                        <a:cubicBezTo>
                          <a:pt x="179" y="2"/>
                          <a:pt x="179" y="0"/>
                          <a:pt x="1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37"/>
                  <p:cNvSpPr/>
                  <p:nvPr/>
                </p:nvSpPr>
                <p:spPr>
                  <a:xfrm>
                    <a:off x="4826374" y="3896688"/>
                    <a:ext cx="23304" cy="18510"/>
                  </a:xfrm>
                  <a:custGeom>
                    <a:avLst/>
                    <a:gdLst/>
                    <a:ahLst/>
                    <a:cxnLst/>
                    <a:rect l="l" t="t" r="r" b="b"/>
                    <a:pathLst>
                      <a:path w="384" h="305" extrusionOk="0">
                        <a:moveTo>
                          <a:pt x="68" y="1"/>
                        </a:moveTo>
                        <a:cubicBezTo>
                          <a:pt x="21" y="1"/>
                          <a:pt x="0" y="36"/>
                          <a:pt x="0" y="36"/>
                        </a:cubicBezTo>
                        <a:cubicBezTo>
                          <a:pt x="86" y="123"/>
                          <a:pt x="312" y="305"/>
                          <a:pt x="363" y="305"/>
                        </a:cubicBezTo>
                        <a:cubicBezTo>
                          <a:pt x="384" y="305"/>
                          <a:pt x="374" y="272"/>
                          <a:pt x="307" y="185"/>
                        </a:cubicBezTo>
                        <a:cubicBezTo>
                          <a:pt x="194" y="37"/>
                          <a:pt x="117" y="1"/>
                          <a:pt x="68" y="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37"/>
                  <p:cNvSpPr/>
                  <p:nvPr/>
                </p:nvSpPr>
                <p:spPr>
                  <a:xfrm>
                    <a:off x="4867218" y="3964841"/>
                    <a:ext cx="25246" cy="21423"/>
                  </a:xfrm>
                  <a:custGeom>
                    <a:avLst/>
                    <a:gdLst/>
                    <a:ahLst/>
                    <a:cxnLst/>
                    <a:rect l="l" t="t" r="r" b="b"/>
                    <a:pathLst>
                      <a:path w="416" h="353" extrusionOk="0">
                        <a:moveTo>
                          <a:pt x="131" y="1"/>
                        </a:moveTo>
                        <a:cubicBezTo>
                          <a:pt x="123" y="1"/>
                          <a:pt x="116" y="2"/>
                          <a:pt x="109" y="3"/>
                        </a:cubicBezTo>
                        <a:cubicBezTo>
                          <a:pt x="92" y="5"/>
                          <a:pt x="74" y="9"/>
                          <a:pt x="57" y="18"/>
                        </a:cubicBezTo>
                        <a:cubicBezTo>
                          <a:pt x="15" y="36"/>
                          <a:pt x="0" y="87"/>
                          <a:pt x="23" y="128"/>
                        </a:cubicBezTo>
                        <a:cubicBezTo>
                          <a:pt x="62" y="194"/>
                          <a:pt x="133" y="302"/>
                          <a:pt x="215" y="343"/>
                        </a:cubicBezTo>
                        <a:cubicBezTo>
                          <a:pt x="217" y="343"/>
                          <a:pt x="217" y="345"/>
                          <a:pt x="219" y="345"/>
                        </a:cubicBezTo>
                        <a:cubicBezTo>
                          <a:pt x="231" y="350"/>
                          <a:pt x="242" y="353"/>
                          <a:pt x="253" y="353"/>
                        </a:cubicBezTo>
                        <a:cubicBezTo>
                          <a:pt x="316" y="353"/>
                          <a:pt x="365" y="270"/>
                          <a:pt x="395" y="202"/>
                        </a:cubicBezTo>
                        <a:cubicBezTo>
                          <a:pt x="416" y="159"/>
                          <a:pt x="395" y="108"/>
                          <a:pt x="350" y="87"/>
                        </a:cubicBezTo>
                        <a:cubicBezTo>
                          <a:pt x="307" y="69"/>
                          <a:pt x="256" y="46"/>
                          <a:pt x="201" y="20"/>
                        </a:cubicBezTo>
                        <a:cubicBezTo>
                          <a:pt x="176" y="8"/>
                          <a:pt x="153" y="1"/>
                          <a:pt x="131" y="1"/>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37"/>
                  <p:cNvSpPr/>
                  <p:nvPr/>
                </p:nvSpPr>
                <p:spPr>
                  <a:xfrm>
                    <a:off x="4867096" y="3965023"/>
                    <a:ext cx="22030" cy="20755"/>
                  </a:xfrm>
                  <a:custGeom>
                    <a:avLst/>
                    <a:gdLst/>
                    <a:ahLst/>
                    <a:cxnLst/>
                    <a:rect l="l" t="t" r="r" b="b"/>
                    <a:pathLst>
                      <a:path w="363" h="342" extrusionOk="0">
                        <a:moveTo>
                          <a:pt x="111" y="0"/>
                        </a:moveTo>
                        <a:cubicBezTo>
                          <a:pt x="92" y="2"/>
                          <a:pt x="76" y="6"/>
                          <a:pt x="59" y="15"/>
                        </a:cubicBezTo>
                        <a:cubicBezTo>
                          <a:pt x="17" y="33"/>
                          <a:pt x="0" y="84"/>
                          <a:pt x="25" y="125"/>
                        </a:cubicBezTo>
                        <a:cubicBezTo>
                          <a:pt x="62" y="195"/>
                          <a:pt x="133" y="301"/>
                          <a:pt x="219" y="342"/>
                        </a:cubicBezTo>
                        <a:cubicBezTo>
                          <a:pt x="272" y="328"/>
                          <a:pt x="313" y="254"/>
                          <a:pt x="342" y="195"/>
                        </a:cubicBezTo>
                        <a:cubicBezTo>
                          <a:pt x="362" y="152"/>
                          <a:pt x="342" y="101"/>
                          <a:pt x="297" y="80"/>
                        </a:cubicBezTo>
                        <a:cubicBezTo>
                          <a:pt x="256" y="64"/>
                          <a:pt x="203" y="41"/>
                          <a:pt x="150" y="13"/>
                        </a:cubicBezTo>
                        <a:cubicBezTo>
                          <a:pt x="137" y="9"/>
                          <a:pt x="123" y="2"/>
                          <a:pt x="11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37"/>
                  <p:cNvSpPr/>
                  <p:nvPr/>
                </p:nvSpPr>
                <p:spPr>
                  <a:xfrm>
                    <a:off x="4872315" y="3968483"/>
                    <a:ext cx="9467" cy="6069"/>
                  </a:xfrm>
                  <a:custGeom>
                    <a:avLst/>
                    <a:gdLst/>
                    <a:ahLst/>
                    <a:cxnLst/>
                    <a:rect l="l" t="t" r="r" b="b"/>
                    <a:pathLst>
                      <a:path w="156" h="100" extrusionOk="0">
                        <a:moveTo>
                          <a:pt x="0" y="1"/>
                        </a:moveTo>
                        <a:lnTo>
                          <a:pt x="0" y="1"/>
                        </a:lnTo>
                        <a:cubicBezTo>
                          <a:pt x="16" y="75"/>
                          <a:pt x="56" y="100"/>
                          <a:pt x="91" y="100"/>
                        </a:cubicBezTo>
                        <a:cubicBezTo>
                          <a:pt x="126" y="100"/>
                          <a:pt x="156" y="74"/>
                          <a:pt x="147" y="50"/>
                        </a:cubicBezTo>
                        <a:cubicBezTo>
                          <a:pt x="133" y="7"/>
                          <a:pt x="0" y="1"/>
                          <a:pt x="0" y="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37"/>
                  <p:cNvSpPr/>
                  <p:nvPr/>
                </p:nvSpPr>
                <p:spPr>
                  <a:xfrm>
                    <a:off x="5015054" y="3911739"/>
                    <a:ext cx="40479" cy="39083"/>
                  </a:xfrm>
                  <a:custGeom>
                    <a:avLst/>
                    <a:gdLst/>
                    <a:ahLst/>
                    <a:cxnLst/>
                    <a:rect l="l" t="t" r="r" b="b"/>
                    <a:pathLst>
                      <a:path w="667" h="644" extrusionOk="0">
                        <a:moveTo>
                          <a:pt x="113" y="0"/>
                        </a:moveTo>
                        <a:cubicBezTo>
                          <a:pt x="110" y="0"/>
                          <a:pt x="107" y="0"/>
                          <a:pt x="103" y="1"/>
                        </a:cubicBezTo>
                        <a:cubicBezTo>
                          <a:pt x="52" y="5"/>
                          <a:pt x="13" y="50"/>
                          <a:pt x="1" y="142"/>
                        </a:cubicBezTo>
                        <a:cubicBezTo>
                          <a:pt x="1" y="142"/>
                          <a:pt x="134" y="600"/>
                          <a:pt x="343" y="641"/>
                        </a:cubicBezTo>
                        <a:cubicBezTo>
                          <a:pt x="352" y="643"/>
                          <a:pt x="362" y="644"/>
                          <a:pt x="372" y="644"/>
                        </a:cubicBezTo>
                        <a:cubicBezTo>
                          <a:pt x="398" y="644"/>
                          <a:pt x="425" y="637"/>
                          <a:pt x="453" y="623"/>
                        </a:cubicBezTo>
                        <a:cubicBezTo>
                          <a:pt x="666" y="510"/>
                          <a:pt x="310" y="0"/>
                          <a:pt x="113" y="0"/>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37"/>
                  <p:cNvSpPr/>
                  <p:nvPr/>
                </p:nvSpPr>
                <p:spPr>
                  <a:xfrm>
                    <a:off x="5015054" y="3911739"/>
                    <a:ext cx="37444" cy="38901"/>
                  </a:xfrm>
                  <a:custGeom>
                    <a:avLst/>
                    <a:gdLst/>
                    <a:ahLst/>
                    <a:cxnLst/>
                    <a:rect l="l" t="t" r="r" b="b"/>
                    <a:pathLst>
                      <a:path w="617" h="641" extrusionOk="0">
                        <a:moveTo>
                          <a:pt x="103" y="1"/>
                        </a:moveTo>
                        <a:cubicBezTo>
                          <a:pt x="52" y="7"/>
                          <a:pt x="13" y="50"/>
                          <a:pt x="1" y="142"/>
                        </a:cubicBezTo>
                        <a:cubicBezTo>
                          <a:pt x="1" y="142"/>
                          <a:pt x="134" y="600"/>
                          <a:pt x="343" y="641"/>
                        </a:cubicBezTo>
                        <a:cubicBezTo>
                          <a:pt x="367" y="641"/>
                          <a:pt x="390" y="633"/>
                          <a:pt x="414" y="621"/>
                        </a:cubicBezTo>
                        <a:cubicBezTo>
                          <a:pt x="617" y="512"/>
                          <a:pt x="302" y="44"/>
                          <a:pt x="10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37"/>
                  <p:cNvSpPr/>
                  <p:nvPr/>
                </p:nvSpPr>
                <p:spPr>
                  <a:xfrm>
                    <a:off x="5017300" y="3915684"/>
                    <a:ext cx="21908" cy="18085"/>
                  </a:xfrm>
                  <a:custGeom>
                    <a:avLst/>
                    <a:gdLst/>
                    <a:ahLst/>
                    <a:cxnLst/>
                    <a:rect l="l" t="t" r="r" b="b"/>
                    <a:pathLst>
                      <a:path w="361" h="298" extrusionOk="0">
                        <a:moveTo>
                          <a:pt x="73" y="1"/>
                        </a:moveTo>
                        <a:cubicBezTo>
                          <a:pt x="48" y="1"/>
                          <a:pt x="33" y="7"/>
                          <a:pt x="33" y="7"/>
                        </a:cubicBezTo>
                        <a:cubicBezTo>
                          <a:pt x="0" y="96"/>
                          <a:pt x="249" y="297"/>
                          <a:pt x="327" y="297"/>
                        </a:cubicBezTo>
                        <a:cubicBezTo>
                          <a:pt x="355" y="297"/>
                          <a:pt x="361" y="270"/>
                          <a:pt x="322" y="202"/>
                        </a:cubicBezTo>
                        <a:cubicBezTo>
                          <a:pt x="221" y="29"/>
                          <a:pt x="125" y="1"/>
                          <a:pt x="73" y="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37"/>
                  <p:cNvSpPr/>
                  <p:nvPr/>
                </p:nvSpPr>
                <p:spPr>
                  <a:xfrm>
                    <a:off x="5098986" y="3946574"/>
                    <a:ext cx="18085" cy="24093"/>
                  </a:xfrm>
                  <a:custGeom>
                    <a:avLst/>
                    <a:gdLst/>
                    <a:ahLst/>
                    <a:cxnLst/>
                    <a:rect l="l" t="t" r="r" b="b"/>
                    <a:pathLst>
                      <a:path w="298" h="397" extrusionOk="0">
                        <a:moveTo>
                          <a:pt x="178" y="1"/>
                        </a:moveTo>
                        <a:cubicBezTo>
                          <a:pt x="173" y="1"/>
                          <a:pt x="169" y="1"/>
                          <a:pt x="165" y="2"/>
                        </a:cubicBezTo>
                        <a:cubicBezTo>
                          <a:pt x="142" y="8"/>
                          <a:pt x="120" y="20"/>
                          <a:pt x="103" y="42"/>
                        </a:cubicBezTo>
                        <a:cubicBezTo>
                          <a:pt x="60" y="110"/>
                          <a:pt x="7" y="206"/>
                          <a:pt x="3" y="294"/>
                        </a:cubicBezTo>
                        <a:cubicBezTo>
                          <a:pt x="1" y="374"/>
                          <a:pt x="95" y="394"/>
                          <a:pt x="181" y="396"/>
                        </a:cubicBezTo>
                        <a:lnTo>
                          <a:pt x="222" y="396"/>
                        </a:lnTo>
                        <a:cubicBezTo>
                          <a:pt x="265" y="394"/>
                          <a:pt x="298" y="358"/>
                          <a:pt x="296" y="315"/>
                        </a:cubicBezTo>
                        <a:cubicBezTo>
                          <a:pt x="289" y="265"/>
                          <a:pt x="289" y="206"/>
                          <a:pt x="289" y="141"/>
                        </a:cubicBezTo>
                        <a:cubicBezTo>
                          <a:pt x="289" y="94"/>
                          <a:pt x="269" y="59"/>
                          <a:pt x="248" y="32"/>
                        </a:cubicBezTo>
                        <a:cubicBezTo>
                          <a:pt x="231" y="11"/>
                          <a:pt x="204" y="1"/>
                          <a:pt x="178" y="1"/>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37"/>
                  <p:cNvSpPr/>
                  <p:nvPr/>
                </p:nvSpPr>
                <p:spPr>
                  <a:xfrm>
                    <a:off x="5098986" y="3946635"/>
                    <a:ext cx="16082" cy="24032"/>
                  </a:xfrm>
                  <a:custGeom>
                    <a:avLst/>
                    <a:gdLst/>
                    <a:ahLst/>
                    <a:cxnLst/>
                    <a:rect l="l" t="t" r="r" b="b"/>
                    <a:pathLst>
                      <a:path w="265" h="396" extrusionOk="0">
                        <a:moveTo>
                          <a:pt x="165" y="1"/>
                        </a:moveTo>
                        <a:cubicBezTo>
                          <a:pt x="142" y="7"/>
                          <a:pt x="120" y="19"/>
                          <a:pt x="103" y="41"/>
                        </a:cubicBezTo>
                        <a:cubicBezTo>
                          <a:pt x="60" y="109"/>
                          <a:pt x="7" y="205"/>
                          <a:pt x="3" y="293"/>
                        </a:cubicBezTo>
                        <a:cubicBezTo>
                          <a:pt x="1" y="373"/>
                          <a:pt x="95" y="393"/>
                          <a:pt x="181" y="395"/>
                        </a:cubicBezTo>
                        <a:lnTo>
                          <a:pt x="187" y="395"/>
                        </a:lnTo>
                        <a:cubicBezTo>
                          <a:pt x="232" y="393"/>
                          <a:pt x="265" y="357"/>
                          <a:pt x="263" y="314"/>
                        </a:cubicBezTo>
                        <a:cubicBezTo>
                          <a:pt x="259" y="264"/>
                          <a:pt x="257" y="205"/>
                          <a:pt x="257" y="140"/>
                        </a:cubicBezTo>
                        <a:cubicBezTo>
                          <a:pt x="257" y="93"/>
                          <a:pt x="238" y="58"/>
                          <a:pt x="216" y="31"/>
                        </a:cubicBezTo>
                        <a:cubicBezTo>
                          <a:pt x="203" y="15"/>
                          <a:pt x="185" y="7"/>
                          <a:pt x="16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37"/>
                  <p:cNvSpPr/>
                  <p:nvPr/>
                </p:nvSpPr>
                <p:spPr>
                  <a:xfrm>
                    <a:off x="5104630" y="3949305"/>
                    <a:ext cx="9346" cy="7161"/>
                  </a:xfrm>
                  <a:custGeom>
                    <a:avLst/>
                    <a:gdLst/>
                    <a:ahLst/>
                    <a:cxnLst/>
                    <a:rect l="l" t="t" r="r" b="b"/>
                    <a:pathLst>
                      <a:path w="154" h="118" extrusionOk="0">
                        <a:moveTo>
                          <a:pt x="60" y="1"/>
                        </a:moveTo>
                        <a:cubicBezTo>
                          <a:pt x="35" y="1"/>
                          <a:pt x="18" y="31"/>
                          <a:pt x="8" y="57"/>
                        </a:cubicBezTo>
                        <a:cubicBezTo>
                          <a:pt x="0" y="75"/>
                          <a:pt x="8" y="96"/>
                          <a:pt x="29" y="104"/>
                        </a:cubicBezTo>
                        <a:cubicBezTo>
                          <a:pt x="53" y="113"/>
                          <a:pt x="75" y="117"/>
                          <a:pt x="92" y="117"/>
                        </a:cubicBezTo>
                        <a:cubicBezTo>
                          <a:pt x="136" y="117"/>
                          <a:pt x="153" y="89"/>
                          <a:pt x="106" y="32"/>
                        </a:cubicBezTo>
                        <a:cubicBezTo>
                          <a:pt x="89" y="9"/>
                          <a:pt x="73" y="1"/>
                          <a:pt x="60" y="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1" name="Google Shape;1671;p37"/>
                <p:cNvGrpSpPr/>
                <p:nvPr/>
              </p:nvGrpSpPr>
              <p:grpSpPr>
                <a:xfrm>
                  <a:off x="4096780" y="3414945"/>
                  <a:ext cx="490967" cy="388283"/>
                  <a:chOff x="4096780" y="3414945"/>
                  <a:chExt cx="490967" cy="388283"/>
                </a:xfrm>
              </p:grpSpPr>
              <p:sp>
                <p:nvSpPr>
                  <p:cNvPr id="1672" name="Google Shape;1672;p37"/>
                  <p:cNvSpPr/>
                  <p:nvPr/>
                </p:nvSpPr>
                <p:spPr>
                  <a:xfrm>
                    <a:off x="4190604" y="3586572"/>
                    <a:ext cx="39811" cy="39811"/>
                  </a:xfrm>
                  <a:custGeom>
                    <a:avLst/>
                    <a:gdLst/>
                    <a:ahLst/>
                    <a:cxnLst/>
                    <a:rect l="l" t="t" r="r" b="b"/>
                    <a:pathLst>
                      <a:path w="656" h="656" extrusionOk="0">
                        <a:moveTo>
                          <a:pt x="183" y="0"/>
                        </a:moveTo>
                        <a:cubicBezTo>
                          <a:pt x="181" y="0"/>
                          <a:pt x="179" y="0"/>
                          <a:pt x="177" y="0"/>
                        </a:cubicBezTo>
                        <a:cubicBezTo>
                          <a:pt x="64" y="6"/>
                          <a:pt x="1" y="281"/>
                          <a:pt x="179" y="469"/>
                        </a:cubicBezTo>
                        <a:cubicBezTo>
                          <a:pt x="255" y="551"/>
                          <a:pt x="359" y="561"/>
                          <a:pt x="502" y="639"/>
                        </a:cubicBezTo>
                        <a:cubicBezTo>
                          <a:pt x="504" y="641"/>
                          <a:pt x="510" y="641"/>
                          <a:pt x="512" y="643"/>
                        </a:cubicBezTo>
                        <a:cubicBezTo>
                          <a:pt x="531" y="652"/>
                          <a:pt x="548" y="656"/>
                          <a:pt x="562" y="656"/>
                        </a:cubicBezTo>
                        <a:cubicBezTo>
                          <a:pt x="648" y="656"/>
                          <a:pt x="656" y="510"/>
                          <a:pt x="645" y="446"/>
                        </a:cubicBezTo>
                        <a:cubicBezTo>
                          <a:pt x="631" y="367"/>
                          <a:pt x="373" y="105"/>
                          <a:pt x="230" y="17"/>
                        </a:cubicBezTo>
                        <a:cubicBezTo>
                          <a:pt x="215" y="8"/>
                          <a:pt x="199" y="0"/>
                          <a:pt x="183" y="0"/>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37"/>
                  <p:cNvSpPr/>
                  <p:nvPr/>
                </p:nvSpPr>
                <p:spPr>
                  <a:xfrm>
                    <a:off x="4190604" y="3586572"/>
                    <a:ext cx="36959" cy="39022"/>
                  </a:xfrm>
                  <a:custGeom>
                    <a:avLst/>
                    <a:gdLst/>
                    <a:ahLst/>
                    <a:cxnLst/>
                    <a:rect l="l" t="t" r="r" b="b"/>
                    <a:pathLst>
                      <a:path w="609" h="643" extrusionOk="0">
                        <a:moveTo>
                          <a:pt x="177" y="0"/>
                        </a:moveTo>
                        <a:cubicBezTo>
                          <a:pt x="64" y="6"/>
                          <a:pt x="1" y="281"/>
                          <a:pt x="179" y="469"/>
                        </a:cubicBezTo>
                        <a:cubicBezTo>
                          <a:pt x="255" y="551"/>
                          <a:pt x="359" y="561"/>
                          <a:pt x="502" y="639"/>
                        </a:cubicBezTo>
                        <a:cubicBezTo>
                          <a:pt x="504" y="641"/>
                          <a:pt x="510" y="641"/>
                          <a:pt x="512" y="643"/>
                        </a:cubicBezTo>
                        <a:cubicBezTo>
                          <a:pt x="513" y="643"/>
                          <a:pt x="514" y="643"/>
                          <a:pt x="514" y="643"/>
                        </a:cubicBezTo>
                        <a:cubicBezTo>
                          <a:pt x="603" y="643"/>
                          <a:pt x="609" y="497"/>
                          <a:pt x="596" y="434"/>
                        </a:cubicBezTo>
                        <a:cubicBezTo>
                          <a:pt x="584" y="354"/>
                          <a:pt x="324" y="92"/>
                          <a:pt x="183" y="2"/>
                        </a:cubicBezTo>
                        <a:cubicBezTo>
                          <a:pt x="179" y="2"/>
                          <a:pt x="179" y="0"/>
                          <a:pt x="1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37"/>
                  <p:cNvSpPr/>
                  <p:nvPr/>
                </p:nvSpPr>
                <p:spPr>
                  <a:xfrm>
                    <a:off x="4196855" y="3591487"/>
                    <a:ext cx="23365" cy="18510"/>
                  </a:xfrm>
                  <a:custGeom>
                    <a:avLst/>
                    <a:gdLst/>
                    <a:ahLst/>
                    <a:cxnLst/>
                    <a:rect l="l" t="t" r="r" b="b"/>
                    <a:pathLst>
                      <a:path w="385" h="305" extrusionOk="0">
                        <a:moveTo>
                          <a:pt x="69" y="1"/>
                        </a:moveTo>
                        <a:cubicBezTo>
                          <a:pt x="21" y="1"/>
                          <a:pt x="0" y="36"/>
                          <a:pt x="0" y="36"/>
                        </a:cubicBezTo>
                        <a:cubicBezTo>
                          <a:pt x="86" y="123"/>
                          <a:pt x="312" y="304"/>
                          <a:pt x="362" y="304"/>
                        </a:cubicBezTo>
                        <a:cubicBezTo>
                          <a:pt x="384" y="304"/>
                          <a:pt x="374" y="271"/>
                          <a:pt x="307" y="183"/>
                        </a:cubicBezTo>
                        <a:cubicBezTo>
                          <a:pt x="195" y="37"/>
                          <a:pt x="118" y="1"/>
                          <a:pt x="69" y="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37"/>
                  <p:cNvSpPr/>
                  <p:nvPr/>
                </p:nvSpPr>
                <p:spPr>
                  <a:xfrm>
                    <a:off x="4096780" y="3508284"/>
                    <a:ext cx="40418" cy="39022"/>
                  </a:xfrm>
                  <a:custGeom>
                    <a:avLst/>
                    <a:gdLst/>
                    <a:ahLst/>
                    <a:cxnLst/>
                    <a:rect l="l" t="t" r="r" b="b"/>
                    <a:pathLst>
                      <a:path w="666" h="643" extrusionOk="0">
                        <a:moveTo>
                          <a:pt x="110" y="1"/>
                        </a:moveTo>
                        <a:cubicBezTo>
                          <a:pt x="106" y="1"/>
                          <a:pt x="102" y="1"/>
                          <a:pt x="98" y="1"/>
                        </a:cubicBezTo>
                        <a:cubicBezTo>
                          <a:pt x="51" y="3"/>
                          <a:pt x="13" y="48"/>
                          <a:pt x="0" y="141"/>
                        </a:cubicBezTo>
                        <a:cubicBezTo>
                          <a:pt x="0" y="141"/>
                          <a:pt x="133" y="599"/>
                          <a:pt x="342" y="640"/>
                        </a:cubicBezTo>
                        <a:cubicBezTo>
                          <a:pt x="351" y="641"/>
                          <a:pt x="361" y="642"/>
                          <a:pt x="370" y="642"/>
                        </a:cubicBezTo>
                        <a:cubicBezTo>
                          <a:pt x="396" y="642"/>
                          <a:pt x="424" y="636"/>
                          <a:pt x="452" y="621"/>
                        </a:cubicBezTo>
                        <a:cubicBezTo>
                          <a:pt x="665" y="509"/>
                          <a:pt x="311" y="1"/>
                          <a:pt x="110" y="1"/>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37"/>
                  <p:cNvSpPr/>
                  <p:nvPr/>
                </p:nvSpPr>
                <p:spPr>
                  <a:xfrm>
                    <a:off x="4096780" y="3508344"/>
                    <a:ext cx="37444" cy="38779"/>
                  </a:xfrm>
                  <a:custGeom>
                    <a:avLst/>
                    <a:gdLst/>
                    <a:ahLst/>
                    <a:cxnLst/>
                    <a:rect l="l" t="t" r="r" b="b"/>
                    <a:pathLst>
                      <a:path w="617" h="639" extrusionOk="0">
                        <a:moveTo>
                          <a:pt x="98" y="0"/>
                        </a:moveTo>
                        <a:cubicBezTo>
                          <a:pt x="51" y="5"/>
                          <a:pt x="13" y="47"/>
                          <a:pt x="0" y="140"/>
                        </a:cubicBezTo>
                        <a:cubicBezTo>
                          <a:pt x="0" y="140"/>
                          <a:pt x="133" y="598"/>
                          <a:pt x="342" y="639"/>
                        </a:cubicBezTo>
                        <a:cubicBezTo>
                          <a:pt x="364" y="639"/>
                          <a:pt x="389" y="631"/>
                          <a:pt x="414" y="618"/>
                        </a:cubicBezTo>
                        <a:cubicBezTo>
                          <a:pt x="616" y="510"/>
                          <a:pt x="303" y="45"/>
                          <a:pt x="9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37"/>
                  <p:cNvSpPr/>
                  <p:nvPr/>
                </p:nvSpPr>
                <p:spPr>
                  <a:xfrm>
                    <a:off x="4197705" y="3526612"/>
                    <a:ext cx="27856" cy="18146"/>
                  </a:xfrm>
                  <a:custGeom>
                    <a:avLst/>
                    <a:gdLst/>
                    <a:ahLst/>
                    <a:cxnLst/>
                    <a:rect l="l" t="t" r="r" b="b"/>
                    <a:pathLst>
                      <a:path w="459" h="299" extrusionOk="0">
                        <a:moveTo>
                          <a:pt x="142" y="0"/>
                        </a:moveTo>
                        <a:cubicBezTo>
                          <a:pt x="1" y="0"/>
                          <a:pt x="52" y="299"/>
                          <a:pt x="52" y="299"/>
                        </a:cubicBezTo>
                        <a:cubicBezTo>
                          <a:pt x="52" y="299"/>
                          <a:pt x="168" y="287"/>
                          <a:pt x="295" y="287"/>
                        </a:cubicBezTo>
                        <a:cubicBezTo>
                          <a:pt x="369" y="287"/>
                          <a:pt x="414" y="242"/>
                          <a:pt x="438" y="205"/>
                        </a:cubicBezTo>
                        <a:cubicBezTo>
                          <a:pt x="459" y="174"/>
                          <a:pt x="449" y="135"/>
                          <a:pt x="420" y="115"/>
                        </a:cubicBezTo>
                        <a:cubicBezTo>
                          <a:pt x="359" y="72"/>
                          <a:pt x="242" y="0"/>
                          <a:pt x="142" y="0"/>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37"/>
                  <p:cNvSpPr/>
                  <p:nvPr/>
                </p:nvSpPr>
                <p:spPr>
                  <a:xfrm>
                    <a:off x="4193639" y="3526490"/>
                    <a:ext cx="28341" cy="18388"/>
                  </a:xfrm>
                  <a:custGeom>
                    <a:avLst/>
                    <a:gdLst/>
                    <a:ahLst/>
                    <a:cxnLst/>
                    <a:rect l="l" t="t" r="r" b="b"/>
                    <a:pathLst>
                      <a:path w="467" h="303" extrusionOk="0">
                        <a:moveTo>
                          <a:pt x="218" y="1"/>
                        </a:moveTo>
                        <a:cubicBezTo>
                          <a:pt x="208" y="1"/>
                          <a:pt x="197" y="2"/>
                          <a:pt x="186" y="4"/>
                        </a:cubicBezTo>
                        <a:cubicBezTo>
                          <a:pt x="158" y="12"/>
                          <a:pt x="106" y="47"/>
                          <a:pt x="68" y="76"/>
                        </a:cubicBezTo>
                        <a:cubicBezTo>
                          <a:pt x="21" y="115"/>
                          <a:pt x="0" y="178"/>
                          <a:pt x="23" y="233"/>
                        </a:cubicBezTo>
                        <a:cubicBezTo>
                          <a:pt x="46" y="288"/>
                          <a:pt x="97" y="303"/>
                          <a:pt x="151" y="303"/>
                        </a:cubicBezTo>
                        <a:cubicBezTo>
                          <a:pt x="212" y="303"/>
                          <a:pt x="276" y="285"/>
                          <a:pt x="307" y="285"/>
                        </a:cubicBezTo>
                        <a:cubicBezTo>
                          <a:pt x="383" y="285"/>
                          <a:pt x="430" y="237"/>
                          <a:pt x="452" y="199"/>
                        </a:cubicBezTo>
                        <a:cubicBezTo>
                          <a:pt x="467" y="172"/>
                          <a:pt x="464" y="139"/>
                          <a:pt x="442" y="117"/>
                        </a:cubicBezTo>
                        <a:cubicBezTo>
                          <a:pt x="395" y="73"/>
                          <a:pt x="304" y="1"/>
                          <a:pt x="21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37"/>
                  <p:cNvSpPr/>
                  <p:nvPr/>
                </p:nvSpPr>
                <p:spPr>
                  <a:xfrm>
                    <a:off x="4196855" y="3529585"/>
                    <a:ext cx="22030" cy="8254"/>
                  </a:xfrm>
                  <a:custGeom>
                    <a:avLst/>
                    <a:gdLst/>
                    <a:ahLst/>
                    <a:cxnLst/>
                    <a:rect l="l" t="t" r="r" b="b"/>
                    <a:pathLst>
                      <a:path w="363" h="136" extrusionOk="0">
                        <a:moveTo>
                          <a:pt x="152" y="1"/>
                        </a:moveTo>
                        <a:cubicBezTo>
                          <a:pt x="95" y="1"/>
                          <a:pt x="29" y="83"/>
                          <a:pt x="2" y="121"/>
                        </a:cubicBezTo>
                        <a:cubicBezTo>
                          <a:pt x="0" y="128"/>
                          <a:pt x="4" y="136"/>
                          <a:pt x="10" y="136"/>
                        </a:cubicBezTo>
                        <a:cubicBezTo>
                          <a:pt x="11" y="136"/>
                          <a:pt x="12" y="136"/>
                          <a:pt x="13" y="135"/>
                        </a:cubicBezTo>
                        <a:cubicBezTo>
                          <a:pt x="362" y="21"/>
                          <a:pt x="256" y="47"/>
                          <a:pt x="176" y="6"/>
                        </a:cubicBezTo>
                        <a:cubicBezTo>
                          <a:pt x="168" y="3"/>
                          <a:pt x="160" y="1"/>
                          <a:pt x="152" y="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37"/>
                  <p:cNvSpPr/>
                  <p:nvPr/>
                </p:nvSpPr>
                <p:spPr>
                  <a:xfrm>
                    <a:off x="4150125" y="3414945"/>
                    <a:ext cx="39690" cy="39204"/>
                  </a:xfrm>
                  <a:custGeom>
                    <a:avLst/>
                    <a:gdLst/>
                    <a:ahLst/>
                    <a:cxnLst/>
                    <a:rect l="l" t="t" r="r" b="b"/>
                    <a:pathLst>
                      <a:path w="654" h="646" extrusionOk="0">
                        <a:moveTo>
                          <a:pt x="246" y="0"/>
                        </a:moveTo>
                        <a:cubicBezTo>
                          <a:pt x="171" y="0"/>
                          <a:pt x="104" y="31"/>
                          <a:pt x="68" y="97"/>
                        </a:cubicBezTo>
                        <a:cubicBezTo>
                          <a:pt x="62" y="113"/>
                          <a:pt x="1" y="332"/>
                          <a:pt x="283" y="566"/>
                        </a:cubicBezTo>
                        <a:cubicBezTo>
                          <a:pt x="298" y="576"/>
                          <a:pt x="312" y="586"/>
                          <a:pt x="324" y="596"/>
                        </a:cubicBezTo>
                        <a:cubicBezTo>
                          <a:pt x="375" y="630"/>
                          <a:pt x="419" y="645"/>
                          <a:pt x="456" y="645"/>
                        </a:cubicBezTo>
                        <a:cubicBezTo>
                          <a:pt x="609" y="645"/>
                          <a:pt x="654" y="402"/>
                          <a:pt x="555" y="203"/>
                        </a:cubicBezTo>
                        <a:cubicBezTo>
                          <a:pt x="517" y="126"/>
                          <a:pt x="455" y="70"/>
                          <a:pt x="390" y="36"/>
                        </a:cubicBezTo>
                        <a:cubicBezTo>
                          <a:pt x="343" y="12"/>
                          <a:pt x="293" y="0"/>
                          <a:pt x="246" y="0"/>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37"/>
                  <p:cNvSpPr/>
                  <p:nvPr/>
                </p:nvSpPr>
                <p:spPr>
                  <a:xfrm>
                    <a:off x="4150125" y="3414945"/>
                    <a:ext cx="37505" cy="37748"/>
                  </a:xfrm>
                  <a:custGeom>
                    <a:avLst/>
                    <a:gdLst/>
                    <a:ahLst/>
                    <a:cxnLst/>
                    <a:rect l="l" t="t" r="r" b="b"/>
                    <a:pathLst>
                      <a:path w="618" h="622" extrusionOk="0">
                        <a:moveTo>
                          <a:pt x="246" y="0"/>
                        </a:moveTo>
                        <a:cubicBezTo>
                          <a:pt x="171" y="0"/>
                          <a:pt x="104" y="31"/>
                          <a:pt x="68" y="97"/>
                        </a:cubicBezTo>
                        <a:cubicBezTo>
                          <a:pt x="62" y="113"/>
                          <a:pt x="1" y="332"/>
                          <a:pt x="283" y="566"/>
                        </a:cubicBezTo>
                        <a:cubicBezTo>
                          <a:pt x="298" y="576"/>
                          <a:pt x="312" y="586"/>
                          <a:pt x="324" y="596"/>
                        </a:cubicBezTo>
                        <a:cubicBezTo>
                          <a:pt x="359" y="614"/>
                          <a:pt x="390" y="622"/>
                          <a:pt x="417" y="622"/>
                        </a:cubicBezTo>
                        <a:cubicBezTo>
                          <a:pt x="571" y="622"/>
                          <a:pt x="617" y="378"/>
                          <a:pt x="517" y="179"/>
                        </a:cubicBezTo>
                        <a:cubicBezTo>
                          <a:pt x="486" y="117"/>
                          <a:pt x="441" y="70"/>
                          <a:pt x="390" y="36"/>
                        </a:cubicBezTo>
                        <a:cubicBezTo>
                          <a:pt x="343" y="12"/>
                          <a:pt x="293" y="0"/>
                          <a:pt x="2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37"/>
                  <p:cNvSpPr/>
                  <p:nvPr/>
                </p:nvSpPr>
                <p:spPr>
                  <a:xfrm>
                    <a:off x="4159835" y="3418344"/>
                    <a:ext cx="22576" cy="14444"/>
                  </a:xfrm>
                  <a:custGeom>
                    <a:avLst/>
                    <a:gdLst/>
                    <a:ahLst/>
                    <a:cxnLst/>
                    <a:rect l="l" t="t" r="r" b="b"/>
                    <a:pathLst>
                      <a:path w="372" h="238" extrusionOk="0">
                        <a:moveTo>
                          <a:pt x="140" y="0"/>
                        </a:moveTo>
                        <a:cubicBezTo>
                          <a:pt x="109" y="0"/>
                          <a:pt x="81" y="8"/>
                          <a:pt x="56" y="19"/>
                        </a:cubicBezTo>
                        <a:cubicBezTo>
                          <a:pt x="1" y="39"/>
                          <a:pt x="50" y="88"/>
                          <a:pt x="97" y="123"/>
                        </a:cubicBezTo>
                        <a:cubicBezTo>
                          <a:pt x="178" y="185"/>
                          <a:pt x="276" y="238"/>
                          <a:pt x="325" y="238"/>
                        </a:cubicBezTo>
                        <a:cubicBezTo>
                          <a:pt x="362" y="238"/>
                          <a:pt x="371" y="207"/>
                          <a:pt x="324" y="127"/>
                        </a:cubicBezTo>
                        <a:cubicBezTo>
                          <a:pt x="264" y="30"/>
                          <a:pt x="199" y="0"/>
                          <a:pt x="140" y="0"/>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37"/>
                  <p:cNvSpPr/>
                  <p:nvPr/>
                </p:nvSpPr>
                <p:spPr>
                  <a:xfrm>
                    <a:off x="4272837" y="3482248"/>
                    <a:ext cx="40539" cy="39083"/>
                  </a:xfrm>
                  <a:custGeom>
                    <a:avLst/>
                    <a:gdLst/>
                    <a:ahLst/>
                    <a:cxnLst/>
                    <a:rect l="l" t="t" r="r" b="b"/>
                    <a:pathLst>
                      <a:path w="668" h="644" extrusionOk="0">
                        <a:moveTo>
                          <a:pt x="111" y="0"/>
                        </a:moveTo>
                        <a:cubicBezTo>
                          <a:pt x="107" y="0"/>
                          <a:pt x="104" y="0"/>
                          <a:pt x="101" y="1"/>
                        </a:cubicBezTo>
                        <a:cubicBezTo>
                          <a:pt x="52" y="7"/>
                          <a:pt x="15" y="50"/>
                          <a:pt x="0" y="142"/>
                        </a:cubicBezTo>
                        <a:cubicBezTo>
                          <a:pt x="0" y="142"/>
                          <a:pt x="133" y="600"/>
                          <a:pt x="344" y="641"/>
                        </a:cubicBezTo>
                        <a:cubicBezTo>
                          <a:pt x="353" y="643"/>
                          <a:pt x="363" y="644"/>
                          <a:pt x="373" y="644"/>
                        </a:cubicBezTo>
                        <a:cubicBezTo>
                          <a:pt x="398" y="644"/>
                          <a:pt x="426" y="638"/>
                          <a:pt x="455" y="623"/>
                        </a:cubicBezTo>
                        <a:cubicBezTo>
                          <a:pt x="668" y="510"/>
                          <a:pt x="310" y="0"/>
                          <a:pt x="111" y="0"/>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37"/>
                  <p:cNvSpPr/>
                  <p:nvPr/>
                </p:nvSpPr>
                <p:spPr>
                  <a:xfrm>
                    <a:off x="4272837" y="3482127"/>
                    <a:ext cx="37566" cy="38961"/>
                  </a:xfrm>
                  <a:custGeom>
                    <a:avLst/>
                    <a:gdLst/>
                    <a:ahLst/>
                    <a:cxnLst/>
                    <a:rect l="l" t="t" r="r" b="b"/>
                    <a:pathLst>
                      <a:path w="619" h="642" extrusionOk="0">
                        <a:moveTo>
                          <a:pt x="101" y="1"/>
                        </a:moveTo>
                        <a:cubicBezTo>
                          <a:pt x="52" y="7"/>
                          <a:pt x="15" y="50"/>
                          <a:pt x="0" y="142"/>
                        </a:cubicBezTo>
                        <a:cubicBezTo>
                          <a:pt x="0" y="142"/>
                          <a:pt x="133" y="600"/>
                          <a:pt x="344" y="641"/>
                        </a:cubicBezTo>
                        <a:cubicBezTo>
                          <a:pt x="367" y="641"/>
                          <a:pt x="389" y="633"/>
                          <a:pt x="416" y="621"/>
                        </a:cubicBezTo>
                        <a:cubicBezTo>
                          <a:pt x="618" y="514"/>
                          <a:pt x="303" y="48"/>
                          <a:pt x="1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37"/>
                  <p:cNvSpPr/>
                  <p:nvPr/>
                </p:nvSpPr>
                <p:spPr>
                  <a:xfrm>
                    <a:off x="4275082" y="3486193"/>
                    <a:ext cx="21847" cy="18146"/>
                  </a:xfrm>
                  <a:custGeom>
                    <a:avLst/>
                    <a:gdLst/>
                    <a:ahLst/>
                    <a:cxnLst/>
                    <a:rect l="l" t="t" r="r" b="b"/>
                    <a:pathLst>
                      <a:path w="360" h="299" extrusionOk="0">
                        <a:moveTo>
                          <a:pt x="71" y="1"/>
                        </a:moveTo>
                        <a:cubicBezTo>
                          <a:pt x="46" y="1"/>
                          <a:pt x="31" y="7"/>
                          <a:pt x="31" y="7"/>
                        </a:cubicBezTo>
                        <a:cubicBezTo>
                          <a:pt x="1" y="96"/>
                          <a:pt x="250" y="298"/>
                          <a:pt x="326" y="298"/>
                        </a:cubicBezTo>
                        <a:cubicBezTo>
                          <a:pt x="354" y="298"/>
                          <a:pt x="359" y="271"/>
                          <a:pt x="319" y="202"/>
                        </a:cubicBezTo>
                        <a:cubicBezTo>
                          <a:pt x="220" y="29"/>
                          <a:pt x="123" y="1"/>
                          <a:pt x="71" y="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37"/>
                  <p:cNvSpPr/>
                  <p:nvPr/>
                </p:nvSpPr>
                <p:spPr>
                  <a:xfrm>
                    <a:off x="4098297" y="3512289"/>
                    <a:ext cx="21969" cy="17964"/>
                  </a:xfrm>
                  <a:custGeom>
                    <a:avLst/>
                    <a:gdLst/>
                    <a:ahLst/>
                    <a:cxnLst/>
                    <a:rect l="l" t="t" r="r" b="b"/>
                    <a:pathLst>
                      <a:path w="362" h="296" extrusionOk="0">
                        <a:moveTo>
                          <a:pt x="73" y="1"/>
                        </a:moveTo>
                        <a:cubicBezTo>
                          <a:pt x="47" y="1"/>
                          <a:pt x="33" y="7"/>
                          <a:pt x="33" y="7"/>
                        </a:cubicBezTo>
                        <a:cubicBezTo>
                          <a:pt x="1" y="94"/>
                          <a:pt x="251" y="296"/>
                          <a:pt x="328" y="296"/>
                        </a:cubicBezTo>
                        <a:cubicBezTo>
                          <a:pt x="356" y="296"/>
                          <a:pt x="362" y="269"/>
                          <a:pt x="323" y="201"/>
                        </a:cubicBezTo>
                        <a:cubicBezTo>
                          <a:pt x="222" y="29"/>
                          <a:pt x="125" y="1"/>
                          <a:pt x="73" y="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7" name="Google Shape;1687;p37"/>
                  <p:cNvGrpSpPr/>
                  <p:nvPr/>
                </p:nvGrpSpPr>
                <p:grpSpPr>
                  <a:xfrm>
                    <a:off x="4325332" y="3550765"/>
                    <a:ext cx="262416" cy="252463"/>
                    <a:chOff x="4325332" y="3550765"/>
                    <a:chExt cx="262416" cy="252463"/>
                  </a:xfrm>
                </p:grpSpPr>
                <p:sp>
                  <p:nvSpPr>
                    <p:cNvPr id="1688" name="Google Shape;1688;p37"/>
                    <p:cNvSpPr/>
                    <p:nvPr/>
                  </p:nvSpPr>
                  <p:spPr>
                    <a:xfrm>
                      <a:off x="4325332" y="3550765"/>
                      <a:ext cx="40236" cy="39022"/>
                    </a:xfrm>
                    <a:custGeom>
                      <a:avLst/>
                      <a:gdLst/>
                      <a:ahLst/>
                      <a:cxnLst/>
                      <a:rect l="l" t="t" r="r" b="b"/>
                      <a:pathLst>
                        <a:path w="663" h="643" extrusionOk="0">
                          <a:moveTo>
                            <a:pt x="110" y="1"/>
                          </a:moveTo>
                          <a:cubicBezTo>
                            <a:pt x="100" y="1"/>
                            <a:pt x="90" y="2"/>
                            <a:pt x="81" y="5"/>
                          </a:cubicBezTo>
                          <a:cubicBezTo>
                            <a:pt x="56" y="13"/>
                            <a:pt x="36" y="32"/>
                            <a:pt x="21" y="62"/>
                          </a:cubicBezTo>
                          <a:cubicBezTo>
                            <a:pt x="1" y="105"/>
                            <a:pt x="1" y="150"/>
                            <a:pt x="15" y="195"/>
                          </a:cubicBezTo>
                          <a:cubicBezTo>
                            <a:pt x="56" y="314"/>
                            <a:pt x="175" y="605"/>
                            <a:pt x="338" y="639"/>
                          </a:cubicBezTo>
                          <a:cubicBezTo>
                            <a:pt x="348" y="642"/>
                            <a:pt x="358" y="643"/>
                            <a:pt x="369" y="643"/>
                          </a:cubicBezTo>
                          <a:cubicBezTo>
                            <a:pt x="395" y="643"/>
                            <a:pt x="422" y="636"/>
                            <a:pt x="451" y="621"/>
                          </a:cubicBezTo>
                          <a:cubicBezTo>
                            <a:pt x="663" y="510"/>
                            <a:pt x="306" y="1"/>
                            <a:pt x="110" y="1"/>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37"/>
                    <p:cNvSpPr/>
                    <p:nvPr/>
                  </p:nvSpPr>
                  <p:spPr>
                    <a:xfrm>
                      <a:off x="4325332" y="3551069"/>
                      <a:ext cx="35563" cy="38537"/>
                    </a:xfrm>
                    <a:custGeom>
                      <a:avLst/>
                      <a:gdLst/>
                      <a:ahLst/>
                      <a:cxnLst/>
                      <a:rect l="l" t="t" r="r" b="b"/>
                      <a:pathLst>
                        <a:path w="586" h="635" extrusionOk="0">
                          <a:moveTo>
                            <a:pt x="81" y="0"/>
                          </a:moveTo>
                          <a:cubicBezTo>
                            <a:pt x="56" y="8"/>
                            <a:pt x="36" y="27"/>
                            <a:pt x="21" y="57"/>
                          </a:cubicBezTo>
                          <a:cubicBezTo>
                            <a:pt x="1" y="100"/>
                            <a:pt x="1" y="145"/>
                            <a:pt x="15" y="190"/>
                          </a:cubicBezTo>
                          <a:cubicBezTo>
                            <a:pt x="56" y="309"/>
                            <a:pt x="175" y="600"/>
                            <a:pt x="338" y="634"/>
                          </a:cubicBezTo>
                          <a:cubicBezTo>
                            <a:pt x="353" y="632"/>
                            <a:pt x="369" y="626"/>
                            <a:pt x="387" y="616"/>
                          </a:cubicBezTo>
                          <a:cubicBezTo>
                            <a:pt x="586" y="512"/>
                            <a:pt x="279" y="51"/>
                            <a:pt x="8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37"/>
                    <p:cNvSpPr/>
                    <p:nvPr/>
                  </p:nvSpPr>
                  <p:spPr>
                    <a:xfrm>
                      <a:off x="4328549" y="3555135"/>
                      <a:ext cx="11834" cy="22454"/>
                    </a:xfrm>
                    <a:custGeom>
                      <a:avLst/>
                      <a:gdLst/>
                      <a:ahLst/>
                      <a:cxnLst/>
                      <a:rect l="l" t="t" r="r" b="b"/>
                      <a:pathLst>
                        <a:path w="195" h="370" extrusionOk="0">
                          <a:moveTo>
                            <a:pt x="19" y="0"/>
                          </a:moveTo>
                          <a:cubicBezTo>
                            <a:pt x="11" y="0"/>
                            <a:pt x="5" y="9"/>
                            <a:pt x="1" y="27"/>
                          </a:cubicBezTo>
                          <a:cubicBezTo>
                            <a:pt x="1" y="27"/>
                            <a:pt x="9" y="230"/>
                            <a:pt x="124" y="353"/>
                          </a:cubicBezTo>
                          <a:cubicBezTo>
                            <a:pt x="134" y="364"/>
                            <a:pt x="142" y="370"/>
                            <a:pt x="148" y="370"/>
                          </a:cubicBezTo>
                          <a:cubicBezTo>
                            <a:pt x="194" y="370"/>
                            <a:pt x="71" y="0"/>
                            <a:pt x="19" y="0"/>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37"/>
                    <p:cNvSpPr/>
                    <p:nvPr/>
                  </p:nvSpPr>
                  <p:spPr>
                    <a:xfrm>
                      <a:off x="4425407" y="3595250"/>
                      <a:ext cx="27916" cy="18328"/>
                    </a:xfrm>
                    <a:custGeom>
                      <a:avLst/>
                      <a:gdLst/>
                      <a:ahLst/>
                      <a:cxnLst/>
                      <a:rect l="l" t="t" r="r" b="b"/>
                      <a:pathLst>
                        <a:path w="460" h="302" extrusionOk="0">
                          <a:moveTo>
                            <a:pt x="142" y="1"/>
                          </a:moveTo>
                          <a:cubicBezTo>
                            <a:pt x="1" y="1"/>
                            <a:pt x="52" y="301"/>
                            <a:pt x="52" y="301"/>
                          </a:cubicBezTo>
                          <a:cubicBezTo>
                            <a:pt x="52" y="301"/>
                            <a:pt x="153" y="287"/>
                            <a:pt x="273" y="287"/>
                          </a:cubicBezTo>
                          <a:cubicBezTo>
                            <a:pt x="280" y="287"/>
                            <a:pt x="288" y="287"/>
                            <a:pt x="295" y="287"/>
                          </a:cubicBezTo>
                          <a:cubicBezTo>
                            <a:pt x="369" y="287"/>
                            <a:pt x="412" y="244"/>
                            <a:pt x="439" y="205"/>
                          </a:cubicBezTo>
                          <a:cubicBezTo>
                            <a:pt x="459" y="174"/>
                            <a:pt x="449" y="138"/>
                            <a:pt x="420" y="117"/>
                          </a:cubicBezTo>
                          <a:cubicBezTo>
                            <a:pt x="357" y="72"/>
                            <a:pt x="238" y="1"/>
                            <a:pt x="142" y="1"/>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37"/>
                    <p:cNvSpPr/>
                    <p:nvPr/>
                  </p:nvSpPr>
                  <p:spPr>
                    <a:xfrm>
                      <a:off x="4421220" y="3595250"/>
                      <a:ext cx="28462" cy="18388"/>
                    </a:xfrm>
                    <a:custGeom>
                      <a:avLst/>
                      <a:gdLst/>
                      <a:ahLst/>
                      <a:cxnLst/>
                      <a:rect l="l" t="t" r="r" b="b"/>
                      <a:pathLst>
                        <a:path w="469" h="303" extrusionOk="0">
                          <a:moveTo>
                            <a:pt x="222" y="0"/>
                          </a:moveTo>
                          <a:cubicBezTo>
                            <a:pt x="211" y="0"/>
                            <a:pt x="200" y="2"/>
                            <a:pt x="188" y="5"/>
                          </a:cubicBezTo>
                          <a:cubicBezTo>
                            <a:pt x="160" y="9"/>
                            <a:pt x="109" y="46"/>
                            <a:pt x="70" y="76"/>
                          </a:cubicBezTo>
                          <a:cubicBezTo>
                            <a:pt x="21" y="113"/>
                            <a:pt x="0" y="179"/>
                            <a:pt x="25" y="234"/>
                          </a:cubicBezTo>
                          <a:cubicBezTo>
                            <a:pt x="47" y="288"/>
                            <a:pt x="99" y="302"/>
                            <a:pt x="153" y="302"/>
                          </a:cubicBezTo>
                          <a:cubicBezTo>
                            <a:pt x="214" y="302"/>
                            <a:pt x="277" y="285"/>
                            <a:pt x="307" y="285"/>
                          </a:cubicBezTo>
                          <a:cubicBezTo>
                            <a:pt x="385" y="285"/>
                            <a:pt x="430" y="236"/>
                            <a:pt x="454" y="199"/>
                          </a:cubicBezTo>
                          <a:cubicBezTo>
                            <a:pt x="469" y="172"/>
                            <a:pt x="467" y="138"/>
                            <a:pt x="444" y="117"/>
                          </a:cubicBezTo>
                          <a:cubicBezTo>
                            <a:pt x="396" y="74"/>
                            <a:pt x="307" y="0"/>
                            <a:pt x="22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37"/>
                    <p:cNvSpPr/>
                    <p:nvPr/>
                  </p:nvSpPr>
                  <p:spPr>
                    <a:xfrm>
                      <a:off x="4424558" y="3598406"/>
                      <a:ext cx="21908" cy="8132"/>
                    </a:xfrm>
                    <a:custGeom>
                      <a:avLst/>
                      <a:gdLst/>
                      <a:ahLst/>
                      <a:cxnLst/>
                      <a:rect l="l" t="t" r="r" b="b"/>
                      <a:pathLst>
                        <a:path w="361" h="134" extrusionOk="0">
                          <a:moveTo>
                            <a:pt x="152" y="0"/>
                          </a:moveTo>
                          <a:cubicBezTo>
                            <a:pt x="95" y="0"/>
                            <a:pt x="29" y="83"/>
                            <a:pt x="3" y="120"/>
                          </a:cubicBezTo>
                          <a:cubicBezTo>
                            <a:pt x="1" y="127"/>
                            <a:pt x="3" y="134"/>
                            <a:pt x="9" y="134"/>
                          </a:cubicBezTo>
                          <a:cubicBezTo>
                            <a:pt x="10" y="134"/>
                            <a:pt x="11" y="133"/>
                            <a:pt x="13" y="133"/>
                          </a:cubicBezTo>
                          <a:cubicBezTo>
                            <a:pt x="361" y="20"/>
                            <a:pt x="252" y="45"/>
                            <a:pt x="176" y="6"/>
                          </a:cubicBezTo>
                          <a:cubicBezTo>
                            <a:pt x="169" y="2"/>
                            <a:pt x="160" y="0"/>
                            <a:pt x="1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37"/>
                    <p:cNvSpPr/>
                    <p:nvPr/>
                  </p:nvSpPr>
                  <p:spPr>
                    <a:xfrm>
                      <a:off x="4420309" y="3695446"/>
                      <a:ext cx="27916" cy="18206"/>
                    </a:xfrm>
                    <a:custGeom>
                      <a:avLst/>
                      <a:gdLst/>
                      <a:ahLst/>
                      <a:cxnLst/>
                      <a:rect l="l" t="t" r="r" b="b"/>
                      <a:pathLst>
                        <a:path w="460" h="300" extrusionOk="0">
                          <a:moveTo>
                            <a:pt x="142" y="1"/>
                          </a:moveTo>
                          <a:cubicBezTo>
                            <a:pt x="1" y="1"/>
                            <a:pt x="52" y="299"/>
                            <a:pt x="52" y="299"/>
                          </a:cubicBezTo>
                          <a:cubicBezTo>
                            <a:pt x="52" y="299"/>
                            <a:pt x="167" y="287"/>
                            <a:pt x="296" y="287"/>
                          </a:cubicBezTo>
                          <a:cubicBezTo>
                            <a:pt x="369" y="287"/>
                            <a:pt x="412" y="242"/>
                            <a:pt x="439" y="205"/>
                          </a:cubicBezTo>
                          <a:cubicBezTo>
                            <a:pt x="459" y="175"/>
                            <a:pt x="449" y="136"/>
                            <a:pt x="420" y="115"/>
                          </a:cubicBezTo>
                          <a:cubicBezTo>
                            <a:pt x="357" y="72"/>
                            <a:pt x="240" y="1"/>
                            <a:pt x="142" y="1"/>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37"/>
                    <p:cNvSpPr/>
                    <p:nvPr/>
                  </p:nvSpPr>
                  <p:spPr>
                    <a:xfrm>
                      <a:off x="4416243" y="3695325"/>
                      <a:ext cx="28462" cy="18449"/>
                    </a:xfrm>
                    <a:custGeom>
                      <a:avLst/>
                      <a:gdLst/>
                      <a:ahLst/>
                      <a:cxnLst/>
                      <a:rect l="l" t="t" r="r" b="b"/>
                      <a:pathLst>
                        <a:path w="469" h="304" extrusionOk="0">
                          <a:moveTo>
                            <a:pt x="221" y="1"/>
                          </a:moveTo>
                          <a:cubicBezTo>
                            <a:pt x="210" y="1"/>
                            <a:pt x="199" y="2"/>
                            <a:pt x="189" y="5"/>
                          </a:cubicBezTo>
                          <a:cubicBezTo>
                            <a:pt x="158" y="13"/>
                            <a:pt x="109" y="48"/>
                            <a:pt x="70" y="78"/>
                          </a:cubicBezTo>
                          <a:cubicBezTo>
                            <a:pt x="21" y="115"/>
                            <a:pt x="0" y="179"/>
                            <a:pt x="25" y="234"/>
                          </a:cubicBezTo>
                          <a:cubicBezTo>
                            <a:pt x="47" y="289"/>
                            <a:pt x="98" y="303"/>
                            <a:pt x="152" y="303"/>
                          </a:cubicBezTo>
                          <a:cubicBezTo>
                            <a:pt x="213" y="303"/>
                            <a:pt x="277" y="285"/>
                            <a:pt x="307" y="285"/>
                          </a:cubicBezTo>
                          <a:cubicBezTo>
                            <a:pt x="385" y="285"/>
                            <a:pt x="430" y="238"/>
                            <a:pt x="455" y="199"/>
                          </a:cubicBezTo>
                          <a:cubicBezTo>
                            <a:pt x="469" y="172"/>
                            <a:pt x="467" y="140"/>
                            <a:pt x="444" y="117"/>
                          </a:cubicBezTo>
                          <a:cubicBezTo>
                            <a:pt x="395" y="74"/>
                            <a:pt x="306" y="1"/>
                            <a:pt x="22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37"/>
                    <p:cNvSpPr/>
                    <p:nvPr/>
                  </p:nvSpPr>
                  <p:spPr>
                    <a:xfrm>
                      <a:off x="4419338" y="3698481"/>
                      <a:ext cx="22151" cy="8254"/>
                    </a:xfrm>
                    <a:custGeom>
                      <a:avLst/>
                      <a:gdLst/>
                      <a:ahLst/>
                      <a:cxnLst/>
                      <a:rect l="l" t="t" r="r" b="b"/>
                      <a:pathLst>
                        <a:path w="365" h="136" extrusionOk="0">
                          <a:moveTo>
                            <a:pt x="154" y="0"/>
                          </a:moveTo>
                          <a:cubicBezTo>
                            <a:pt x="97" y="0"/>
                            <a:pt x="30" y="83"/>
                            <a:pt x="5" y="120"/>
                          </a:cubicBezTo>
                          <a:cubicBezTo>
                            <a:pt x="1" y="128"/>
                            <a:pt x="6" y="135"/>
                            <a:pt x="12" y="135"/>
                          </a:cubicBezTo>
                          <a:cubicBezTo>
                            <a:pt x="13" y="135"/>
                            <a:pt x="14" y="135"/>
                            <a:pt x="15" y="135"/>
                          </a:cubicBezTo>
                          <a:cubicBezTo>
                            <a:pt x="365" y="22"/>
                            <a:pt x="256" y="47"/>
                            <a:pt x="179" y="6"/>
                          </a:cubicBezTo>
                          <a:cubicBezTo>
                            <a:pt x="171" y="2"/>
                            <a:pt x="163" y="0"/>
                            <a:pt x="1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37"/>
                    <p:cNvSpPr/>
                    <p:nvPr/>
                  </p:nvSpPr>
                  <p:spPr>
                    <a:xfrm>
                      <a:off x="4327517" y="3656727"/>
                      <a:ext cx="25428" cy="21301"/>
                    </a:xfrm>
                    <a:custGeom>
                      <a:avLst/>
                      <a:gdLst/>
                      <a:ahLst/>
                      <a:cxnLst/>
                      <a:rect l="l" t="t" r="r" b="b"/>
                      <a:pathLst>
                        <a:path w="419" h="351" extrusionOk="0">
                          <a:moveTo>
                            <a:pt x="141" y="0"/>
                          </a:moveTo>
                          <a:cubicBezTo>
                            <a:pt x="59" y="0"/>
                            <a:pt x="0" y="99"/>
                            <a:pt x="49" y="174"/>
                          </a:cubicBezTo>
                          <a:cubicBezTo>
                            <a:pt x="85" y="229"/>
                            <a:pt x="131" y="287"/>
                            <a:pt x="182" y="324"/>
                          </a:cubicBezTo>
                          <a:cubicBezTo>
                            <a:pt x="192" y="330"/>
                            <a:pt x="202" y="336"/>
                            <a:pt x="212" y="342"/>
                          </a:cubicBezTo>
                          <a:cubicBezTo>
                            <a:pt x="225" y="348"/>
                            <a:pt x="237" y="351"/>
                            <a:pt x="248" y="351"/>
                          </a:cubicBezTo>
                          <a:cubicBezTo>
                            <a:pt x="324" y="351"/>
                            <a:pt x="380" y="233"/>
                            <a:pt x="409" y="164"/>
                          </a:cubicBezTo>
                          <a:cubicBezTo>
                            <a:pt x="419" y="139"/>
                            <a:pt x="407" y="109"/>
                            <a:pt x="378" y="96"/>
                          </a:cubicBezTo>
                          <a:cubicBezTo>
                            <a:pt x="376" y="92"/>
                            <a:pt x="374" y="92"/>
                            <a:pt x="372" y="92"/>
                          </a:cubicBezTo>
                          <a:cubicBezTo>
                            <a:pt x="333" y="80"/>
                            <a:pt x="284" y="58"/>
                            <a:pt x="231" y="31"/>
                          </a:cubicBezTo>
                          <a:cubicBezTo>
                            <a:pt x="229" y="29"/>
                            <a:pt x="225" y="29"/>
                            <a:pt x="223" y="27"/>
                          </a:cubicBezTo>
                          <a:cubicBezTo>
                            <a:pt x="214" y="23"/>
                            <a:pt x="208" y="21"/>
                            <a:pt x="200" y="17"/>
                          </a:cubicBezTo>
                          <a:cubicBezTo>
                            <a:pt x="194" y="13"/>
                            <a:pt x="192" y="13"/>
                            <a:pt x="188" y="11"/>
                          </a:cubicBezTo>
                          <a:cubicBezTo>
                            <a:pt x="184" y="11"/>
                            <a:pt x="182" y="8"/>
                            <a:pt x="178" y="6"/>
                          </a:cubicBezTo>
                          <a:cubicBezTo>
                            <a:pt x="165" y="2"/>
                            <a:pt x="153" y="0"/>
                            <a:pt x="141" y="0"/>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37"/>
                    <p:cNvSpPr/>
                    <p:nvPr/>
                  </p:nvSpPr>
                  <p:spPr>
                    <a:xfrm>
                      <a:off x="4327638" y="3656727"/>
                      <a:ext cx="21969" cy="19723"/>
                    </a:xfrm>
                    <a:custGeom>
                      <a:avLst/>
                      <a:gdLst/>
                      <a:ahLst/>
                      <a:cxnLst/>
                      <a:rect l="l" t="t" r="r" b="b"/>
                      <a:pathLst>
                        <a:path w="362" h="325" extrusionOk="0">
                          <a:moveTo>
                            <a:pt x="141" y="0"/>
                          </a:moveTo>
                          <a:cubicBezTo>
                            <a:pt x="59" y="0"/>
                            <a:pt x="0" y="99"/>
                            <a:pt x="49" y="174"/>
                          </a:cubicBezTo>
                          <a:cubicBezTo>
                            <a:pt x="86" y="229"/>
                            <a:pt x="131" y="287"/>
                            <a:pt x="182" y="324"/>
                          </a:cubicBezTo>
                          <a:cubicBezTo>
                            <a:pt x="185" y="324"/>
                            <a:pt x="188" y="324"/>
                            <a:pt x="191" y="324"/>
                          </a:cubicBezTo>
                          <a:cubicBezTo>
                            <a:pt x="264" y="324"/>
                            <a:pt x="322" y="210"/>
                            <a:pt x="352" y="141"/>
                          </a:cubicBezTo>
                          <a:cubicBezTo>
                            <a:pt x="362" y="113"/>
                            <a:pt x="349" y="82"/>
                            <a:pt x="321" y="72"/>
                          </a:cubicBezTo>
                          <a:cubicBezTo>
                            <a:pt x="298" y="62"/>
                            <a:pt x="264" y="47"/>
                            <a:pt x="229" y="31"/>
                          </a:cubicBezTo>
                          <a:cubicBezTo>
                            <a:pt x="227" y="29"/>
                            <a:pt x="223" y="29"/>
                            <a:pt x="221" y="27"/>
                          </a:cubicBezTo>
                          <a:cubicBezTo>
                            <a:pt x="210" y="21"/>
                            <a:pt x="200" y="17"/>
                            <a:pt x="188" y="11"/>
                          </a:cubicBezTo>
                          <a:cubicBezTo>
                            <a:pt x="186" y="11"/>
                            <a:pt x="182" y="8"/>
                            <a:pt x="178" y="6"/>
                          </a:cubicBezTo>
                          <a:cubicBezTo>
                            <a:pt x="165" y="2"/>
                            <a:pt x="153" y="0"/>
                            <a:pt x="14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37"/>
                    <p:cNvSpPr/>
                    <p:nvPr/>
                  </p:nvSpPr>
                  <p:spPr>
                    <a:xfrm>
                      <a:off x="4331583" y="3659519"/>
                      <a:ext cx="14686" cy="5037"/>
                    </a:xfrm>
                    <a:custGeom>
                      <a:avLst/>
                      <a:gdLst/>
                      <a:ahLst/>
                      <a:cxnLst/>
                      <a:rect l="l" t="t" r="r" b="b"/>
                      <a:pathLst>
                        <a:path w="242" h="83" extrusionOk="0">
                          <a:moveTo>
                            <a:pt x="78" y="1"/>
                          </a:moveTo>
                          <a:cubicBezTo>
                            <a:pt x="9" y="1"/>
                            <a:pt x="0" y="67"/>
                            <a:pt x="0" y="67"/>
                          </a:cubicBezTo>
                          <a:cubicBezTo>
                            <a:pt x="29" y="78"/>
                            <a:pt x="68" y="83"/>
                            <a:pt x="103" y="83"/>
                          </a:cubicBezTo>
                          <a:cubicBezTo>
                            <a:pt x="180" y="83"/>
                            <a:pt x="241" y="58"/>
                            <a:pt x="147" y="18"/>
                          </a:cubicBezTo>
                          <a:cubicBezTo>
                            <a:pt x="119" y="6"/>
                            <a:pt x="96" y="1"/>
                            <a:pt x="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37"/>
                    <p:cNvSpPr/>
                    <p:nvPr/>
                  </p:nvSpPr>
                  <p:spPr>
                    <a:xfrm>
                      <a:off x="4452353" y="3653753"/>
                      <a:ext cx="48611" cy="28462"/>
                    </a:xfrm>
                    <a:custGeom>
                      <a:avLst/>
                      <a:gdLst/>
                      <a:ahLst/>
                      <a:cxnLst/>
                      <a:rect l="l" t="t" r="r" b="b"/>
                      <a:pathLst>
                        <a:path w="801" h="469" extrusionOk="0">
                          <a:moveTo>
                            <a:pt x="107" y="0"/>
                          </a:moveTo>
                          <a:cubicBezTo>
                            <a:pt x="1" y="0"/>
                            <a:pt x="46" y="180"/>
                            <a:pt x="46" y="180"/>
                          </a:cubicBezTo>
                          <a:cubicBezTo>
                            <a:pt x="50" y="231"/>
                            <a:pt x="179" y="364"/>
                            <a:pt x="330" y="430"/>
                          </a:cubicBezTo>
                          <a:cubicBezTo>
                            <a:pt x="383" y="454"/>
                            <a:pt x="439" y="468"/>
                            <a:pt x="492" y="468"/>
                          </a:cubicBezTo>
                          <a:cubicBezTo>
                            <a:pt x="522" y="468"/>
                            <a:pt x="550" y="464"/>
                            <a:pt x="578" y="454"/>
                          </a:cubicBezTo>
                          <a:cubicBezTo>
                            <a:pt x="801" y="377"/>
                            <a:pt x="396" y="129"/>
                            <a:pt x="189" y="25"/>
                          </a:cubicBezTo>
                          <a:cubicBezTo>
                            <a:pt x="171" y="15"/>
                            <a:pt x="152" y="8"/>
                            <a:pt x="138" y="4"/>
                          </a:cubicBezTo>
                          <a:cubicBezTo>
                            <a:pt x="126" y="1"/>
                            <a:pt x="116" y="0"/>
                            <a:pt x="107" y="0"/>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37"/>
                    <p:cNvSpPr/>
                    <p:nvPr/>
                  </p:nvSpPr>
                  <p:spPr>
                    <a:xfrm>
                      <a:off x="4452474" y="3653753"/>
                      <a:ext cx="45394" cy="27370"/>
                    </a:xfrm>
                    <a:custGeom>
                      <a:avLst/>
                      <a:gdLst/>
                      <a:ahLst/>
                      <a:cxnLst/>
                      <a:rect l="l" t="t" r="r" b="b"/>
                      <a:pathLst>
                        <a:path w="748" h="451" extrusionOk="0">
                          <a:moveTo>
                            <a:pt x="107" y="0"/>
                          </a:moveTo>
                          <a:cubicBezTo>
                            <a:pt x="1" y="0"/>
                            <a:pt x="46" y="180"/>
                            <a:pt x="46" y="180"/>
                          </a:cubicBezTo>
                          <a:cubicBezTo>
                            <a:pt x="52" y="231"/>
                            <a:pt x="179" y="364"/>
                            <a:pt x="330" y="432"/>
                          </a:cubicBezTo>
                          <a:cubicBezTo>
                            <a:pt x="367" y="443"/>
                            <a:pt x="405" y="450"/>
                            <a:pt x="442" y="450"/>
                          </a:cubicBezTo>
                          <a:cubicBezTo>
                            <a:pt x="471" y="450"/>
                            <a:pt x="500" y="446"/>
                            <a:pt x="527" y="436"/>
                          </a:cubicBezTo>
                          <a:cubicBezTo>
                            <a:pt x="748" y="356"/>
                            <a:pt x="345" y="111"/>
                            <a:pt x="138" y="4"/>
                          </a:cubicBezTo>
                          <a:cubicBezTo>
                            <a:pt x="126" y="1"/>
                            <a:pt x="116" y="0"/>
                            <a:pt x="1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37"/>
                    <p:cNvSpPr/>
                    <p:nvPr/>
                  </p:nvSpPr>
                  <p:spPr>
                    <a:xfrm>
                      <a:off x="4454173" y="3657334"/>
                      <a:ext cx="26096" cy="14868"/>
                    </a:xfrm>
                    <a:custGeom>
                      <a:avLst/>
                      <a:gdLst/>
                      <a:ahLst/>
                      <a:cxnLst/>
                      <a:rect l="l" t="t" r="r" b="b"/>
                      <a:pathLst>
                        <a:path w="430" h="245" extrusionOk="0">
                          <a:moveTo>
                            <a:pt x="49" y="1"/>
                          </a:moveTo>
                          <a:cubicBezTo>
                            <a:pt x="0" y="83"/>
                            <a:pt x="296" y="245"/>
                            <a:pt x="390" y="245"/>
                          </a:cubicBezTo>
                          <a:cubicBezTo>
                            <a:pt x="420" y="245"/>
                            <a:pt x="430" y="228"/>
                            <a:pt x="402" y="189"/>
                          </a:cubicBezTo>
                          <a:cubicBezTo>
                            <a:pt x="286" y="19"/>
                            <a:pt x="49" y="1"/>
                            <a:pt x="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37"/>
                    <p:cNvSpPr/>
                    <p:nvPr/>
                  </p:nvSpPr>
                  <p:spPr>
                    <a:xfrm>
                      <a:off x="4518564" y="3633301"/>
                      <a:ext cx="39993" cy="40054"/>
                    </a:xfrm>
                    <a:custGeom>
                      <a:avLst/>
                      <a:gdLst/>
                      <a:ahLst/>
                      <a:cxnLst/>
                      <a:rect l="l" t="t" r="r" b="b"/>
                      <a:pathLst>
                        <a:path w="659" h="660" extrusionOk="0">
                          <a:moveTo>
                            <a:pt x="186" y="1"/>
                          </a:moveTo>
                          <a:cubicBezTo>
                            <a:pt x="183" y="1"/>
                            <a:pt x="180" y="1"/>
                            <a:pt x="176" y="2"/>
                          </a:cubicBezTo>
                          <a:cubicBezTo>
                            <a:pt x="64" y="8"/>
                            <a:pt x="0" y="282"/>
                            <a:pt x="180" y="472"/>
                          </a:cubicBezTo>
                          <a:cubicBezTo>
                            <a:pt x="254" y="554"/>
                            <a:pt x="358" y="564"/>
                            <a:pt x="501" y="640"/>
                          </a:cubicBezTo>
                          <a:cubicBezTo>
                            <a:pt x="504" y="642"/>
                            <a:pt x="510" y="642"/>
                            <a:pt x="512" y="646"/>
                          </a:cubicBezTo>
                          <a:cubicBezTo>
                            <a:pt x="531" y="655"/>
                            <a:pt x="547" y="659"/>
                            <a:pt x="562" y="659"/>
                          </a:cubicBezTo>
                          <a:cubicBezTo>
                            <a:pt x="649" y="659"/>
                            <a:pt x="659" y="514"/>
                            <a:pt x="645" y="446"/>
                          </a:cubicBezTo>
                          <a:cubicBezTo>
                            <a:pt x="632" y="366"/>
                            <a:pt x="375" y="106"/>
                            <a:pt x="231" y="16"/>
                          </a:cubicBezTo>
                          <a:cubicBezTo>
                            <a:pt x="216" y="8"/>
                            <a:pt x="201" y="1"/>
                            <a:pt x="186" y="1"/>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7"/>
                    <p:cNvSpPr/>
                    <p:nvPr/>
                  </p:nvSpPr>
                  <p:spPr>
                    <a:xfrm>
                      <a:off x="4518564" y="3633362"/>
                      <a:ext cx="37019" cy="39204"/>
                    </a:xfrm>
                    <a:custGeom>
                      <a:avLst/>
                      <a:gdLst/>
                      <a:ahLst/>
                      <a:cxnLst/>
                      <a:rect l="l" t="t" r="r" b="b"/>
                      <a:pathLst>
                        <a:path w="610" h="646" extrusionOk="0">
                          <a:moveTo>
                            <a:pt x="176" y="1"/>
                          </a:moveTo>
                          <a:cubicBezTo>
                            <a:pt x="64" y="7"/>
                            <a:pt x="0" y="281"/>
                            <a:pt x="180" y="471"/>
                          </a:cubicBezTo>
                          <a:cubicBezTo>
                            <a:pt x="254" y="553"/>
                            <a:pt x="358" y="563"/>
                            <a:pt x="501" y="639"/>
                          </a:cubicBezTo>
                          <a:cubicBezTo>
                            <a:pt x="504" y="641"/>
                            <a:pt x="510" y="641"/>
                            <a:pt x="512" y="645"/>
                          </a:cubicBezTo>
                          <a:cubicBezTo>
                            <a:pt x="512" y="645"/>
                            <a:pt x="513" y="645"/>
                            <a:pt x="514" y="645"/>
                          </a:cubicBezTo>
                          <a:cubicBezTo>
                            <a:pt x="602" y="645"/>
                            <a:pt x="610" y="497"/>
                            <a:pt x="596" y="432"/>
                          </a:cubicBezTo>
                          <a:cubicBezTo>
                            <a:pt x="583" y="353"/>
                            <a:pt x="326" y="93"/>
                            <a:pt x="182" y="3"/>
                          </a:cubicBezTo>
                          <a:cubicBezTo>
                            <a:pt x="180" y="3"/>
                            <a:pt x="180" y="1"/>
                            <a:pt x="1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7"/>
                    <p:cNvSpPr/>
                    <p:nvPr/>
                  </p:nvSpPr>
                  <p:spPr>
                    <a:xfrm>
                      <a:off x="4524754" y="3638339"/>
                      <a:ext cx="23365" cy="18510"/>
                    </a:xfrm>
                    <a:custGeom>
                      <a:avLst/>
                      <a:gdLst/>
                      <a:ahLst/>
                      <a:cxnLst/>
                      <a:rect l="l" t="t" r="r" b="b"/>
                      <a:pathLst>
                        <a:path w="385" h="305" extrusionOk="0">
                          <a:moveTo>
                            <a:pt x="69" y="0"/>
                          </a:moveTo>
                          <a:cubicBezTo>
                            <a:pt x="21" y="0"/>
                            <a:pt x="1" y="35"/>
                            <a:pt x="1" y="35"/>
                          </a:cubicBezTo>
                          <a:cubicBezTo>
                            <a:pt x="87" y="123"/>
                            <a:pt x="313" y="304"/>
                            <a:pt x="363" y="304"/>
                          </a:cubicBezTo>
                          <a:cubicBezTo>
                            <a:pt x="384" y="304"/>
                            <a:pt x="374" y="271"/>
                            <a:pt x="307" y="185"/>
                          </a:cubicBezTo>
                          <a:cubicBezTo>
                            <a:pt x="195" y="37"/>
                            <a:pt x="118" y="0"/>
                            <a:pt x="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7"/>
                    <p:cNvSpPr/>
                    <p:nvPr/>
                  </p:nvSpPr>
                  <p:spPr>
                    <a:xfrm>
                      <a:off x="4547876" y="3763235"/>
                      <a:ext cx="39872" cy="39993"/>
                    </a:xfrm>
                    <a:custGeom>
                      <a:avLst/>
                      <a:gdLst/>
                      <a:ahLst/>
                      <a:cxnLst/>
                      <a:rect l="l" t="t" r="r" b="b"/>
                      <a:pathLst>
                        <a:path w="657" h="659" extrusionOk="0">
                          <a:moveTo>
                            <a:pt x="185" y="0"/>
                          </a:moveTo>
                          <a:cubicBezTo>
                            <a:pt x="182" y="0"/>
                            <a:pt x="180" y="0"/>
                            <a:pt x="178" y="1"/>
                          </a:cubicBezTo>
                          <a:cubicBezTo>
                            <a:pt x="66" y="9"/>
                            <a:pt x="0" y="281"/>
                            <a:pt x="180" y="471"/>
                          </a:cubicBezTo>
                          <a:cubicBezTo>
                            <a:pt x="254" y="553"/>
                            <a:pt x="358" y="563"/>
                            <a:pt x="501" y="639"/>
                          </a:cubicBezTo>
                          <a:cubicBezTo>
                            <a:pt x="505" y="643"/>
                            <a:pt x="510" y="643"/>
                            <a:pt x="512" y="645"/>
                          </a:cubicBezTo>
                          <a:cubicBezTo>
                            <a:pt x="530" y="654"/>
                            <a:pt x="547" y="658"/>
                            <a:pt x="561" y="658"/>
                          </a:cubicBezTo>
                          <a:cubicBezTo>
                            <a:pt x="648" y="658"/>
                            <a:pt x="657" y="511"/>
                            <a:pt x="645" y="445"/>
                          </a:cubicBezTo>
                          <a:cubicBezTo>
                            <a:pt x="632" y="365"/>
                            <a:pt x="374" y="105"/>
                            <a:pt x="231" y="15"/>
                          </a:cubicBezTo>
                          <a:cubicBezTo>
                            <a:pt x="215" y="6"/>
                            <a:pt x="199" y="0"/>
                            <a:pt x="185" y="0"/>
                          </a:cubicBezTo>
                          <a:close/>
                        </a:path>
                      </a:pathLst>
                    </a:custGeom>
                    <a:solidFill>
                      <a:srgbClr val="D45943">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37"/>
                    <p:cNvSpPr/>
                    <p:nvPr/>
                  </p:nvSpPr>
                  <p:spPr>
                    <a:xfrm>
                      <a:off x="4547876" y="3763235"/>
                      <a:ext cx="36898" cy="39204"/>
                    </a:xfrm>
                    <a:custGeom>
                      <a:avLst/>
                      <a:gdLst/>
                      <a:ahLst/>
                      <a:cxnLst/>
                      <a:rect l="l" t="t" r="r" b="b"/>
                      <a:pathLst>
                        <a:path w="608" h="646" extrusionOk="0">
                          <a:moveTo>
                            <a:pt x="178" y="1"/>
                          </a:moveTo>
                          <a:lnTo>
                            <a:pt x="178" y="1"/>
                          </a:lnTo>
                          <a:cubicBezTo>
                            <a:pt x="66" y="9"/>
                            <a:pt x="0" y="281"/>
                            <a:pt x="180" y="471"/>
                          </a:cubicBezTo>
                          <a:cubicBezTo>
                            <a:pt x="254" y="553"/>
                            <a:pt x="358" y="563"/>
                            <a:pt x="501" y="639"/>
                          </a:cubicBezTo>
                          <a:cubicBezTo>
                            <a:pt x="505" y="643"/>
                            <a:pt x="510" y="643"/>
                            <a:pt x="512" y="645"/>
                          </a:cubicBezTo>
                          <a:cubicBezTo>
                            <a:pt x="512" y="645"/>
                            <a:pt x="513" y="645"/>
                            <a:pt x="513" y="645"/>
                          </a:cubicBezTo>
                          <a:cubicBezTo>
                            <a:pt x="602" y="645"/>
                            <a:pt x="608" y="499"/>
                            <a:pt x="597" y="432"/>
                          </a:cubicBezTo>
                          <a:cubicBezTo>
                            <a:pt x="583" y="353"/>
                            <a:pt x="325" y="93"/>
                            <a:pt x="182" y="3"/>
                          </a:cubicBezTo>
                          <a:cubicBezTo>
                            <a:pt x="180" y="3"/>
                            <a:pt x="180" y="1"/>
                            <a:pt x="1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37"/>
                    <p:cNvSpPr/>
                    <p:nvPr/>
                  </p:nvSpPr>
                  <p:spPr>
                    <a:xfrm>
                      <a:off x="4554066" y="3768211"/>
                      <a:ext cx="23365" cy="18510"/>
                    </a:xfrm>
                    <a:custGeom>
                      <a:avLst/>
                      <a:gdLst/>
                      <a:ahLst/>
                      <a:cxnLst/>
                      <a:rect l="l" t="t" r="r" b="b"/>
                      <a:pathLst>
                        <a:path w="385" h="305" extrusionOk="0">
                          <a:moveTo>
                            <a:pt x="69" y="0"/>
                          </a:moveTo>
                          <a:cubicBezTo>
                            <a:pt x="21" y="0"/>
                            <a:pt x="0" y="35"/>
                            <a:pt x="0" y="35"/>
                          </a:cubicBezTo>
                          <a:cubicBezTo>
                            <a:pt x="86" y="124"/>
                            <a:pt x="312" y="305"/>
                            <a:pt x="363" y="305"/>
                          </a:cubicBezTo>
                          <a:cubicBezTo>
                            <a:pt x="384" y="305"/>
                            <a:pt x="374" y="272"/>
                            <a:pt x="307" y="185"/>
                          </a:cubicBezTo>
                          <a:cubicBezTo>
                            <a:pt x="196" y="37"/>
                            <a:pt x="118" y="0"/>
                            <a:pt x="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709" name="Google Shape;1709;p37"/>
              <p:cNvSpPr/>
              <p:nvPr/>
            </p:nvSpPr>
            <p:spPr>
              <a:xfrm>
                <a:off x="1470588" y="2409462"/>
                <a:ext cx="849261" cy="1602636"/>
              </a:xfrm>
              <a:custGeom>
                <a:avLst/>
                <a:gdLst/>
                <a:ahLst/>
                <a:cxnLst/>
                <a:rect l="l" t="t" r="r" b="b"/>
                <a:pathLst>
                  <a:path w="13994" h="26408" extrusionOk="0">
                    <a:moveTo>
                      <a:pt x="13993" y="1"/>
                    </a:moveTo>
                    <a:cubicBezTo>
                      <a:pt x="6988" y="1155"/>
                      <a:pt x="1" y="6671"/>
                      <a:pt x="1" y="6671"/>
                    </a:cubicBezTo>
                    <a:lnTo>
                      <a:pt x="1" y="6677"/>
                    </a:lnTo>
                    <a:lnTo>
                      <a:pt x="50" y="7031"/>
                    </a:lnTo>
                    <a:lnTo>
                      <a:pt x="365" y="9388"/>
                    </a:lnTo>
                    <a:cubicBezTo>
                      <a:pt x="365" y="9388"/>
                      <a:pt x="729" y="12125"/>
                      <a:pt x="733" y="12129"/>
                    </a:cubicBezTo>
                    <a:cubicBezTo>
                      <a:pt x="789" y="12176"/>
                      <a:pt x="2579" y="13717"/>
                      <a:pt x="2579" y="13725"/>
                    </a:cubicBezTo>
                    <a:cubicBezTo>
                      <a:pt x="2579" y="13725"/>
                      <a:pt x="3045" y="14253"/>
                      <a:pt x="3725" y="14752"/>
                    </a:cubicBezTo>
                    <a:lnTo>
                      <a:pt x="5030" y="19098"/>
                    </a:lnTo>
                    <a:lnTo>
                      <a:pt x="5085" y="19096"/>
                    </a:lnTo>
                    <a:cubicBezTo>
                      <a:pt x="5394" y="19372"/>
                      <a:pt x="6892" y="20708"/>
                      <a:pt x="7346" y="21121"/>
                    </a:cubicBezTo>
                    <a:cubicBezTo>
                      <a:pt x="7346" y="21135"/>
                      <a:pt x="7348" y="21154"/>
                      <a:pt x="7352" y="21168"/>
                    </a:cubicBezTo>
                    <a:lnTo>
                      <a:pt x="9285" y="25182"/>
                    </a:lnTo>
                    <a:cubicBezTo>
                      <a:pt x="9320" y="25182"/>
                      <a:pt x="10407" y="25800"/>
                      <a:pt x="11468" y="26404"/>
                    </a:cubicBezTo>
                    <a:cubicBezTo>
                      <a:pt x="11473" y="26406"/>
                      <a:pt x="11479" y="26408"/>
                      <a:pt x="11485" y="26408"/>
                    </a:cubicBezTo>
                    <a:cubicBezTo>
                      <a:pt x="11677" y="26408"/>
                      <a:pt x="12396" y="25033"/>
                      <a:pt x="11959" y="24077"/>
                    </a:cubicBezTo>
                    <a:cubicBezTo>
                      <a:pt x="11781" y="23683"/>
                      <a:pt x="11673" y="23425"/>
                      <a:pt x="11673" y="23425"/>
                    </a:cubicBezTo>
                    <a:cubicBezTo>
                      <a:pt x="11673" y="23425"/>
                      <a:pt x="11671" y="23406"/>
                      <a:pt x="11669" y="23404"/>
                    </a:cubicBezTo>
                    <a:lnTo>
                      <a:pt x="10648" y="19282"/>
                    </a:lnTo>
                    <a:lnTo>
                      <a:pt x="10703" y="19120"/>
                    </a:lnTo>
                    <a:lnTo>
                      <a:pt x="10738" y="19028"/>
                    </a:lnTo>
                    <a:lnTo>
                      <a:pt x="12461" y="14081"/>
                    </a:lnTo>
                    <a:lnTo>
                      <a:pt x="12514" y="13928"/>
                    </a:lnTo>
                    <a:lnTo>
                      <a:pt x="12635" y="13584"/>
                    </a:lnTo>
                    <a:lnTo>
                      <a:pt x="11374" y="10020"/>
                    </a:lnTo>
                    <a:lnTo>
                      <a:pt x="11213" y="9564"/>
                    </a:lnTo>
                    <a:lnTo>
                      <a:pt x="10914" y="8991"/>
                    </a:lnTo>
                    <a:lnTo>
                      <a:pt x="13932" y="5163"/>
                    </a:lnTo>
                    <a:lnTo>
                      <a:pt x="13993" y="5063"/>
                    </a:lnTo>
                    <a:lnTo>
                      <a:pt x="13993" y="1"/>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10" name="Google Shape;1710;p37"/>
            <p:cNvSpPr/>
            <p:nvPr/>
          </p:nvSpPr>
          <p:spPr>
            <a:xfrm>
              <a:off x="5760979" y="1729312"/>
              <a:ext cx="844150" cy="490679"/>
            </a:xfrm>
            <a:custGeom>
              <a:avLst/>
              <a:gdLst/>
              <a:ahLst/>
              <a:cxnLst/>
              <a:rect l="l" t="t" r="r" b="b"/>
              <a:pathLst>
                <a:path w="14095" h="8193" extrusionOk="0">
                  <a:moveTo>
                    <a:pt x="9430" y="0"/>
                  </a:moveTo>
                  <a:lnTo>
                    <a:pt x="0" y="5502"/>
                  </a:lnTo>
                  <a:lnTo>
                    <a:pt x="4665" y="8192"/>
                  </a:lnTo>
                  <a:lnTo>
                    <a:pt x="14095" y="2693"/>
                  </a:lnTo>
                  <a:lnTo>
                    <a:pt x="94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7"/>
            <p:cNvSpPr/>
            <p:nvPr/>
          </p:nvSpPr>
          <p:spPr>
            <a:xfrm>
              <a:off x="5970839" y="1735900"/>
              <a:ext cx="634415" cy="433963"/>
            </a:xfrm>
            <a:custGeom>
              <a:avLst/>
              <a:gdLst/>
              <a:ahLst/>
              <a:cxnLst/>
              <a:rect l="l" t="t" r="r" b="b"/>
              <a:pathLst>
                <a:path w="10593" h="7246" extrusionOk="0">
                  <a:moveTo>
                    <a:pt x="6143" y="1"/>
                  </a:moveTo>
                  <a:lnTo>
                    <a:pt x="5159" y="903"/>
                  </a:lnTo>
                  <a:lnTo>
                    <a:pt x="4144" y="3266"/>
                  </a:lnTo>
                  <a:lnTo>
                    <a:pt x="1" y="3903"/>
                  </a:lnTo>
                  <a:lnTo>
                    <a:pt x="381" y="7237"/>
                  </a:lnTo>
                  <a:lnTo>
                    <a:pt x="2538" y="7246"/>
                  </a:lnTo>
                  <a:lnTo>
                    <a:pt x="6941" y="4698"/>
                  </a:lnTo>
                  <a:lnTo>
                    <a:pt x="6920" y="4686"/>
                  </a:lnTo>
                  <a:lnTo>
                    <a:pt x="8829" y="3606"/>
                  </a:lnTo>
                  <a:lnTo>
                    <a:pt x="10593" y="2583"/>
                  </a:lnTo>
                  <a:lnTo>
                    <a:pt x="61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7"/>
            <p:cNvSpPr/>
            <p:nvPr/>
          </p:nvSpPr>
          <p:spPr>
            <a:xfrm>
              <a:off x="6014979" y="1862750"/>
              <a:ext cx="139724" cy="211533"/>
            </a:xfrm>
            <a:custGeom>
              <a:avLst/>
              <a:gdLst/>
              <a:ahLst/>
              <a:cxnLst/>
              <a:rect l="l" t="t" r="r" b="b"/>
              <a:pathLst>
                <a:path w="2333" h="3532" extrusionOk="0">
                  <a:moveTo>
                    <a:pt x="0" y="1"/>
                  </a:moveTo>
                  <a:lnTo>
                    <a:pt x="5" y="2173"/>
                  </a:lnTo>
                  <a:lnTo>
                    <a:pt x="2333" y="3532"/>
                  </a:lnTo>
                  <a:lnTo>
                    <a:pt x="2327" y="1357"/>
                  </a:lnTo>
                  <a:lnTo>
                    <a:pt x="0" y="1"/>
                  </a:lnTo>
                  <a:close/>
                </a:path>
              </a:pathLst>
            </a:custGeom>
            <a:solidFill>
              <a:srgbClr val="DD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7"/>
            <p:cNvSpPr/>
            <p:nvPr/>
          </p:nvSpPr>
          <p:spPr>
            <a:xfrm>
              <a:off x="6154286" y="1763510"/>
              <a:ext cx="312029" cy="310771"/>
            </a:xfrm>
            <a:custGeom>
              <a:avLst/>
              <a:gdLst/>
              <a:ahLst/>
              <a:cxnLst/>
              <a:rect l="l" t="t" r="r" b="b"/>
              <a:pathLst>
                <a:path w="5210" h="5189" extrusionOk="0">
                  <a:moveTo>
                    <a:pt x="5206" y="0"/>
                  </a:moveTo>
                  <a:lnTo>
                    <a:pt x="1" y="3014"/>
                  </a:lnTo>
                  <a:lnTo>
                    <a:pt x="7" y="5189"/>
                  </a:lnTo>
                  <a:lnTo>
                    <a:pt x="5210" y="2171"/>
                  </a:lnTo>
                  <a:lnTo>
                    <a:pt x="52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7"/>
            <p:cNvSpPr/>
            <p:nvPr/>
          </p:nvSpPr>
          <p:spPr>
            <a:xfrm>
              <a:off x="6014979" y="1682117"/>
              <a:ext cx="451094" cy="261901"/>
            </a:xfrm>
            <a:custGeom>
              <a:avLst/>
              <a:gdLst/>
              <a:ahLst/>
              <a:cxnLst/>
              <a:rect l="l" t="t" r="r" b="b"/>
              <a:pathLst>
                <a:path w="7532" h="4373" extrusionOk="0">
                  <a:moveTo>
                    <a:pt x="5203" y="1"/>
                  </a:moveTo>
                  <a:lnTo>
                    <a:pt x="0" y="3017"/>
                  </a:lnTo>
                  <a:lnTo>
                    <a:pt x="2327" y="4373"/>
                  </a:lnTo>
                  <a:lnTo>
                    <a:pt x="7532" y="1359"/>
                  </a:lnTo>
                  <a:lnTo>
                    <a:pt x="52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37"/>
            <p:cNvSpPr/>
            <p:nvPr/>
          </p:nvSpPr>
          <p:spPr>
            <a:xfrm>
              <a:off x="6235319" y="1347025"/>
              <a:ext cx="178952" cy="430013"/>
            </a:xfrm>
            <a:custGeom>
              <a:avLst/>
              <a:gdLst/>
              <a:ahLst/>
              <a:cxnLst/>
              <a:rect l="l" t="t" r="r" b="b"/>
              <a:pathLst>
                <a:path w="2988" h="7180" extrusionOk="0">
                  <a:moveTo>
                    <a:pt x="2613" y="0"/>
                  </a:moveTo>
                  <a:lnTo>
                    <a:pt x="377" y="8"/>
                  </a:lnTo>
                  <a:lnTo>
                    <a:pt x="0" y="7179"/>
                  </a:lnTo>
                  <a:lnTo>
                    <a:pt x="2987" y="7179"/>
                  </a:lnTo>
                  <a:lnTo>
                    <a:pt x="26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37"/>
            <p:cNvSpPr/>
            <p:nvPr/>
          </p:nvSpPr>
          <p:spPr>
            <a:xfrm>
              <a:off x="6235199" y="1502623"/>
              <a:ext cx="179312" cy="310352"/>
            </a:xfrm>
            <a:custGeom>
              <a:avLst/>
              <a:gdLst/>
              <a:ahLst/>
              <a:cxnLst/>
              <a:rect l="l" t="t" r="r" b="b"/>
              <a:pathLst>
                <a:path w="2994" h="5182" extrusionOk="0">
                  <a:moveTo>
                    <a:pt x="243" y="1"/>
                  </a:moveTo>
                  <a:lnTo>
                    <a:pt x="6" y="4534"/>
                  </a:lnTo>
                  <a:cubicBezTo>
                    <a:pt x="2" y="4551"/>
                    <a:pt x="0" y="4563"/>
                    <a:pt x="2" y="4577"/>
                  </a:cubicBezTo>
                  <a:cubicBezTo>
                    <a:pt x="10" y="4731"/>
                    <a:pt x="155" y="4882"/>
                    <a:pt x="446" y="5003"/>
                  </a:cubicBezTo>
                  <a:cubicBezTo>
                    <a:pt x="739" y="5122"/>
                    <a:pt x="1123" y="5181"/>
                    <a:pt x="1506" y="5181"/>
                  </a:cubicBezTo>
                  <a:cubicBezTo>
                    <a:pt x="1887" y="5181"/>
                    <a:pt x="2268" y="5122"/>
                    <a:pt x="2557" y="5005"/>
                  </a:cubicBezTo>
                  <a:cubicBezTo>
                    <a:pt x="2844" y="4888"/>
                    <a:pt x="2989" y="4735"/>
                    <a:pt x="2993" y="4577"/>
                  </a:cubicBezTo>
                  <a:cubicBezTo>
                    <a:pt x="2993" y="4573"/>
                    <a:pt x="2989" y="4565"/>
                    <a:pt x="2989" y="4557"/>
                  </a:cubicBezTo>
                  <a:lnTo>
                    <a:pt x="2752" y="31"/>
                  </a:lnTo>
                  <a:cubicBezTo>
                    <a:pt x="2723" y="43"/>
                    <a:pt x="2697" y="56"/>
                    <a:pt x="2666" y="70"/>
                  </a:cubicBezTo>
                  <a:cubicBezTo>
                    <a:pt x="2365" y="193"/>
                    <a:pt x="1964" y="258"/>
                    <a:pt x="1532" y="258"/>
                  </a:cubicBezTo>
                  <a:cubicBezTo>
                    <a:pt x="1097" y="258"/>
                    <a:pt x="692" y="189"/>
                    <a:pt x="387" y="66"/>
                  </a:cubicBezTo>
                  <a:cubicBezTo>
                    <a:pt x="329" y="46"/>
                    <a:pt x="284" y="23"/>
                    <a:pt x="243" y="1"/>
                  </a:cubicBezTo>
                  <a:close/>
                </a:path>
              </a:pathLst>
            </a:custGeom>
            <a:solidFill>
              <a:srgbClr val="F3F0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37"/>
            <p:cNvSpPr/>
            <p:nvPr/>
          </p:nvSpPr>
          <p:spPr>
            <a:xfrm>
              <a:off x="6249633" y="1502623"/>
              <a:ext cx="150744" cy="27250"/>
            </a:xfrm>
            <a:custGeom>
              <a:avLst/>
              <a:gdLst/>
              <a:ahLst/>
              <a:cxnLst/>
              <a:rect l="l" t="t" r="r" b="b"/>
              <a:pathLst>
                <a:path w="2517" h="455" extrusionOk="0">
                  <a:moveTo>
                    <a:pt x="5" y="1"/>
                  </a:moveTo>
                  <a:cubicBezTo>
                    <a:pt x="5" y="1"/>
                    <a:pt x="2" y="9"/>
                    <a:pt x="2" y="11"/>
                  </a:cubicBezTo>
                  <a:lnTo>
                    <a:pt x="0" y="33"/>
                  </a:lnTo>
                  <a:cubicBezTo>
                    <a:pt x="0" y="39"/>
                    <a:pt x="2" y="46"/>
                    <a:pt x="5" y="52"/>
                  </a:cubicBezTo>
                  <a:cubicBezTo>
                    <a:pt x="23" y="117"/>
                    <a:pt x="115" y="209"/>
                    <a:pt x="328" y="299"/>
                  </a:cubicBezTo>
                  <a:cubicBezTo>
                    <a:pt x="575" y="399"/>
                    <a:pt x="911" y="455"/>
                    <a:pt x="1269" y="455"/>
                  </a:cubicBezTo>
                  <a:cubicBezTo>
                    <a:pt x="1623" y="455"/>
                    <a:pt x="1954" y="399"/>
                    <a:pt x="2200" y="299"/>
                  </a:cubicBezTo>
                  <a:cubicBezTo>
                    <a:pt x="2400" y="219"/>
                    <a:pt x="2490" y="127"/>
                    <a:pt x="2511" y="64"/>
                  </a:cubicBezTo>
                  <a:cubicBezTo>
                    <a:pt x="2513" y="60"/>
                    <a:pt x="2513" y="54"/>
                    <a:pt x="2517" y="50"/>
                  </a:cubicBezTo>
                  <a:lnTo>
                    <a:pt x="2513" y="33"/>
                  </a:lnTo>
                  <a:cubicBezTo>
                    <a:pt x="2486" y="46"/>
                    <a:pt x="2458" y="60"/>
                    <a:pt x="2427" y="72"/>
                  </a:cubicBezTo>
                  <a:cubicBezTo>
                    <a:pt x="2128" y="193"/>
                    <a:pt x="1725" y="258"/>
                    <a:pt x="1293" y="258"/>
                  </a:cubicBezTo>
                  <a:cubicBezTo>
                    <a:pt x="860" y="258"/>
                    <a:pt x="453" y="193"/>
                    <a:pt x="148" y="66"/>
                  </a:cubicBezTo>
                  <a:cubicBezTo>
                    <a:pt x="95" y="46"/>
                    <a:pt x="47" y="23"/>
                    <a:pt x="5" y="1"/>
                  </a:cubicBezTo>
                  <a:close/>
                </a:path>
              </a:pathLst>
            </a:custGeom>
            <a:solidFill>
              <a:srgbClr val="F3F0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7"/>
            <p:cNvSpPr/>
            <p:nvPr/>
          </p:nvSpPr>
          <p:spPr>
            <a:xfrm>
              <a:off x="6248555" y="1504719"/>
              <a:ext cx="152601" cy="37192"/>
            </a:xfrm>
            <a:custGeom>
              <a:avLst/>
              <a:gdLst/>
              <a:ahLst/>
              <a:cxnLst/>
              <a:rect l="l" t="t" r="r" b="b"/>
              <a:pathLst>
                <a:path w="2548" h="621" extrusionOk="0">
                  <a:moveTo>
                    <a:pt x="18" y="0"/>
                  </a:moveTo>
                  <a:lnTo>
                    <a:pt x="0" y="348"/>
                  </a:lnTo>
                  <a:cubicBezTo>
                    <a:pt x="2" y="348"/>
                    <a:pt x="2" y="348"/>
                    <a:pt x="4" y="350"/>
                  </a:cubicBezTo>
                  <a:cubicBezTo>
                    <a:pt x="51" y="379"/>
                    <a:pt x="110" y="407"/>
                    <a:pt x="178" y="436"/>
                  </a:cubicBezTo>
                  <a:cubicBezTo>
                    <a:pt x="473" y="553"/>
                    <a:pt x="863" y="620"/>
                    <a:pt x="1283" y="620"/>
                  </a:cubicBezTo>
                  <a:cubicBezTo>
                    <a:pt x="1700" y="620"/>
                    <a:pt x="2087" y="555"/>
                    <a:pt x="2375" y="438"/>
                  </a:cubicBezTo>
                  <a:cubicBezTo>
                    <a:pt x="2443" y="412"/>
                    <a:pt x="2496" y="387"/>
                    <a:pt x="2541" y="358"/>
                  </a:cubicBezTo>
                  <a:cubicBezTo>
                    <a:pt x="2545" y="358"/>
                    <a:pt x="2545" y="358"/>
                    <a:pt x="2547" y="356"/>
                  </a:cubicBezTo>
                  <a:lnTo>
                    <a:pt x="2531" y="15"/>
                  </a:lnTo>
                  <a:cubicBezTo>
                    <a:pt x="2529" y="19"/>
                    <a:pt x="2529" y="25"/>
                    <a:pt x="2527" y="29"/>
                  </a:cubicBezTo>
                  <a:cubicBezTo>
                    <a:pt x="2504" y="92"/>
                    <a:pt x="2414" y="182"/>
                    <a:pt x="2214" y="264"/>
                  </a:cubicBezTo>
                  <a:cubicBezTo>
                    <a:pt x="1968" y="364"/>
                    <a:pt x="1637" y="420"/>
                    <a:pt x="1283" y="420"/>
                  </a:cubicBezTo>
                  <a:cubicBezTo>
                    <a:pt x="925" y="420"/>
                    <a:pt x="593" y="364"/>
                    <a:pt x="342" y="264"/>
                  </a:cubicBezTo>
                  <a:cubicBezTo>
                    <a:pt x="133" y="176"/>
                    <a:pt x="43" y="84"/>
                    <a:pt x="23" y="19"/>
                  </a:cubicBezTo>
                  <a:cubicBezTo>
                    <a:pt x="20" y="15"/>
                    <a:pt x="18" y="8"/>
                    <a:pt x="18" y="0"/>
                  </a:cubicBezTo>
                  <a:close/>
                </a:path>
              </a:pathLst>
            </a:custGeom>
            <a:solidFill>
              <a:srgbClr val="333233">
                <a:alpha val="74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37"/>
            <p:cNvSpPr/>
            <p:nvPr/>
          </p:nvSpPr>
          <p:spPr>
            <a:xfrm>
              <a:off x="6236397" y="1488668"/>
              <a:ext cx="176497" cy="44499"/>
            </a:xfrm>
            <a:custGeom>
              <a:avLst/>
              <a:gdLst/>
              <a:ahLst/>
              <a:cxnLst/>
              <a:rect l="l" t="t" r="r" b="b"/>
              <a:pathLst>
                <a:path w="2947" h="743" extrusionOk="0">
                  <a:moveTo>
                    <a:pt x="230" y="0"/>
                  </a:moveTo>
                  <a:lnTo>
                    <a:pt x="230" y="0"/>
                  </a:lnTo>
                  <a:cubicBezTo>
                    <a:pt x="62" y="92"/>
                    <a:pt x="0" y="184"/>
                    <a:pt x="0" y="244"/>
                  </a:cubicBezTo>
                  <a:cubicBezTo>
                    <a:pt x="0" y="299"/>
                    <a:pt x="56" y="387"/>
                    <a:pt x="205" y="473"/>
                  </a:cubicBezTo>
                  <a:cubicBezTo>
                    <a:pt x="252" y="502"/>
                    <a:pt x="309" y="530"/>
                    <a:pt x="379" y="559"/>
                  </a:cubicBezTo>
                  <a:cubicBezTo>
                    <a:pt x="669" y="675"/>
                    <a:pt x="1064" y="743"/>
                    <a:pt x="1484" y="743"/>
                  </a:cubicBezTo>
                  <a:cubicBezTo>
                    <a:pt x="1901" y="743"/>
                    <a:pt x="2286" y="677"/>
                    <a:pt x="2576" y="561"/>
                  </a:cubicBezTo>
                  <a:cubicBezTo>
                    <a:pt x="2642" y="532"/>
                    <a:pt x="2695" y="508"/>
                    <a:pt x="2742" y="479"/>
                  </a:cubicBezTo>
                  <a:cubicBezTo>
                    <a:pt x="2889" y="391"/>
                    <a:pt x="2947" y="305"/>
                    <a:pt x="2947" y="248"/>
                  </a:cubicBezTo>
                  <a:cubicBezTo>
                    <a:pt x="2947" y="191"/>
                    <a:pt x="2885" y="94"/>
                    <a:pt x="2715" y="2"/>
                  </a:cubicBezTo>
                  <a:lnTo>
                    <a:pt x="2715" y="2"/>
                  </a:lnTo>
                  <a:lnTo>
                    <a:pt x="2722" y="82"/>
                  </a:lnTo>
                  <a:cubicBezTo>
                    <a:pt x="2730" y="94"/>
                    <a:pt x="2732" y="109"/>
                    <a:pt x="2732" y="121"/>
                  </a:cubicBezTo>
                  <a:cubicBezTo>
                    <a:pt x="2732" y="129"/>
                    <a:pt x="2732" y="139"/>
                    <a:pt x="2726" y="150"/>
                  </a:cubicBezTo>
                  <a:cubicBezTo>
                    <a:pt x="2705" y="213"/>
                    <a:pt x="2613" y="303"/>
                    <a:pt x="2415" y="385"/>
                  </a:cubicBezTo>
                  <a:cubicBezTo>
                    <a:pt x="2169" y="483"/>
                    <a:pt x="1840" y="540"/>
                    <a:pt x="1484" y="540"/>
                  </a:cubicBezTo>
                  <a:cubicBezTo>
                    <a:pt x="1128" y="540"/>
                    <a:pt x="792" y="483"/>
                    <a:pt x="543" y="381"/>
                  </a:cubicBezTo>
                  <a:cubicBezTo>
                    <a:pt x="336" y="297"/>
                    <a:pt x="246" y="203"/>
                    <a:pt x="226" y="139"/>
                  </a:cubicBezTo>
                  <a:cubicBezTo>
                    <a:pt x="223" y="131"/>
                    <a:pt x="221" y="121"/>
                    <a:pt x="221" y="113"/>
                  </a:cubicBezTo>
                  <a:cubicBezTo>
                    <a:pt x="221" y="103"/>
                    <a:pt x="223" y="90"/>
                    <a:pt x="228" y="78"/>
                  </a:cubicBezTo>
                  <a:lnTo>
                    <a:pt x="2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37"/>
            <p:cNvSpPr/>
            <p:nvPr/>
          </p:nvSpPr>
          <p:spPr>
            <a:xfrm>
              <a:off x="6236517" y="1484835"/>
              <a:ext cx="175778" cy="44439"/>
            </a:xfrm>
            <a:custGeom>
              <a:avLst/>
              <a:gdLst/>
              <a:ahLst/>
              <a:cxnLst/>
              <a:rect l="l" t="t" r="r" b="b"/>
              <a:pathLst>
                <a:path w="2935" h="742" extrusionOk="0">
                  <a:moveTo>
                    <a:pt x="228" y="1"/>
                  </a:moveTo>
                  <a:cubicBezTo>
                    <a:pt x="62" y="93"/>
                    <a:pt x="1" y="185"/>
                    <a:pt x="1" y="244"/>
                  </a:cubicBezTo>
                  <a:cubicBezTo>
                    <a:pt x="1" y="300"/>
                    <a:pt x="54" y="388"/>
                    <a:pt x="203" y="473"/>
                  </a:cubicBezTo>
                  <a:cubicBezTo>
                    <a:pt x="252" y="502"/>
                    <a:pt x="307" y="531"/>
                    <a:pt x="377" y="557"/>
                  </a:cubicBezTo>
                  <a:cubicBezTo>
                    <a:pt x="667" y="678"/>
                    <a:pt x="1060" y="741"/>
                    <a:pt x="1478" y="741"/>
                  </a:cubicBezTo>
                  <a:cubicBezTo>
                    <a:pt x="1891" y="741"/>
                    <a:pt x="2278" y="676"/>
                    <a:pt x="2564" y="561"/>
                  </a:cubicBezTo>
                  <a:cubicBezTo>
                    <a:pt x="2630" y="535"/>
                    <a:pt x="2683" y="510"/>
                    <a:pt x="2730" y="482"/>
                  </a:cubicBezTo>
                  <a:cubicBezTo>
                    <a:pt x="2879" y="398"/>
                    <a:pt x="2934" y="310"/>
                    <a:pt x="2934" y="255"/>
                  </a:cubicBezTo>
                  <a:cubicBezTo>
                    <a:pt x="2934" y="195"/>
                    <a:pt x="2873" y="101"/>
                    <a:pt x="2707" y="9"/>
                  </a:cubicBezTo>
                  <a:lnTo>
                    <a:pt x="2707" y="9"/>
                  </a:lnTo>
                  <a:lnTo>
                    <a:pt x="2711" y="87"/>
                  </a:lnTo>
                  <a:cubicBezTo>
                    <a:pt x="2720" y="101"/>
                    <a:pt x="2722" y="113"/>
                    <a:pt x="2722" y="126"/>
                  </a:cubicBezTo>
                  <a:cubicBezTo>
                    <a:pt x="2722" y="134"/>
                    <a:pt x="2722" y="144"/>
                    <a:pt x="2717" y="154"/>
                  </a:cubicBezTo>
                  <a:cubicBezTo>
                    <a:pt x="2697" y="218"/>
                    <a:pt x="2607" y="308"/>
                    <a:pt x="2407" y="390"/>
                  </a:cubicBezTo>
                  <a:cubicBezTo>
                    <a:pt x="2165" y="490"/>
                    <a:pt x="1836" y="543"/>
                    <a:pt x="1482" y="543"/>
                  </a:cubicBezTo>
                  <a:cubicBezTo>
                    <a:pt x="1126" y="543"/>
                    <a:pt x="794" y="486"/>
                    <a:pt x="545" y="388"/>
                  </a:cubicBezTo>
                  <a:cubicBezTo>
                    <a:pt x="338" y="302"/>
                    <a:pt x="250" y="207"/>
                    <a:pt x="228" y="144"/>
                  </a:cubicBezTo>
                  <a:cubicBezTo>
                    <a:pt x="226" y="136"/>
                    <a:pt x="224" y="126"/>
                    <a:pt x="224" y="117"/>
                  </a:cubicBezTo>
                  <a:cubicBezTo>
                    <a:pt x="224" y="107"/>
                    <a:pt x="226" y="95"/>
                    <a:pt x="232" y="83"/>
                  </a:cubicBezTo>
                  <a:lnTo>
                    <a:pt x="2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7"/>
            <p:cNvSpPr/>
            <p:nvPr/>
          </p:nvSpPr>
          <p:spPr>
            <a:xfrm>
              <a:off x="6247776" y="1755903"/>
              <a:ext cx="11739" cy="7786"/>
            </a:xfrm>
            <a:custGeom>
              <a:avLst/>
              <a:gdLst/>
              <a:ahLst/>
              <a:cxnLst/>
              <a:rect l="l" t="t" r="r" b="b"/>
              <a:pathLst>
                <a:path w="196" h="130" extrusionOk="0">
                  <a:moveTo>
                    <a:pt x="13" y="0"/>
                  </a:moveTo>
                  <a:lnTo>
                    <a:pt x="1" y="25"/>
                  </a:lnTo>
                  <a:lnTo>
                    <a:pt x="181" y="129"/>
                  </a:lnTo>
                  <a:lnTo>
                    <a:pt x="195" y="109"/>
                  </a:lnTo>
                  <a:lnTo>
                    <a:pt x="13" y="0"/>
                  </a:lnTo>
                  <a:close/>
                </a:path>
              </a:pathLst>
            </a:custGeom>
            <a:solidFill>
              <a:srgbClr val="58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7"/>
            <p:cNvSpPr/>
            <p:nvPr/>
          </p:nvSpPr>
          <p:spPr>
            <a:xfrm>
              <a:off x="6247776" y="1740811"/>
              <a:ext cx="11739" cy="7666"/>
            </a:xfrm>
            <a:custGeom>
              <a:avLst/>
              <a:gdLst/>
              <a:ahLst/>
              <a:cxnLst/>
              <a:rect l="l" t="t" r="r" b="b"/>
              <a:pathLst>
                <a:path w="196" h="128" extrusionOk="0">
                  <a:moveTo>
                    <a:pt x="13" y="1"/>
                  </a:moveTo>
                  <a:lnTo>
                    <a:pt x="1" y="23"/>
                  </a:lnTo>
                  <a:lnTo>
                    <a:pt x="181" y="128"/>
                  </a:lnTo>
                  <a:lnTo>
                    <a:pt x="195" y="105"/>
                  </a:lnTo>
                  <a:lnTo>
                    <a:pt x="13" y="1"/>
                  </a:lnTo>
                  <a:close/>
                </a:path>
              </a:pathLst>
            </a:custGeom>
            <a:solidFill>
              <a:srgbClr val="58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37"/>
            <p:cNvSpPr/>
            <p:nvPr/>
          </p:nvSpPr>
          <p:spPr>
            <a:xfrm>
              <a:off x="6247776" y="1725658"/>
              <a:ext cx="11739" cy="7606"/>
            </a:xfrm>
            <a:custGeom>
              <a:avLst/>
              <a:gdLst/>
              <a:ahLst/>
              <a:cxnLst/>
              <a:rect l="l" t="t" r="r" b="b"/>
              <a:pathLst>
                <a:path w="196" h="127" extrusionOk="0">
                  <a:moveTo>
                    <a:pt x="13" y="0"/>
                  </a:moveTo>
                  <a:lnTo>
                    <a:pt x="1" y="21"/>
                  </a:lnTo>
                  <a:lnTo>
                    <a:pt x="181" y="127"/>
                  </a:lnTo>
                  <a:lnTo>
                    <a:pt x="195" y="104"/>
                  </a:lnTo>
                  <a:lnTo>
                    <a:pt x="13" y="0"/>
                  </a:lnTo>
                  <a:close/>
                </a:path>
              </a:pathLst>
            </a:custGeom>
            <a:solidFill>
              <a:srgbClr val="58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37"/>
            <p:cNvSpPr/>
            <p:nvPr/>
          </p:nvSpPr>
          <p:spPr>
            <a:xfrm>
              <a:off x="6247776" y="1710326"/>
              <a:ext cx="11739" cy="7666"/>
            </a:xfrm>
            <a:custGeom>
              <a:avLst/>
              <a:gdLst/>
              <a:ahLst/>
              <a:cxnLst/>
              <a:rect l="l" t="t" r="r" b="b"/>
              <a:pathLst>
                <a:path w="196" h="128" extrusionOk="0">
                  <a:moveTo>
                    <a:pt x="13" y="0"/>
                  </a:moveTo>
                  <a:lnTo>
                    <a:pt x="1" y="23"/>
                  </a:lnTo>
                  <a:lnTo>
                    <a:pt x="181" y="127"/>
                  </a:lnTo>
                  <a:lnTo>
                    <a:pt x="195" y="105"/>
                  </a:lnTo>
                  <a:lnTo>
                    <a:pt x="13" y="0"/>
                  </a:lnTo>
                  <a:close/>
                </a:path>
              </a:pathLst>
            </a:custGeom>
            <a:solidFill>
              <a:srgbClr val="58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7"/>
            <p:cNvSpPr/>
            <p:nvPr/>
          </p:nvSpPr>
          <p:spPr>
            <a:xfrm>
              <a:off x="6247776" y="1695114"/>
              <a:ext cx="11739" cy="7546"/>
            </a:xfrm>
            <a:custGeom>
              <a:avLst/>
              <a:gdLst/>
              <a:ahLst/>
              <a:cxnLst/>
              <a:rect l="l" t="t" r="r" b="b"/>
              <a:pathLst>
                <a:path w="196" h="126" extrusionOk="0">
                  <a:moveTo>
                    <a:pt x="13" y="1"/>
                  </a:moveTo>
                  <a:lnTo>
                    <a:pt x="1" y="23"/>
                  </a:lnTo>
                  <a:lnTo>
                    <a:pt x="181" y="125"/>
                  </a:lnTo>
                  <a:lnTo>
                    <a:pt x="195" y="105"/>
                  </a:lnTo>
                  <a:lnTo>
                    <a:pt x="13" y="1"/>
                  </a:lnTo>
                  <a:close/>
                </a:path>
              </a:pathLst>
            </a:custGeom>
            <a:solidFill>
              <a:srgbClr val="58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7"/>
            <p:cNvSpPr/>
            <p:nvPr/>
          </p:nvSpPr>
          <p:spPr>
            <a:xfrm>
              <a:off x="6247776" y="1679781"/>
              <a:ext cx="11739" cy="7786"/>
            </a:xfrm>
            <a:custGeom>
              <a:avLst/>
              <a:gdLst/>
              <a:ahLst/>
              <a:cxnLst/>
              <a:rect l="l" t="t" r="r" b="b"/>
              <a:pathLst>
                <a:path w="196" h="130" extrusionOk="0">
                  <a:moveTo>
                    <a:pt x="13" y="1"/>
                  </a:moveTo>
                  <a:lnTo>
                    <a:pt x="1" y="23"/>
                  </a:lnTo>
                  <a:lnTo>
                    <a:pt x="181" y="130"/>
                  </a:lnTo>
                  <a:lnTo>
                    <a:pt x="195" y="105"/>
                  </a:lnTo>
                  <a:lnTo>
                    <a:pt x="13" y="1"/>
                  </a:lnTo>
                  <a:close/>
                </a:path>
              </a:pathLst>
            </a:custGeom>
            <a:solidFill>
              <a:srgbClr val="58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7"/>
            <p:cNvSpPr/>
            <p:nvPr/>
          </p:nvSpPr>
          <p:spPr>
            <a:xfrm>
              <a:off x="6247776" y="1664629"/>
              <a:ext cx="11739" cy="7786"/>
            </a:xfrm>
            <a:custGeom>
              <a:avLst/>
              <a:gdLst/>
              <a:ahLst/>
              <a:cxnLst/>
              <a:rect l="l" t="t" r="r" b="b"/>
              <a:pathLst>
                <a:path w="196" h="130" extrusionOk="0">
                  <a:moveTo>
                    <a:pt x="13" y="0"/>
                  </a:moveTo>
                  <a:lnTo>
                    <a:pt x="1" y="21"/>
                  </a:lnTo>
                  <a:lnTo>
                    <a:pt x="181" y="129"/>
                  </a:lnTo>
                  <a:lnTo>
                    <a:pt x="195" y="107"/>
                  </a:lnTo>
                  <a:lnTo>
                    <a:pt x="13" y="0"/>
                  </a:lnTo>
                  <a:close/>
                </a:path>
              </a:pathLst>
            </a:custGeom>
            <a:solidFill>
              <a:srgbClr val="58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7"/>
            <p:cNvSpPr/>
            <p:nvPr/>
          </p:nvSpPr>
          <p:spPr>
            <a:xfrm>
              <a:off x="6247776" y="1649297"/>
              <a:ext cx="11739" cy="7786"/>
            </a:xfrm>
            <a:custGeom>
              <a:avLst/>
              <a:gdLst/>
              <a:ahLst/>
              <a:cxnLst/>
              <a:rect l="l" t="t" r="r" b="b"/>
              <a:pathLst>
                <a:path w="196" h="130" extrusionOk="0">
                  <a:moveTo>
                    <a:pt x="13" y="0"/>
                  </a:moveTo>
                  <a:lnTo>
                    <a:pt x="1" y="25"/>
                  </a:lnTo>
                  <a:lnTo>
                    <a:pt x="181" y="129"/>
                  </a:lnTo>
                  <a:lnTo>
                    <a:pt x="195" y="109"/>
                  </a:lnTo>
                  <a:lnTo>
                    <a:pt x="13" y="0"/>
                  </a:lnTo>
                  <a:close/>
                </a:path>
              </a:pathLst>
            </a:custGeom>
            <a:solidFill>
              <a:srgbClr val="58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7"/>
            <p:cNvSpPr/>
            <p:nvPr/>
          </p:nvSpPr>
          <p:spPr>
            <a:xfrm>
              <a:off x="6247776" y="1588507"/>
              <a:ext cx="11739" cy="7786"/>
            </a:xfrm>
            <a:custGeom>
              <a:avLst/>
              <a:gdLst/>
              <a:ahLst/>
              <a:cxnLst/>
              <a:rect l="l" t="t" r="r" b="b"/>
              <a:pathLst>
                <a:path w="196" h="130" extrusionOk="0">
                  <a:moveTo>
                    <a:pt x="13" y="1"/>
                  </a:moveTo>
                  <a:lnTo>
                    <a:pt x="1" y="23"/>
                  </a:lnTo>
                  <a:lnTo>
                    <a:pt x="181" y="130"/>
                  </a:lnTo>
                  <a:lnTo>
                    <a:pt x="195" y="105"/>
                  </a:lnTo>
                  <a:lnTo>
                    <a:pt x="13" y="1"/>
                  </a:lnTo>
                  <a:close/>
                </a:path>
              </a:pathLst>
            </a:custGeom>
            <a:solidFill>
              <a:srgbClr val="58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7"/>
            <p:cNvSpPr/>
            <p:nvPr/>
          </p:nvSpPr>
          <p:spPr>
            <a:xfrm>
              <a:off x="6247776" y="1573175"/>
              <a:ext cx="11739" cy="7786"/>
            </a:xfrm>
            <a:custGeom>
              <a:avLst/>
              <a:gdLst/>
              <a:ahLst/>
              <a:cxnLst/>
              <a:rect l="l" t="t" r="r" b="b"/>
              <a:pathLst>
                <a:path w="196" h="130" extrusionOk="0">
                  <a:moveTo>
                    <a:pt x="13" y="1"/>
                  </a:moveTo>
                  <a:lnTo>
                    <a:pt x="1" y="23"/>
                  </a:lnTo>
                  <a:lnTo>
                    <a:pt x="181" y="130"/>
                  </a:lnTo>
                  <a:lnTo>
                    <a:pt x="195" y="105"/>
                  </a:lnTo>
                  <a:lnTo>
                    <a:pt x="13" y="1"/>
                  </a:lnTo>
                  <a:close/>
                </a:path>
              </a:pathLst>
            </a:custGeom>
            <a:solidFill>
              <a:srgbClr val="58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7"/>
            <p:cNvSpPr/>
            <p:nvPr/>
          </p:nvSpPr>
          <p:spPr>
            <a:xfrm>
              <a:off x="6247776" y="1558022"/>
              <a:ext cx="11739" cy="7786"/>
            </a:xfrm>
            <a:custGeom>
              <a:avLst/>
              <a:gdLst/>
              <a:ahLst/>
              <a:cxnLst/>
              <a:rect l="l" t="t" r="r" b="b"/>
              <a:pathLst>
                <a:path w="196" h="130" extrusionOk="0">
                  <a:moveTo>
                    <a:pt x="13" y="0"/>
                  </a:moveTo>
                  <a:lnTo>
                    <a:pt x="1" y="25"/>
                  </a:lnTo>
                  <a:lnTo>
                    <a:pt x="181" y="129"/>
                  </a:lnTo>
                  <a:lnTo>
                    <a:pt x="195" y="107"/>
                  </a:lnTo>
                  <a:lnTo>
                    <a:pt x="13" y="0"/>
                  </a:lnTo>
                  <a:close/>
                </a:path>
              </a:pathLst>
            </a:custGeom>
            <a:solidFill>
              <a:srgbClr val="58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7"/>
            <p:cNvSpPr/>
            <p:nvPr/>
          </p:nvSpPr>
          <p:spPr>
            <a:xfrm>
              <a:off x="6247776" y="1527597"/>
              <a:ext cx="11739" cy="7666"/>
            </a:xfrm>
            <a:custGeom>
              <a:avLst/>
              <a:gdLst/>
              <a:ahLst/>
              <a:cxnLst/>
              <a:rect l="l" t="t" r="r" b="b"/>
              <a:pathLst>
                <a:path w="196" h="128" extrusionOk="0">
                  <a:moveTo>
                    <a:pt x="13" y="1"/>
                  </a:moveTo>
                  <a:lnTo>
                    <a:pt x="1" y="23"/>
                  </a:lnTo>
                  <a:lnTo>
                    <a:pt x="181" y="128"/>
                  </a:lnTo>
                  <a:lnTo>
                    <a:pt x="195" y="105"/>
                  </a:lnTo>
                  <a:lnTo>
                    <a:pt x="13" y="1"/>
                  </a:lnTo>
                  <a:close/>
                </a:path>
              </a:pathLst>
            </a:custGeom>
            <a:solidFill>
              <a:srgbClr val="58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3" name="Google Shape;1733;p37"/>
            <p:cNvGrpSpPr/>
            <p:nvPr/>
          </p:nvGrpSpPr>
          <p:grpSpPr>
            <a:xfrm>
              <a:off x="6247764" y="1519271"/>
              <a:ext cx="11978" cy="253454"/>
              <a:chOff x="7283249" y="1101004"/>
              <a:chExt cx="66106" cy="1398792"/>
            </a:xfrm>
          </p:grpSpPr>
          <p:sp>
            <p:nvSpPr>
              <p:cNvPr id="1734" name="Google Shape;1734;p37"/>
              <p:cNvSpPr/>
              <p:nvPr/>
            </p:nvSpPr>
            <p:spPr>
              <a:xfrm>
                <a:off x="7340762" y="1101004"/>
                <a:ext cx="8594" cy="1398792"/>
              </a:xfrm>
              <a:custGeom>
                <a:avLst/>
                <a:gdLst/>
                <a:ahLst/>
                <a:cxnLst/>
                <a:rect l="l" t="t" r="r" b="b"/>
                <a:pathLst>
                  <a:path w="26" h="4232" extrusionOk="0">
                    <a:moveTo>
                      <a:pt x="1" y="1"/>
                    </a:moveTo>
                    <a:lnTo>
                      <a:pt x="1" y="4232"/>
                    </a:lnTo>
                    <a:lnTo>
                      <a:pt x="25" y="4232"/>
                    </a:lnTo>
                    <a:lnTo>
                      <a:pt x="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7"/>
              <p:cNvSpPr/>
              <p:nvPr/>
            </p:nvSpPr>
            <p:spPr>
              <a:xfrm>
                <a:off x="7283249" y="1735297"/>
                <a:ext cx="64783" cy="42308"/>
              </a:xfrm>
              <a:custGeom>
                <a:avLst/>
                <a:gdLst/>
                <a:ahLst/>
                <a:cxnLst/>
                <a:rect l="l" t="t" r="r" b="b"/>
                <a:pathLst>
                  <a:path w="196" h="128" extrusionOk="0">
                    <a:moveTo>
                      <a:pt x="13" y="1"/>
                    </a:moveTo>
                    <a:lnTo>
                      <a:pt x="1" y="23"/>
                    </a:lnTo>
                    <a:lnTo>
                      <a:pt x="181" y="128"/>
                    </a:lnTo>
                    <a:lnTo>
                      <a:pt x="195" y="105"/>
                    </a:lnTo>
                    <a:lnTo>
                      <a:pt x="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7"/>
              <p:cNvSpPr/>
              <p:nvPr/>
            </p:nvSpPr>
            <p:spPr>
              <a:xfrm>
                <a:off x="7283249" y="1651672"/>
                <a:ext cx="64783" cy="41977"/>
              </a:xfrm>
              <a:custGeom>
                <a:avLst/>
                <a:gdLst/>
                <a:ahLst/>
                <a:cxnLst/>
                <a:rect l="l" t="t" r="r" b="b"/>
                <a:pathLst>
                  <a:path w="196" h="127" extrusionOk="0">
                    <a:moveTo>
                      <a:pt x="13" y="0"/>
                    </a:moveTo>
                    <a:lnTo>
                      <a:pt x="1" y="21"/>
                    </a:lnTo>
                    <a:lnTo>
                      <a:pt x="181" y="127"/>
                    </a:lnTo>
                    <a:lnTo>
                      <a:pt x="195" y="104"/>
                    </a:lnTo>
                    <a:lnTo>
                      <a:pt x="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37"/>
              <p:cNvSpPr/>
              <p:nvPr/>
            </p:nvSpPr>
            <p:spPr>
              <a:xfrm>
                <a:off x="7283249" y="1567056"/>
                <a:ext cx="64783" cy="42308"/>
              </a:xfrm>
              <a:custGeom>
                <a:avLst/>
                <a:gdLst/>
                <a:ahLst/>
                <a:cxnLst/>
                <a:rect l="l" t="t" r="r" b="b"/>
                <a:pathLst>
                  <a:path w="196" h="128" extrusionOk="0">
                    <a:moveTo>
                      <a:pt x="13" y="0"/>
                    </a:moveTo>
                    <a:lnTo>
                      <a:pt x="1" y="23"/>
                    </a:lnTo>
                    <a:lnTo>
                      <a:pt x="181" y="127"/>
                    </a:lnTo>
                    <a:lnTo>
                      <a:pt x="195" y="107"/>
                    </a:lnTo>
                    <a:lnTo>
                      <a:pt x="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7"/>
              <p:cNvSpPr/>
              <p:nvPr/>
            </p:nvSpPr>
            <p:spPr>
              <a:xfrm>
                <a:off x="7283249" y="1314859"/>
                <a:ext cx="64783" cy="42969"/>
              </a:xfrm>
              <a:custGeom>
                <a:avLst/>
                <a:gdLst/>
                <a:ahLst/>
                <a:cxnLst/>
                <a:rect l="l" t="t" r="r" b="b"/>
                <a:pathLst>
                  <a:path w="196" h="130" extrusionOk="0">
                    <a:moveTo>
                      <a:pt x="13" y="0"/>
                    </a:moveTo>
                    <a:lnTo>
                      <a:pt x="1" y="25"/>
                    </a:lnTo>
                    <a:lnTo>
                      <a:pt x="181" y="129"/>
                    </a:lnTo>
                    <a:lnTo>
                      <a:pt x="195" y="107"/>
                    </a:lnTo>
                    <a:lnTo>
                      <a:pt x="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37"/>
              <p:cNvSpPr/>
              <p:nvPr/>
            </p:nvSpPr>
            <p:spPr>
              <a:xfrm>
                <a:off x="7283249" y="1230242"/>
                <a:ext cx="64783" cy="42969"/>
              </a:xfrm>
              <a:custGeom>
                <a:avLst/>
                <a:gdLst/>
                <a:ahLst/>
                <a:cxnLst/>
                <a:rect l="l" t="t" r="r" b="b"/>
                <a:pathLst>
                  <a:path w="196" h="130" extrusionOk="0">
                    <a:moveTo>
                      <a:pt x="13" y="1"/>
                    </a:moveTo>
                    <a:lnTo>
                      <a:pt x="1" y="25"/>
                    </a:lnTo>
                    <a:lnTo>
                      <a:pt x="181" y="129"/>
                    </a:lnTo>
                    <a:lnTo>
                      <a:pt x="195" y="109"/>
                    </a:lnTo>
                    <a:lnTo>
                      <a:pt x="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7"/>
              <p:cNvSpPr/>
              <p:nvPr/>
            </p:nvSpPr>
            <p:spPr>
              <a:xfrm>
                <a:off x="7283249" y="1146948"/>
                <a:ext cx="64783" cy="42308"/>
              </a:xfrm>
              <a:custGeom>
                <a:avLst/>
                <a:gdLst/>
                <a:ahLst/>
                <a:cxnLst/>
                <a:rect l="l" t="t" r="r" b="b"/>
                <a:pathLst>
                  <a:path w="196" h="128" extrusionOk="0">
                    <a:moveTo>
                      <a:pt x="13" y="1"/>
                    </a:moveTo>
                    <a:lnTo>
                      <a:pt x="1" y="23"/>
                    </a:lnTo>
                    <a:lnTo>
                      <a:pt x="181" y="128"/>
                    </a:lnTo>
                    <a:lnTo>
                      <a:pt x="195" y="105"/>
                    </a:lnTo>
                    <a:lnTo>
                      <a:pt x="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1" name="Google Shape;1741;p37"/>
            <p:cNvSpPr/>
            <p:nvPr/>
          </p:nvSpPr>
          <p:spPr>
            <a:xfrm>
              <a:off x="6246459" y="1513164"/>
              <a:ext cx="1617" cy="253456"/>
            </a:xfrm>
            <a:custGeom>
              <a:avLst/>
              <a:gdLst/>
              <a:ahLst/>
              <a:cxnLst/>
              <a:rect l="l" t="t" r="r" b="b"/>
              <a:pathLst>
                <a:path w="27" h="4232" extrusionOk="0">
                  <a:moveTo>
                    <a:pt x="0" y="0"/>
                  </a:moveTo>
                  <a:lnTo>
                    <a:pt x="0" y="4231"/>
                  </a:lnTo>
                  <a:lnTo>
                    <a:pt x="27" y="4231"/>
                  </a:lnTo>
                  <a:lnTo>
                    <a:pt x="27" y="0"/>
                  </a:lnTo>
                  <a:close/>
                </a:path>
              </a:pathLst>
            </a:custGeom>
            <a:solidFill>
              <a:srgbClr val="58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7"/>
            <p:cNvSpPr/>
            <p:nvPr/>
          </p:nvSpPr>
          <p:spPr>
            <a:xfrm>
              <a:off x="6090442" y="1432071"/>
              <a:ext cx="179072" cy="430133"/>
            </a:xfrm>
            <a:custGeom>
              <a:avLst/>
              <a:gdLst/>
              <a:ahLst/>
              <a:cxnLst/>
              <a:rect l="l" t="t" r="r" b="b"/>
              <a:pathLst>
                <a:path w="2990" h="7182" extrusionOk="0">
                  <a:moveTo>
                    <a:pt x="2611" y="0"/>
                  </a:moveTo>
                  <a:lnTo>
                    <a:pt x="379" y="6"/>
                  </a:lnTo>
                  <a:lnTo>
                    <a:pt x="1" y="7181"/>
                  </a:lnTo>
                  <a:lnTo>
                    <a:pt x="2990" y="7181"/>
                  </a:lnTo>
                  <a:lnTo>
                    <a:pt x="26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7"/>
            <p:cNvSpPr/>
            <p:nvPr/>
          </p:nvSpPr>
          <p:spPr>
            <a:xfrm>
              <a:off x="6104696" y="1587549"/>
              <a:ext cx="150505" cy="27250"/>
            </a:xfrm>
            <a:custGeom>
              <a:avLst/>
              <a:gdLst/>
              <a:ahLst/>
              <a:cxnLst/>
              <a:rect l="l" t="t" r="r" b="b"/>
              <a:pathLst>
                <a:path w="2513" h="455" extrusionOk="0">
                  <a:moveTo>
                    <a:pt x="2" y="0"/>
                  </a:moveTo>
                  <a:cubicBezTo>
                    <a:pt x="2" y="0"/>
                    <a:pt x="0" y="9"/>
                    <a:pt x="0" y="13"/>
                  </a:cubicBezTo>
                  <a:lnTo>
                    <a:pt x="0" y="35"/>
                  </a:lnTo>
                  <a:cubicBezTo>
                    <a:pt x="0" y="43"/>
                    <a:pt x="2" y="47"/>
                    <a:pt x="6" y="56"/>
                  </a:cubicBezTo>
                  <a:cubicBezTo>
                    <a:pt x="27" y="121"/>
                    <a:pt x="115" y="213"/>
                    <a:pt x="323" y="295"/>
                  </a:cubicBezTo>
                  <a:cubicBezTo>
                    <a:pt x="571" y="397"/>
                    <a:pt x="906" y="455"/>
                    <a:pt x="1264" y="455"/>
                  </a:cubicBezTo>
                  <a:cubicBezTo>
                    <a:pt x="1616" y="455"/>
                    <a:pt x="1950" y="397"/>
                    <a:pt x="2195" y="297"/>
                  </a:cubicBezTo>
                  <a:cubicBezTo>
                    <a:pt x="2396" y="215"/>
                    <a:pt x="2486" y="127"/>
                    <a:pt x="2506" y="62"/>
                  </a:cubicBezTo>
                  <a:cubicBezTo>
                    <a:pt x="2508" y="58"/>
                    <a:pt x="2512" y="56"/>
                    <a:pt x="2512" y="47"/>
                  </a:cubicBezTo>
                  <a:lnTo>
                    <a:pt x="2512" y="31"/>
                  </a:lnTo>
                  <a:cubicBezTo>
                    <a:pt x="2484" y="45"/>
                    <a:pt x="2455" y="58"/>
                    <a:pt x="2425" y="70"/>
                  </a:cubicBezTo>
                  <a:cubicBezTo>
                    <a:pt x="2126" y="193"/>
                    <a:pt x="1725" y="260"/>
                    <a:pt x="1291" y="260"/>
                  </a:cubicBezTo>
                  <a:cubicBezTo>
                    <a:pt x="857" y="260"/>
                    <a:pt x="450" y="191"/>
                    <a:pt x="145" y="68"/>
                  </a:cubicBezTo>
                  <a:cubicBezTo>
                    <a:pt x="92" y="47"/>
                    <a:pt x="47" y="25"/>
                    <a:pt x="2" y="0"/>
                  </a:cubicBezTo>
                  <a:close/>
                </a:path>
              </a:pathLst>
            </a:custGeom>
            <a:solidFill>
              <a:srgbClr val="F3F0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37"/>
            <p:cNvSpPr/>
            <p:nvPr/>
          </p:nvSpPr>
          <p:spPr>
            <a:xfrm>
              <a:off x="6090322" y="1610547"/>
              <a:ext cx="179192" cy="287414"/>
            </a:xfrm>
            <a:custGeom>
              <a:avLst/>
              <a:gdLst/>
              <a:ahLst/>
              <a:cxnLst/>
              <a:rect l="l" t="t" r="r" b="b"/>
              <a:pathLst>
                <a:path w="2992" h="4799" extrusionOk="0">
                  <a:moveTo>
                    <a:pt x="222" y="1"/>
                  </a:moveTo>
                  <a:lnTo>
                    <a:pt x="5" y="4154"/>
                  </a:lnTo>
                  <a:cubicBezTo>
                    <a:pt x="3" y="4171"/>
                    <a:pt x="1" y="4183"/>
                    <a:pt x="3" y="4201"/>
                  </a:cubicBezTo>
                  <a:cubicBezTo>
                    <a:pt x="11" y="4351"/>
                    <a:pt x="156" y="4504"/>
                    <a:pt x="443" y="4621"/>
                  </a:cubicBezTo>
                  <a:cubicBezTo>
                    <a:pt x="737" y="4740"/>
                    <a:pt x="1122" y="4799"/>
                    <a:pt x="1505" y="4799"/>
                  </a:cubicBezTo>
                  <a:cubicBezTo>
                    <a:pt x="1887" y="4799"/>
                    <a:pt x="2268" y="4740"/>
                    <a:pt x="2558" y="4623"/>
                  </a:cubicBezTo>
                  <a:cubicBezTo>
                    <a:pt x="2699" y="4565"/>
                    <a:pt x="2810" y="4498"/>
                    <a:pt x="2881" y="4426"/>
                  </a:cubicBezTo>
                  <a:cubicBezTo>
                    <a:pt x="2953" y="4355"/>
                    <a:pt x="2990" y="4279"/>
                    <a:pt x="2992" y="4197"/>
                  </a:cubicBezTo>
                  <a:cubicBezTo>
                    <a:pt x="2992" y="4191"/>
                    <a:pt x="2992" y="4183"/>
                    <a:pt x="2988" y="4175"/>
                  </a:cubicBezTo>
                  <a:lnTo>
                    <a:pt x="2769" y="9"/>
                  </a:lnTo>
                  <a:cubicBezTo>
                    <a:pt x="2767" y="9"/>
                    <a:pt x="2767" y="9"/>
                    <a:pt x="2765" y="11"/>
                  </a:cubicBezTo>
                  <a:cubicBezTo>
                    <a:pt x="2718" y="38"/>
                    <a:pt x="2662" y="64"/>
                    <a:pt x="2599" y="91"/>
                  </a:cubicBezTo>
                  <a:cubicBezTo>
                    <a:pt x="2309" y="208"/>
                    <a:pt x="1924" y="271"/>
                    <a:pt x="1507" y="271"/>
                  </a:cubicBezTo>
                  <a:cubicBezTo>
                    <a:pt x="1087" y="271"/>
                    <a:pt x="696" y="206"/>
                    <a:pt x="402" y="89"/>
                  </a:cubicBezTo>
                  <a:cubicBezTo>
                    <a:pt x="332" y="60"/>
                    <a:pt x="277" y="32"/>
                    <a:pt x="228" y="3"/>
                  </a:cubicBezTo>
                  <a:cubicBezTo>
                    <a:pt x="228" y="3"/>
                    <a:pt x="226" y="3"/>
                    <a:pt x="2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37"/>
            <p:cNvSpPr/>
            <p:nvPr/>
          </p:nvSpPr>
          <p:spPr>
            <a:xfrm>
              <a:off x="6247776" y="1407755"/>
              <a:ext cx="156194" cy="39588"/>
            </a:xfrm>
            <a:custGeom>
              <a:avLst/>
              <a:gdLst/>
              <a:ahLst/>
              <a:cxnLst/>
              <a:rect l="l" t="t" r="r" b="b"/>
              <a:pathLst>
                <a:path w="2608" h="661" extrusionOk="0">
                  <a:moveTo>
                    <a:pt x="2462" y="1"/>
                  </a:moveTo>
                  <a:cubicBezTo>
                    <a:pt x="2419" y="95"/>
                    <a:pt x="2309" y="183"/>
                    <a:pt x="2133" y="255"/>
                  </a:cubicBezTo>
                  <a:cubicBezTo>
                    <a:pt x="1898" y="349"/>
                    <a:pt x="1590" y="396"/>
                    <a:pt x="1282" y="396"/>
                  </a:cubicBezTo>
                  <a:cubicBezTo>
                    <a:pt x="972" y="396"/>
                    <a:pt x="661" y="348"/>
                    <a:pt x="424" y="253"/>
                  </a:cubicBezTo>
                  <a:cubicBezTo>
                    <a:pt x="267" y="187"/>
                    <a:pt x="160" y="111"/>
                    <a:pt x="107" y="30"/>
                  </a:cubicBezTo>
                  <a:lnTo>
                    <a:pt x="107" y="30"/>
                  </a:lnTo>
                  <a:cubicBezTo>
                    <a:pt x="1" y="195"/>
                    <a:pt x="105" y="382"/>
                    <a:pt x="432" y="512"/>
                  </a:cubicBezTo>
                  <a:cubicBezTo>
                    <a:pt x="673" y="611"/>
                    <a:pt x="990" y="660"/>
                    <a:pt x="1305" y="660"/>
                  </a:cubicBezTo>
                  <a:cubicBezTo>
                    <a:pt x="1619" y="660"/>
                    <a:pt x="1933" y="611"/>
                    <a:pt x="2171" y="515"/>
                  </a:cubicBezTo>
                  <a:cubicBezTo>
                    <a:pt x="2511" y="373"/>
                    <a:pt x="2607" y="175"/>
                    <a:pt x="24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37"/>
            <p:cNvSpPr/>
            <p:nvPr/>
          </p:nvSpPr>
          <p:spPr>
            <a:xfrm>
              <a:off x="6249154" y="1379127"/>
              <a:ext cx="153319" cy="38749"/>
            </a:xfrm>
            <a:custGeom>
              <a:avLst/>
              <a:gdLst/>
              <a:ahLst/>
              <a:cxnLst/>
              <a:rect l="l" t="t" r="r" b="b"/>
              <a:pathLst>
                <a:path w="2560" h="647" extrusionOk="0">
                  <a:moveTo>
                    <a:pt x="2416" y="0"/>
                  </a:moveTo>
                  <a:lnTo>
                    <a:pt x="2416" y="0"/>
                  </a:lnTo>
                  <a:cubicBezTo>
                    <a:pt x="2374" y="92"/>
                    <a:pt x="2265" y="180"/>
                    <a:pt x="2095" y="250"/>
                  </a:cubicBezTo>
                  <a:cubicBezTo>
                    <a:pt x="1866" y="342"/>
                    <a:pt x="1565" y="389"/>
                    <a:pt x="1263" y="389"/>
                  </a:cubicBezTo>
                  <a:cubicBezTo>
                    <a:pt x="958" y="389"/>
                    <a:pt x="652" y="341"/>
                    <a:pt x="420" y="246"/>
                  </a:cubicBezTo>
                  <a:cubicBezTo>
                    <a:pt x="266" y="182"/>
                    <a:pt x="162" y="107"/>
                    <a:pt x="111" y="27"/>
                  </a:cubicBezTo>
                  <a:lnTo>
                    <a:pt x="111" y="27"/>
                  </a:lnTo>
                  <a:cubicBezTo>
                    <a:pt x="0" y="190"/>
                    <a:pt x="105" y="373"/>
                    <a:pt x="424" y="501"/>
                  </a:cubicBezTo>
                  <a:cubicBezTo>
                    <a:pt x="663" y="598"/>
                    <a:pt x="975" y="647"/>
                    <a:pt x="1287" y="647"/>
                  </a:cubicBezTo>
                  <a:cubicBezTo>
                    <a:pt x="1593" y="647"/>
                    <a:pt x="1898" y="600"/>
                    <a:pt x="2130" y="506"/>
                  </a:cubicBezTo>
                  <a:cubicBezTo>
                    <a:pt x="2466" y="368"/>
                    <a:pt x="2560" y="172"/>
                    <a:pt x="24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7"/>
            <p:cNvSpPr/>
            <p:nvPr/>
          </p:nvSpPr>
          <p:spPr>
            <a:xfrm>
              <a:off x="6106493" y="1404940"/>
              <a:ext cx="147091" cy="54500"/>
            </a:xfrm>
            <a:custGeom>
              <a:avLst/>
              <a:gdLst/>
              <a:ahLst/>
              <a:cxnLst/>
              <a:rect l="l" t="t" r="r" b="b"/>
              <a:pathLst>
                <a:path w="2456" h="910" extrusionOk="0">
                  <a:moveTo>
                    <a:pt x="1219" y="0"/>
                  </a:moveTo>
                  <a:cubicBezTo>
                    <a:pt x="935" y="0"/>
                    <a:pt x="652" y="44"/>
                    <a:pt x="437" y="132"/>
                  </a:cubicBezTo>
                  <a:cubicBezTo>
                    <a:pt x="1" y="310"/>
                    <a:pt x="3" y="596"/>
                    <a:pt x="441" y="774"/>
                  </a:cubicBezTo>
                  <a:cubicBezTo>
                    <a:pt x="660" y="865"/>
                    <a:pt x="948" y="910"/>
                    <a:pt x="1235" y="910"/>
                  </a:cubicBezTo>
                  <a:cubicBezTo>
                    <a:pt x="1520" y="910"/>
                    <a:pt x="1805" y="865"/>
                    <a:pt x="2022" y="776"/>
                  </a:cubicBezTo>
                  <a:cubicBezTo>
                    <a:pt x="2456" y="600"/>
                    <a:pt x="2454" y="314"/>
                    <a:pt x="2016" y="136"/>
                  </a:cubicBezTo>
                  <a:cubicBezTo>
                    <a:pt x="1795" y="45"/>
                    <a:pt x="1506" y="0"/>
                    <a:pt x="121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37"/>
            <p:cNvSpPr/>
            <p:nvPr/>
          </p:nvSpPr>
          <p:spPr>
            <a:xfrm>
              <a:off x="6102839" y="1492801"/>
              <a:ext cx="156374" cy="39528"/>
            </a:xfrm>
            <a:custGeom>
              <a:avLst/>
              <a:gdLst/>
              <a:ahLst/>
              <a:cxnLst/>
              <a:rect l="l" t="t" r="r" b="b"/>
              <a:pathLst>
                <a:path w="2611" h="660" extrusionOk="0">
                  <a:moveTo>
                    <a:pt x="2466" y="1"/>
                  </a:moveTo>
                  <a:cubicBezTo>
                    <a:pt x="2423" y="95"/>
                    <a:pt x="2312" y="181"/>
                    <a:pt x="2136" y="252"/>
                  </a:cubicBezTo>
                  <a:cubicBezTo>
                    <a:pt x="1902" y="347"/>
                    <a:pt x="1594" y="395"/>
                    <a:pt x="1285" y="395"/>
                  </a:cubicBezTo>
                  <a:cubicBezTo>
                    <a:pt x="975" y="395"/>
                    <a:pt x="665" y="347"/>
                    <a:pt x="428" y="250"/>
                  </a:cubicBezTo>
                  <a:cubicBezTo>
                    <a:pt x="268" y="189"/>
                    <a:pt x="164" y="111"/>
                    <a:pt x="111" y="29"/>
                  </a:cubicBezTo>
                  <a:lnTo>
                    <a:pt x="111" y="29"/>
                  </a:lnTo>
                  <a:cubicBezTo>
                    <a:pt x="0" y="197"/>
                    <a:pt x="109" y="381"/>
                    <a:pt x="436" y="512"/>
                  </a:cubicBezTo>
                  <a:cubicBezTo>
                    <a:pt x="677" y="611"/>
                    <a:pt x="993" y="660"/>
                    <a:pt x="1309" y="660"/>
                  </a:cubicBezTo>
                  <a:cubicBezTo>
                    <a:pt x="1623" y="660"/>
                    <a:pt x="1936" y="611"/>
                    <a:pt x="2175" y="514"/>
                  </a:cubicBezTo>
                  <a:cubicBezTo>
                    <a:pt x="2515" y="375"/>
                    <a:pt x="2611" y="175"/>
                    <a:pt x="24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37"/>
            <p:cNvSpPr/>
            <p:nvPr/>
          </p:nvSpPr>
          <p:spPr>
            <a:xfrm>
              <a:off x="6104456" y="1464292"/>
              <a:ext cx="153200" cy="38749"/>
            </a:xfrm>
            <a:custGeom>
              <a:avLst/>
              <a:gdLst/>
              <a:ahLst/>
              <a:cxnLst/>
              <a:rect l="l" t="t" r="r" b="b"/>
              <a:pathLst>
                <a:path w="2558" h="647" extrusionOk="0">
                  <a:moveTo>
                    <a:pt x="2414" y="0"/>
                  </a:moveTo>
                  <a:lnTo>
                    <a:pt x="2414" y="0"/>
                  </a:lnTo>
                  <a:cubicBezTo>
                    <a:pt x="2369" y="92"/>
                    <a:pt x="2263" y="180"/>
                    <a:pt x="2091" y="250"/>
                  </a:cubicBezTo>
                  <a:cubicBezTo>
                    <a:pt x="1862" y="342"/>
                    <a:pt x="1561" y="389"/>
                    <a:pt x="1260" y="389"/>
                  </a:cubicBezTo>
                  <a:cubicBezTo>
                    <a:pt x="955" y="389"/>
                    <a:pt x="649" y="341"/>
                    <a:pt x="415" y="246"/>
                  </a:cubicBezTo>
                  <a:cubicBezTo>
                    <a:pt x="262" y="182"/>
                    <a:pt x="158" y="107"/>
                    <a:pt x="106" y="27"/>
                  </a:cubicBezTo>
                  <a:lnTo>
                    <a:pt x="106" y="27"/>
                  </a:lnTo>
                  <a:cubicBezTo>
                    <a:pt x="0" y="188"/>
                    <a:pt x="104" y="373"/>
                    <a:pt x="421" y="501"/>
                  </a:cubicBezTo>
                  <a:cubicBezTo>
                    <a:pt x="659" y="598"/>
                    <a:pt x="971" y="647"/>
                    <a:pt x="1283" y="647"/>
                  </a:cubicBezTo>
                  <a:cubicBezTo>
                    <a:pt x="1590" y="647"/>
                    <a:pt x="1895" y="600"/>
                    <a:pt x="2128" y="505"/>
                  </a:cubicBezTo>
                  <a:cubicBezTo>
                    <a:pt x="2461" y="368"/>
                    <a:pt x="2557" y="172"/>
                    <a:pt x="24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7"/>
            <p:cNvSpPr/>
            <p:nvPr/>
          </p:nvSpPr>
          <p:spPr>
            <a:xfrm>
              <a:off x="6119848" y="1411827"/>
              <a:ext cx="120140" cy="40486"/>
            </a:xfrm>
            <a:custGeom>
              <a:avLst/>
              <a:gdLst/>
              <a:ahLst/>
              <a:cxnLst/>
              <a:rect l="l" t="t" r="r" b="b"/>
              <a:pathLst>
                <a:path w="2006" h="676" extrusionOk="0">
                  <a:moveTo>
                    <a:pt x="995" y="0"/>
                  </a:moveTo>
                  <a:cubicBezTo>
                    <a:pt x="711" y="0"/>
                    <a:pt x="451" y="43"/>
                    <a:pt x="254" y="123"/>
                  </a:cubicBezTo>
                  <a:cubicBezTo>
                    <a:pt x="66" y="199"/>
                    <a:pt x="1" y="283"/>
                    <a:pt x="1" y="332"/>
                  </a:cubicBezTo>
                  <a:cubicBezTo>
                    <a:pt x="1" y="383"/>
                    <a:pt x="66" y="471"/>
                    <a:pt x="259" y="547"/>
                  </a:cubicBezTo>
                  <a:cubicBezTo>
                    <a:pt x="461" y="631"/>
                    <a:pt x="727" y="676"/>
                    <a:pt x="1011" y="676"/>
                  </a:cubicBezTo>
                  <a:cubicBezTo>
                    <a:pt x="1292" y="676"/>
                    <a:pt x="1556" y="631"/>
                    <a:pt x="1752" y="549"/>
                  </a:cubicBezTo>
                  <a:cubicBezTo>
                    <a:pt x="1938" y="475"/>
                    <a:pt x="2006" y="389"/>
                    <a:pt x="2006" y="340"/>
                  </a:cubicBezTo>
                  <a:cubicBezTo>
                    <a:pt x="2006" y="291"/>
                    <a:pt x="1938" y="201"/>
                    <a:pt x="1746" y="125"/>
                  </a:cubicBezTo>
                  <a:cubicBezTo>
                    <a:pt x="1548" y="43"/>
                    <a:pt x="1282" y="0"/>
                    <a:pt x="9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7"/>
            <p:cNvSpPr/>
            <p:nvPr/>
          </p:nvSpPr>
          <p:spPr>
            <a:xfrm>
              <a:off x="6103797" y="1589765"/>
              <a:ext cx="152601" cy="37072"/>
            </a:xfrm>
            <a:custGeom>
              <a:avLst/>
              <a:gdLst/>
              <a:ahLst/>
              <a:cxnLst/>
              <a:rect l="l" t="t" r="r" b="b"/>
              <a:pathLst>
                <a:path w="2548" h="619" extrusionOk="0">
                  <a:moveTo>
                    <a:pt x="21" y="0"/>
                  </a:moveTo>
                  <a:lnTo>
                    <a:pt x="1" y="348"/>
                  </a:lnTo>
                  <a:cubicBezTo>
                    <a:pt x="1" y="348"/>
                    <a:pt x="3" y="348"/>
                    <a:pt x="5" y="350"/>
                  </a:cubicBezTo>
                  <a:cubicBezTo>
                    <a:pt x="52" y="379"/>
                    <a:pt x="109" y="407"/>
                    <a:pt x="179" y="436"/>
                  </a:cubicBezTo>
                  <a:cubicBezTo>
                    <a:pt x="471" y="553"/>
                    <a:pt x="864" y="618"/>
                    <a:pt x="1284" y="618"/>
                  </a:cubicBezTo>
                  <a:cubicBezTo>
                    <a:pt x="1701" y="618"/>
                    <a:pt x="2090" y="555"/>
                    <a:pt x="2376" y="438"/>
                  </a:cubicBezTo>
                  <a:cubicBezTo>
                    <a:pt x="2440" y="413"/>
                    <a:pt x="2497" y="387"/>
                    <a:pt x="2542" y="358"/>
                  </a:cubicBezTo>
                  <a:cubicBezTo>
                    <a:pt x="2544" y="358"/>
                    <a:pt x="2544" y="358"/>
                    <a:pt x="2548" y="356"/>
                  </a:cubicBezTo>
                  <a:lnTo>
                    <a:pt x="2532" y="17"/>
                  </a:lnTo>
                  <a:cubicBezTo>
                    <a:pt x="2530" y="21"/>
                    <a:pt x="2530" y="27"/>
                    <a:pt x="2527" y="31"/>
                  </a:cubicBezTo>
                  <a:cubicBezTo>
                    <a:pt x="2503" y="94"/>
                    <a:pt x="2415" y="184"/>
                    <a:pt x="2214" y="266"/>
                  </a:cubicBezTo>
                  <a:cubicBezTo>
                    <a:pt x="1969" y="366"/>
                    <a:pt x="1638" y="422"/>
                    <a:pt x="1284" y="422"/>
                  </a:cubicBezTo>
                  <a:cubicBezTo>
                    <a:pt x="926" y="422"/>
                    <a:pt x="594" y="364"/>
                    <a:pt x="342" y="264"/>
                  </a:cubicBezTo>
                  <a:cubicBezTo>
                    <a:pt x="136" y="180"/>
                    <a:pt x="46" y="84"/>
                    <a:pt x="25" y="21"/>
                  </a:cubicBezTo>
                  <a:cubicBezTo>
                    <a:pt x="23" y="12"/>
                    <a:pt x="21" y="4"/>
                    <a:pt x="21" y="0"/>
                  </a:cubicBezTo>
                  <a:close/>
                </a:path>
              </a:pathLst>
            </a:custGeom>
            <a:solidFill>
              <a:srgbClr val="F3F0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7"/>
            <p:cNvSpPr/>
            <p:nvPr/>
          </p:nvSpPr>
          <p:spPr>
            <a:xfrm>
              <a:off x="6103797" y="1589765"/>
              <a:ext cx="152601" cy="37072"/>
            </a:xfrm>
            <a:custGeom>
              <a:avLst/>
              <a:gdLst/>
              <a:ahLst/>
              <a:cxnLst/>
              <a:rect l="l" t="t" r="r" b="b"/>
              <a:pathLst>
                <a:path w="2548" h="619" extrusionOk="0">
                  <a:moveTo>
                    <a:pt x="21" y="0"/>
                  </a:moveTo>
                  <a:lnTo>
                    <a:pt x="1" y="348"/>
                  </a:lnTo>
                  <a:cubicBezTo>
                    <a:pt x="1" y="348"/>
                    <a:pt x="3" y="348"/>
                    <a:pt x="5" y="350"/>
                  </a:cubicBezTo>
                  <a:cubicBezTo>
                    <a:pt x="52" y="379"/>
                    <a:pt x="109" y="407"/>
                    <a:pt x="179" y="436"/>
                  </a:cubicBezTo>
                  <a:cubicBezTo>
                    <a:pt x="471" y="553"/>
                    <a:pt x="864" y="618"/>
                    <a:pt x="1284" y="618"/>
                  </a:cubicBezTo>
                  <a:cubicBezTo>
                    <a:pt x="1701" y="618"/>
                    <a:pt x="2090" y="555"/>
                    <a:pt x="2376" y="438"/>
                  </a:cubicBezTo>
                  <a:cubicBezTo>
                    <a:pt x="2440" y="413"/>
                    <a:pt x="2497" y="387"/>
                    <a:pt x="2542" y="358"/>
                  </a:cubicBezTo>
                  <a:cubicBezTo>
                    <a:pt x="2544" y="358"/>
                    <a:pt x="2544" y="358"/>
                    <a:pt x="2548" y="356"/>
                  </a:cubicBezTo>
                  <a:lnTo>
                    <a:pt x="2532" y="17"/>
                  </a:lnTo>
                  <a:cubicBezTo>
                    <a:pt x="2530" y="21"/>
                    <a:pt x="2530" y="27"/>
                    <a:pt x="2527" y="31"/>
                  </a:cubicBezTo>
                  <a:cubicBezTo>
                    <a:pt x="2503" y="94"/>
                    <a:pt x="2415" y="184"/>
                    <a:pt x="2214" y="266"/>
                  </a:cubicBezTo>
                  <a:cubicBezTo>
                    <a:pt x="1969" y="366"/>
                    <a:pt x="1638" y="422"/>
                    <a:pt x="1284" y="422"/>
                  </a:cubicBezTo>
                  <a:cubicBezTo>
                    <a:pt x="926" y="422"/>
                    <a:pt x="594" y="364"/>
                    <a:pt x="342" y="264"/>
                  </a:cubicBezTo>
                  <a:cubicBezTo>
                    <a:pt x="136" y="180"/>
                    <a:pt x="46" y="84"/>
                    <a:pt x="25" y="21"/>
                  </a:cubicBezTo>
                  <a:cubicBezTo>
                    <a:pt x="23" y="12"/>
                    <a:pt x="21" y="4"/>
                    <a:pt x="21" y="0"/>
                  </a:cubicBezTo>
                  <a:close/>
                </a:path>
              </a:pathLst>
            </a:custGeom>
            <a:solidFill>
              <a:srgbClr val="333233">
                <a:alpha val="74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7"/>
            <p:cNvSpPr/>
            <p:nvPr/>
          </p:nvSpPr>
          <p:spPr>
            <a:xfrm>
              <a:off x="6091580" y="1573714"/>
              <a:ext cx="176497" cy="44618"/>
            </a:xfrm>
            <a:custGeom>
              <a:avLst/>
              <a:gdLst/>
              <a:ahLst/>
              <a:cxnLst/>
              <a:rect l="l" t="t" r="r" b="b"/>
              <a:pathLst>
                <a:path w="2947" h="745" extrusionOk="0">
                  <a:moveTo>
                    <a:pt x="229" y="0"/>
                  </a:moveTo>
                  <a:lnTo>
                    <a:pt x="229" y="0"/>
                  </a:lnTo>
                  <a:cubicBezTo>
                    <a:pt x="64" y="92"/>
                    <a:pt x="0" y="186"/>
                    <a:pt x="0" y="246"/>
                  </a:cubicBezTo>
                  <a:cubicBezTo>
                    <a:pt x="0" y="301"/>
                    <a:pt x="55" y="389"/>
                    <a:pt x="205" y="475"/>
                  </a:cubicBezTo>
                  <a:cubicBezTo>
                    <a:pt x="250" y="503"/>
                    <a:pt x="309" y="532"/>
                    <a:pt x="379" y="561"/>
                  </a:cubicBezTo>
                  <a:cubicBezTo>
                    <a:pt x="669" y="677"/>
                    <a:pt x="1064" y="745"/>
                    <a:pt x="1483" y="745"/>
                  </a:cubicBezTo>
                  <a:cubicBezTo>
                    <a:pt x="1899" y="745"/>
                    <a:pt x="2285" y="679"/>
                    <a:pt x="2574" y="563"/>
                  </a:cubicBezTo>
                  <a:cubicBezTo>
                    <a:pt x="2641" y="534"/>
                    <a:pt x="2695" y="510"/>
                    <a:pt x="2742" y="481"/>
                  </a:cubicBezTo>
                  <a:cubicBezTo>
                    <a:pt x="2889" y="393"/>
                    <a:pt x="2946" y="307"/>
                    <a:pt x="2946" y="250"/>
                  </a:cubicBezTo>
                  <a:cubicBezTo>
                    <a:pt x="2946" y="192"/>
                    <a:pt x="2885" y="96"/>
                    <a:pt x="2715" y="4"/>
                  </a:cubicBezTo>
                  <a:lnTo>
                    <a:pt x="2715" y="4"/>
                  </a:lnTo>
                  <a:lnTo>
                    <a:pt x="2721" y="84"/>
                  </a:lnTo>
                  <a:cubicBezTo>
                    <a:pt x="2727" y="96"/>
                    <a:pt x="2729" y="111"/>
                    <a:pt x="2729" y="123"/>
                  </a:cubicBezTo>
                  <a:cubicBezTo>
                    <a:pt x="2729" y="131"/>
                    <a:pt x="2729" y="141"/>
                    <a:pt x="2725" y="152"/>
                  </a:cubicBezTo>
                  <a:cubicBezTo>
                    <a:pt x="2705" y="215"/>
                    <a:pt x="2613" y="305"/>
                    <a:pt x="2414" y="387"/>
                  </a:cubicBezTo>
                  <a:cubicBezTo>
                    <a:pt x="2169" y="485"/>
                    <a:pt x="1835" y="542"/>
                    <a:pt x="1483" y="542"/>
                  </a:cubicBezTo>
                  <a:cubicBezTo>
                    <a:pt x="1127" y="542"/>
                    <a:pt x="792" y="485"/>
                    <a:pt x="542" y="383"/>
                  </a:cubicBezTo>
                  <a:cubicBezTo>
                    <a:pt x="334" y="299"/>
                    <a:pt x="246" y="205"/>
                    <a:pt x="225" y="141"/>
                  </a:cubicBezTo>
                  <a:cubicBezTo>
                    <a:pt x="221" y="133"/>
                    <a:pt x="219" y="123"/>
                    <a:pt x="219" y="115"/>
                  </a:cubicBezTo>
                  <a:cubicBezTo>
                    <a:pt x="219" y="105"/>
                    <a:pt x="221" y="92"/>
                    <a:pt x="227" y="80"/>
                  </a:cubicBezTo>
                  <a:lnTo>
                    <a:pt x="2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37"/>
            <p:cNvSpPr/>
            <p:nvPr/>
          </p:nvSpPr>
          <p:spPr>
            <a:xfrm>
              <a:off x="6091819" y="1570001"/>
              <a:ext cx="175778" cy="44439"/>
            </a:xfrm>
            <a:custGeom>
              <a:avLst/>
              <a:gdLst/>
              <a:ahLst/>
              <a:cxnLst/>
              <a:rect l="l" t="t" r="r" b="b"/>
              <a:pathLst>
                <a:path w="2935" h="742" extrusionOk="0">
                  <a:moveTo>
                    <a:pt x="227" y="1"/>
                  </a:moveTo>
                  <a:cubicBezTo>
                    <a:pt x="62" y="93"/>
                    <a:pt x="0" y="185"/>
                    <a:pt x="0" y="244"/>
                  </a:cubicBezTo>
                  <a:cubicBezTo>
                    <a:pt x="0" y="299"/>
                    <a:pt x="53" y="387"/>
                    <a:pt x="203" y="473"/>
                  </a:cubicBezTo>
                  <a:cubicBezTo>
                    <a:pt x="252" y="502"/>
                    <a:pt x="307" y="531"/>
                    <a:pt x="377" y="557"/>
                  </a:cubicBezTo>
                  <a:cubicBezTo>
                    <a:pt x="667" y="678"/>
                    <a:pt x="1058" y="741"/>
                    <a:pt x="1475" y="741"/>
                  </a:cubicBezTo>
                  <a:cubicBezTo>
                    <a:pt x="1891" y="741"/>
                    <a:pt x="2277" y="676"/>
                    <a:pt x="2564" y="561"/>
                  </a:cubicBezTo>
                  <a:cubicBezTo>
                    <a:pt x="2629" y="535"/>
                    <a:pt x="2682" y="510"/>
                    <a:pt x="2730" y="482"/>
                  </a:cubicBezTo>
                  <a:cubicBezTo>
                    <a:pt x="2877" y="398"/>
                    <a:pt x="2934" y="310"/>
                    <a:pt x="2934" y="254"/>
                  </a:cubicBezTo>
                  <a:cubicBezTo>
                    <a:pt x="2934" y="193"/>
                    <a:pt x="2873" y="101"/>
                    <a:pt x="2707" y="9"/>
                  </a:cubicBezTo>
                  <a:lnTo>
                    <a:pt x="2707" y="9"/>
                  </a:lnTo>
                  <a:lnTo>
                    <a:pt x="2711" y="87"/>
                  </a:lnTo>
                  <a:cubicBezTo>
                    <a:pt x="2719" y="101"/>
                    <a:pt x="2721" y="113"/>
                    <a:pt x="2721" y="126"/>
                  </a:cubicBezTo>
                  <a:cubicBezTo>
                    <a:pt x="2721" y="134"/>
                    <a:pt x="2721" y="144"/>
                    <a:pt x="2717" y="154"/>
                  </a:cubicBezTo>
                  <a:cubicBezTo>
                    <a:pt x="2695" y="218"/>
                    <a:pt x="2607" y="308"/>
                    <a:pt x="2406" y="390"/>
                  </a:cubicBezTo>
                  <a:cubicBezTo>
                    <a:pt x="2163" y="490"/>
                    <a:pt x="1833" y="543"/>
                    <a:pt x="1482" y="543"/>
                  </a:cubicBezTo>
                  <a:cubicBezTo>
                    <a:pt x="1126" y="543"/>
                    <a:pt x="792" y="486"/>
                    <a:pt x="544" y="387"/>
                  </a:cubicBezTo>
                  <a:cubicBezTo>
                    <a:pt x="338" y="302"/>
                    <a:pt x="248" y="207"/>
                    <a:pt x="227" y="144"/>
                  </a:cubicBezTo>
                  <a:cubicBezTo>
                    <a:pt x="225" y="136"/>
                    <a:pt x="223" y="126"/>
                    <a:pt x="223" y="117"/>
                  </a:cubicBezTo>
                  <a:cubicBezTo>
                    <a:pt x="223" y="107"/>
                    <a:pt x="225" y="95"/>
                    <a:pt x="231" y="83"/>
                  </a:cubicBezTo>
                  <a:lnTo>
                    <a:pt x="2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7"/>
            <p:cNvSpPr/>
            <p:nvPr/>
          </p:nvSpPr>
          <p:spPr>
            <a:xfrm>
              <a:off x="6102839" y="1841069"/>
              <a:ext cx="11679" cy="7786"/>
            </a:xfrm>
            <a:custGeom>
              <a:avLst/>
              <a:gdLst/>
              <a:ahLst/>
              <a:cxnLst/>
              <a:rect l="l" t="t" r="r" b="b"/>
              <a:pathLst>
                <a:path w="195" h="130" extrusionOk="0">
                  <a:moveTo>
                    <a:pt x="13" y="0"/>
                  </a:moveTo>
                  <a:lnTo>
                    <a:pt x="0" y="25"/>
                  </a:lnTo>
                  <a:lnTo>
                    <a:pt x="182" y="129"/>
                  </a:lnTo>
                  <a:lnTo>
                    <a:pt x="195" y="107"/>
                  </a:lnTo>
                  <a:lnTo>
                    <a:pt x="13" y="0"/>
                  </a:lnTo>
                  <a:close/>
                </a:path>
              </a:pathLst>
            </a:custGeom>
            <a:solidFill>
              <a:srgbClr val="58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7"/>
            <p:cNvSpPr/>
            <p:nvPr/>
          </p:nvSpPr>
          <p:spPr>
            <a:xfrm>
              <a:off x="6102839" y="1825976"/>
              <a:ext cx="11679" cy="7666"/>
            </a:xfrm>
            <a:custGeom>
              <a:avLst/>
              <a:gdLst/>
              <a:ahLst/>
              <a:cxnLst/>
              <a:rect l="l" t="t" r="r" b="b"/>
              <a:pathLst>
                <a:path w="195" h="128" extrusionOk="0">
                  <a:moveTo>
                    <a:pt x="13" y="1"/>
                  </a:moveTo>
                  <a:lnTo>
                    <a:pt x="0" y="21"/>
                  </a:lnTo>
                  <a:lnTo>
                    <a:pt x="182" y="128"/>
                  </a:lnTo>
                  <a:lnTo>
                    <a:pt x="195" y="105"/>
                  </a:lnTo>
                  <a:lnTo>
                    <a:pt x="13" y="1"/>
                  </a:lnTo>
                  <a:close/>
                </a:path>
              </a:pathLst>
            </a:custGeom>
            <a:solidFill>
              <a:srgbClr val="58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7"/>
            <p:cNvSpPr/>
            <p:nvPr/>
          </p:nvSpPr>
          <p:spPr>
            <a:xfrm>
              <a:off x="6102839" y="1810644"/>
              <a:ext cx="11679" cy="7666"/>
            </a:xfrm>
            <a:custGeom>
              <a:avLst/>
              <a:gdLst/>
              <a:ahLst/>
              <a:cxnLst/>
              <a:rect l="l" t="t" r="r" b="b"/>
              <a:pathLst>
                <a:path w="195" h="128" extrusionOk="0">
                  <a:moveTo>
                    <a:pt x="13" y="1"/>
                  </a:moveTo>
                  <a:lnTo>
                    <a:pt x="0" y="23"/>
                  </a:lnTo>
                  <a:lnTo>
                    <a:pt x="182" y="128"/>
                  </a:lnTo>
                  <a:lnTo>
                    <a:pt x="195" y="105"/>
                  </a:lnTo>
                  <a:lnTo>
                    <a:pt x="13" y="1"/>
                  </a:lnTo>
                  <a:close/>
                </a:path>
              </a:pathLst>
            </a:custGeom>
            <a:solidFill>
              <a:srgbClr val="58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7"/>
            <p:cNvSpPr/>
            <p:nvPr/>
          </p:nvSpPr>
          <p:spPr>
            <a:xfrm>
              <a:off x="6102839" y="1795492"/>
              <a:ext cx="11679" cy="7546"/>
            </a:xfrm>
            <a:custGeom>
              <a:avLst/>
              <a:gdLst/>
              <a:ahLst/>
              <a:cxnLst/>
              <a:rect l="l" t="t" r="r" b="b"/>
              <a:pathLst>
                <a:path w="195" h="126" extrusionOk="0">
                  <a:moveTo>
                    <a:pt x="13" y="0"/>
                  </a:moveTo>
                  <a:lnTo>
                    <a:pt x="0" y="23"/>
                  </a:lnTo>
                  <a:lnTo>
                    <a:pt x="182" y="125"/>
                  </a:lnTo>
                  <a:lnTo>
                    <a:pt x="195" y="105"/>
                  </a:lnTo>
                  <a:lnTo>
                    <a:pt x="13" y="0"/>
                  </a:lnTo>
                  <a:close/>
                </a:path>
              </a:pathLst>
            </a:custGeom>
            <a:solidFill>
              <a:srgbClr val="58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7"/>
            <p:cNvSpPr/>
            <p:nvPr/>
          </p:nvSpPr>
          <p:spPr>
            <a:xfrm>
              <a:off x="6102839" y="1780160"/>
              <a:ext cx="11679" cy="7666"/>
            </a:xfrm>
            <a:custGeom>
              <a:avLst/>
              <a:gdLst/>
              <a:ahLst/>
              <a:cxnLst/>
              <a:rect l="l" t="t" r="r" b="b"/>
              <a:pathLst>
                <a:path w="195" h="128" extrusionOk="0">
                  <a:moveTo>
                    <a:pt x="13" y="1"/>
                  </a:moveTo>
                  <a:lnTo>
                    <a:pt x="0" y="23"/>
                  </a:lnTo>
                  <a:lnTo>
                    <a:pt x="182" y="127"/>
                  </a:lnTo>
                  <a:lnTo>
                    <a:pt x="195" y="107"/>
                  </a:lnTo>
                  <a:lnTo>
                    <a:pt x="13" y="1"/>
                  </a:lnTo>
                  <a:close/>
                </a:path>
              </a:pathLst>
            </a:custGeom>
            <a:solidFill>
              <a:srgbClr val="58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7"/>
            <p:cNvSpPr/>
            <p:nvPr/>
          </p:nvSpPr>
          <p:spPr>
            <a:xfrm>
              <a:off x="6102839" y="1764947"/>
              <a:ext cx="11679" cy="7786"/>
            </a:xfrm>
            <a:custGeom>
              <a:avLst/>
              <a:gdLst/>
              <a:ahLst/>
              <a:cxnLst/>
              <a:rect l="l" t="t" r="r" b="b"/>
              <a:pathLst>
                <a:path w="195" h="130" extrusionOk="0">
                  <a:moveTo>
                    <a:pt x="13" y="1"/>
                  </a:moveTo>
                  <a:lnTo>
                    <a:pt x="0" y="23"/>
                  </a:lnTo>
                  <a:lnTo>
                    <a:pt x="182" y="130"/>
                  </a:lnTo>
                  <a:lnTo>
                    <a:pt x="195" y="105"/>
                  </a:lnTo>
                  <a:lnTo>
                    <a:pt x="13" y="1"/>
                  </a:lnTo>
                  <a:close/>
                </a:path>
              </a:pathLst>
            </a:custGeom>
            <a:solidFill>
              <a:srgbClr val="58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7"/>
            <p:cNvSpPr/>
            <p:nvPr/>
          </p:nvSpPr>
          <p:spPr>
            <a:xfrm>
              <a:off x="6102839" y="1749795"/>
              <a:ext cx="11679" cy="7606"/>
            </a:xfrm>
            <a:custGeom>
              <a:avLst/>
              <a:gdLst/>
              <a:ahLst/>
              <a:cxnLst/>
              <a:rect l="l" t="t" r="r" b="b"/>
              <a:pathLst>
                <a:path w="195" h="127" extrusionOk="0">
                  <a:moveTo>
                    <a:pt x="13" y="0"/>
                  </a:moveTo>
                  <a:lnTo>
                    <a:pt x="0" y="21"/>
                  </a:lnTo>
                  <a:lnTo>
                    <a:pt x="182" y="127"/>
                  </a:lnTo>
                  <a:lnTo>
                    <a:pt x="195" y="107"/>
                  </a:lnTo>
                  <a:lnTo>
                    <a:pt x="13" y="0"/>
                  </a:lnTo>
                  <a:close/>
                </a:path>
              </a:pathLst>
            </a:custGeom>
            <a:solidFill>
              <a:srgbClr val="58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7"/>
            <p:cNvSpPr/>
            <p:nvPr/>
          </p:nvSpPr>
          <p:spPr>
            <a:xfrm>
              <a:off x="6102839" y="1734462"/>
              <a:ext cx="11679" cy="7786"/>
            </a:xfrm>
            <a:custGeom>
              <a:avLst/>
              <a:gdLst/>
              <a:ahLst/>
              <a:cxnLst/>
              <a:rect l="l" t="t" r="r" b="b"/>
              <a:pathLst>
                <a:path w="195" h="130" extrusionOk="0">
                  <a:moveTo>
                    <a:pt x="13" y="0"/>
                  </a:moveTo>
                  <a:lnTo>
                    <a:pt x="0" y="25"/>
                  </a:lnTo>
                  <a:lnTo>
                    <a:pt x="182" y="129"/>
                  </a:lnTo>
                  <a:lnTo>
                    <a:pt x="195" y="107"/>
                  </a:lnTo>
                  <a:lnTo>
                    <a:pt x="13" y="0"/>
                  </a:lnTo>
                  <a:close/>
                </a:path>
              </a:pathLst>
            </a:custGeom>
            <a:solidFill>
              <a:srgbClr val="58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7"/>
            <p:cNvSpPr/>
            <p:nvPr/>
          </p:nvSpPr>
          <p:spPr>
            <a:xfrm>
              <a:off x="6102839" y="1719370"/>
              <a:ext cx="11679" cy="7666"/>
            </a:xfrm>
            <a:custGeom>
              <a:avLst/>
              <a:gdLst/>
              <a:ahLst/>
              <a:cxnLst/>
              <a:rect l="l" t="t" r="r" b="b"/>
              <a:pathLst>
                <a:path w="195" h="128" extrusionOk="0">
                  <a:moveTo>
                    <a:pt x="13" y="1"/>
                  </a:moveTo>
                  <a:lnTo>
                    <a:pt x="0" y="21"/>
                  </a:lnTo>
                  <a:lnTo>
                    <a:pt x="182" y="128"/>
                  </a:lnTo>
                  <a:lnTo>
                    <a:pt x="195" y="105"/>
                  </a:lnTo>
                  <a:lnTo>
                    <a:pt x="13" y="1"/>
                  </a:lnTo>
                  <a:close/>
                </a:path>
              </a:pathLst>
            </a:custGeom>
            <a:solidFill>
              <a:srgbClr val="58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37"/>
            <p:cNvSpPr/>
            <p:nvPr/>
          </p:nvSpPr>
          <p:spPr>
            <a:xfrm>
              <a:off x="6102839" y="1643188"/>
              <a:ext cx="11679" cy="7666"/>
            </a:xfrm>
            <a:custGeom>
              <a:avLst/>
              <a:gdLst/>
              <a:ahLst/>
              <a:cxnLst/>
              <a:rect l="l" t="t" r="r" b="b"/>
              <a:pathLst>
                <a:path w="195" h="128" extrusionOk="0">
                  <a:moveTo>
                    <a:pt x="13" y="0"/>
                  </a:moveTo>
                  <a:lnTo>
                    <a:pt x="0" y="21"/>
                  </a:lnTo>
                  <a:lnTo>
                    <a:pt x="182" y="127"/>
                  </a:lnTo>
                  <a:lnTo>
                    <a:pt x="195" y="107"/>
                  </a:lnTo>
                  <a:lnTo>
                    <a:pt x="13" y="0"/>
                  </a:lnTo>
                  <a:close/>
                </a:path>
              </a:pathLst>
            </a:custGeom>
            <a:solidFill>
              <a:srgbClr val="58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37"/>
            <p:cNvSpPr/>
            <p:nvPr/>
          </p:nvSpPr>
          <p:spPr>
            <a:xfrm>
              <a:off x="6102839" y="1612763"/>
              <a:ext cx="11679" cy="7666"/>
            </a:xfrm>
            <a:custGeom>
              <a:avLst/>
              <a:gdLst/>
              <a:ahLst/>
              <a:cxnLst/>
              <a:rect l="l" t="t" r="r" b="b"/>
              <a:pathLst>
                <a:path w="195" h="128" extrusionOk="0">
                  <a:moveTo>
                    <a:pt x="13" y="1"/>
                  </a:moveTo>
                  <a:lnTo>
                    <a:pt x="0" y="23"/>
                  </a:lnTo>
                  <a:lnTo>
                    <a:pt x="182" y="128"/>
                  </a:lnTo>
                  <a:lnTo>
                    <a:pt x="195" y="105"/>
                  </a:lnTo>
                  <a:lnTo>
                    <a:pt x="13" y="1"/>
                  </a:lnTo>
                  <a:close/>
                </a:path>
              </a:pathLst>
            </a:custGeom>
            <a:solidFill>
              <a:srgbClr val="58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6" name="Google Shape;1766;p37"/>
            <p:cNvGrpSpPr/>
            <p:nvPr/>
          </p:nvGrpSpPr>
          <p:grpSpPr>
            <a:xfrm>
              <a:off x="6101691" y="1598327"/>
              <a:ext cx="13296" cy="259443"/>
              <a:chOff x="6477079" y="1537308"/>
              <a:chExt cx="73378" cy="1431846"/>
            </a:xfrm>
          </p:grpSpPr>
          <p:sp>
            <p:nvSpPr>
              <p:cNvPr id="1767" name="Google Shape;1767;p37"/>
              <p:cNvSpPr/>
              <p:nvPr/>
            </p:nvSpPr>
            <p:spPr>
              <a:xfrm>
                <a:off x="6541533" y="1571022"/>
                <a:ext cx="8924" cy="1398131"/>
              </a:xfrm>
              <a:custGeom>
                <a:avLst/>
                <a:gdLst/>
                <a:ahLst/>
                <a:cxnLst/>
                <a:rect l="l" t="t" r="r" b="b"/>
                <a:pathLst>
                  <a:path w="27" h="4230" extrusionOk="0">
                    <a:moveTo>
                      <a:pt x="0" y="1"/>
                    </a:moveTo>
                    <a:lnTo>
                      <a:pt x="0" y="4230"/>
                    </a:lnTo>
                    <a:lnTo>
                      <a:pt x="27" y="4230"/>
                    </a:lnTo>
                    <a:lnTo>
                      <a:pt x="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37"/>
              <p:cNvSpPr/>
              <p:nvPr/>
            </p:nvSpPr>
            <p:spPr>
              <a:xfrm>
                <a:off x="6483359" y="2121691"/>
                <a:ext cx="64453" cy="41316"/>
              </a:xfrm>
              <a:custGeom>
                <a:avLst/>
                <a:gdLst/>
                <a:ahLst/>
                <a:cxnLst/>
                <a:rect l="l" t="t" r="r" b="b"/>
                <a:pathLst>
                  <a:path w="195" h="125" extrusionOk="0">
                    <a:moveTo>
                      <a:pt x="13" y="0"/>
                    </a:moveTo>
                    <a:lnTo>
                      <a:pt x="0" y="21"/>
                    </a:lnTo>
                    <a:lnTo>
                      <a:pt x="182" y="125"/>
                    </a:lnTo>
                    <a:lnTo>
                      <a:pt x="195" y="104"/>
                    </a:lnTo>
                    <a:lnTo>
                      <a:pt x="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37"/>
              <p:cNvSpPr/>
              <p:nvPr/>
            </p:nvSpPr>
            <p:spPr>
              <a:xfrm>
                <a:off x="6483359" y="2037074"/>
                <a:ext cx="64453" cy="42308"/>
              </a:xfrm>
              <a:custGeom>
                <a:avLst/>
                <a:gdLst/>
                <a:ahLst/>
                <a:cxnLst/>
                <a:rect l="l" t="t" r="r" b="b"/>
                <a:pathLst>
                  <a:path w="195" h="128" extrusionOk="0">
                    <a:moveTo>
                      <a:pt x="13" y="0"/>
                    </a:moveTo>
                    <a:lnTo>
                      <a:pt x="0" y="23"/>
                    </a:lnTo>
                    <a:lnTo>
                      <a:pt x="182" y="127"/>
                    </a:lnTo>
                    <a:lnTo>
                      <a:pt x="195" y="105"/>
                    </a:lnTo>
                    <a:lnTo>
                      <a:pt x="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37"/>
              <p:cNvSpPr/>
              <p:nvPr/>
            </p:nvSpPr>
            <p:spPr>
              <a:xfrm>
                <a:off x="6483359" y="1952458"/>
                <a:ext cx="64453" cy="42308"/>
              </a:xfrm>
              <a:custGeom>
                <a:avLst/>
                <a:gdLst/>
                <a:ahLst/>
                <a:cxnLst/>
                <a:rect l="l" t="t" r="r" b="b"/>
                <a:pathLst>
                  <a:path w="195" h="128" extrusionOk="0">
                    <a:moveTo>
                      <a:pt x="13" y="1"/>
                    </a:moveTo>
                    <a:lnTo>
                      <a:pt x="0" y="23"/>
                    </a:lnTo>
                    <a:lnTo>
                      <a:pt x="182" y="127"/>
                    </a:lnTo>
                    <a:lnTo>
                      <a:pt x="195" y="107"/>
                    </a:lnTo>
                    <a:lnTo>
                      <a:pt x="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37"/>
              <p:cNvSpPr/>
              <p:nvPr/>
            </p:nvSpPr>
            <p:spPr>
              <a:xfrm>
                <a:off x="6483359" y="1868502"/>
                <a:ext cx="64453" cy="42969"/>
              </a:xfrm>
              <a:custGeom>
                <a:avLst/>
                <a:gdLst/>
                <a:ahLst/>
                <a:cxnLst/>
                <a:rect l="l" t="t" r="r" b="b"/>
                <a:pathLst>
                  <a:path w="195" h="130" extrusionOk="0">
                    <a:moveTo>
                      <a:pt x="13" y="1"/>
                    </a:moveTo>
                    <a:lnTo>
                      <a:pt x="0" y="23"/>
                    </a:lnTo>
                    <a:lnTo>
                      <a:pt x="182" y="130"/>
                    </a:lnTo>
                    <a:lnTo>
                      <a:pt x="195" y="105"/>
                    </a:lnTo>
                    <a:lnTo>
                      <a:pt x="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37"/>
              <p:cNvSpPr/>
              <p:nvPr/>
            </p:nvSpPr>
            <p:spPr>
              <a:xfrm>
                <a:off x="6483359" y="1784877"/>
                <a:ext cx="64453" cy="42308"/>
              </a:xfrm>
              <a:custGeom>
                <a:avLst/>
                <a:gdLst/>
                <a:ahLst/>
                <a:cxnLst/>
                <a:rect l="l" t="t" r="r" b="b"/>
                <a:pathLst>
                  <a:path w="195" h="128" extrusionOk="0">
                    <a:moveTo>
                      <a:pt x="13" y="0"/>
                    </a:moveTo>
                    <a:lnTo>
                      <a:pt x="0" y="21"/>
                    </a:lnTo>
                    <a:lnTo>
                      <a:pt x="182" y="127"/>
                    </a:lnTo>
                    <a:lnTo>
                      <a:pt x="195" y="107"/>
                    </a:lnTo>
                    <a:lnTo>
                      <a:pt x="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37"/>
              <p:cNvSpPr/>
              <p:nvPr/>
            </p:nvSpPr>
            <p:spPr>
              <a:xfrm>
                <a:off x="6483359" y="1700261"/>
                <a:ext cx="64453" cy="42969"/>
              </a:xfrm>
              <a:custGeom>
                <a:avLst/>
                <a:gdLst/>
                <a:ahLst/>
                <a:cxnLst/>
                <a:rect l="l" t="t" r="r" b="b"/>
                <a:pathLst>
                  <a:path w="195" h="130" extrusionOk="0">
                    <a:moveTo>
                      <a:pt x="13" y="0"/>
                    </a:moveTo>
                    <a:lnTo>
                      <a:pt x="0" y="25"/>
                    </a:lnTo>
                    <a:lnTo>
                      <a:pt x="182" y="129"/>
                    </a:lnTo>
                    <a:lnTo>
                      <a:pt x="195" y="109"/>
                    </a:lnTo>
                    <a:lnTo>
                      <a:pt x="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37"/>
              <p:cNvSpPr/>
              <p:nvPr/>
            </p:nvSpPr>
            <p:spPr>
              <a:xfrm>
                <a:off x="6483359" y="1616966"/>
                <a:ext cx="64453" cy="42308"/>
              </a:xfrm>
              <a:custGeom>
                <a:avLst/>
                <a:gdLst/>
                <a:ahLst/>
                <a:cxnLst/>
                <a:rect l="l" t="t" r="r" b="b"/>
                <a:pathLst>
                  <a:path w="195" h="128" extrusionOk="0">
                    <a:moveTo>
                      <a:pt x="13" y="1"/>
                    </a:moveTo>
                    <a:lnTo>
                      <a:pt x="0" y="23"/>
                    </a:lnTo>
                    <a:lnTo>
                      <a:pt x="182" y="128"/>
                    </a:lnTo>
                    <a:lnTo>
                      <a:pt x="195" y="105"/>
                    </a:lnTo>
                    <a:lnTo>
                      <a:pt x="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37"/>
              <p:cNvSpPr/>
              <p:nvPr/>
            </p:nvSpPr>
            <p:spPr>
              <a:xfrm>
                <a:off x="6477079" y="1537308"/>
                <a:ext cx="9255" cy="1398131"/>
              </a:xfrm>
              <a:custGeom>
                <a:avLst/>
                <a:gdLst/>
                <a:ahLst/>
                <a:cxnLst/>
                <a:rect l="l" t="t" r="r" b="b"/>
                <a:pathLst>
                  <a:path w="28" h="4230" extrusionOk="0">
                    <a:moveTo>
                      <a:pt x="1" y="0"/>
                    </a:moveTo>
                    <a:lnTo>
                      <a:pt x="1" y="4229"/>
                    </a:lnTo>
                    <a:lnTo>
                      <a:pt x="28" y="4229"/>
                    </a:lnTo>
                    <a:lnTo>
                      <a:pt x="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6" name="Google Shape;1776;p37"/>
            <p:cNvSpPr/>
            <p:nvPr/>
          </p:nvSpPr>
          <p:spPr>
            <a:xfrm>
              <a:off x="6094035" y="1844004"/>
              <a:ext cx="32880" cy="67197"/>
            </a:xfrm>
            <a:custGeom>
              <a:avLst/>
              <a:gdLst/>
              <a:ahLst/>
              <a:cxnLst/>
              <a:rect l="l" t="t" r="r" b="b"/>
              <a:pathLst>
                <a:path w="549" h="1122" extrusionOk="0">
                  <a:moveTo>
                    <a:pt x="548" y="0"/>
                  </a:moveTo>
                  <a:lnTo>
                    <a:pt x="2" y="324"/>
                  </a:lnTo>
                  <a:lnTo>
                    <a:pt x="0" y="1122"/>
                  </a:lnTo>
                  <a:lnTo>
                    <a:pt x="546" y="798"/>
                  </a:lnTo>
                  <a:lnTo>
                    <a:pt x="548" y="0"/>
                  </a:lnTo>
                  <a:close/>
                </a:path>
              </a:pathLst>
            </a:custGeom>
            <a:solidFill>
              <a:srgbClr val="B2A7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37"/>
            <p:cNvSpPr/>
            <p:nvPr/>
          </p:nvSpPr>
          <p:spPr>
            <a:xfrm>
              <a:off x="6060915" y="1844124"/>
              <a:ext cx="33299" cy="67077"/>
            </a:xfrm>
            <a:custGeom>
              <a:avLst/>
              <a:gdLst/>
              <a:ahLst/>
              <a:cxnLst/>
              <a:rect l="l" t="t" r="r" b="b"/>
              <a:pathLst>
                <a:path w="556" h="1120" extrusionOk="0">
                  <a:moveTo>
                    <a:pt x="3" y="1"/>
                  </a:moveTo>
                  <a:lnTo>
                    <a:pt x="1" y="803"/>
                  </a:lnTo>
                  <a:lnTo>
                    <a:pt x="553" y="1120"/>
                  </a:lnTo>
                  <a:lnTo>
                    <a:pt x="555" y="322"/>
                  </a:lnTo>
                  <a:lnTo>
                    <a:pt x="3" y="1"/>
                  </a:lnTo>
                  <a:close/>
                </a:path>
              </a:pathLst>
            </a:custGeom>
            <a:solidFill>
              <a:srgbClr val="DD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37"/>
            <p:cNvSpPr/>
            <p:nvPr/>
          </p:nvSpPr>
          <p:spPr>
            <a:xfrm>
              <a:off x="6061035" y="1824898"/>
              <a:ext cx="65879" cy="38510"/>
            </a:xfrm>
            <a:custGeom>
              <a:avLst/>
              <a:gdLst/>
              <a:ahLst/>
              <a:cxnLst/>
              <a:rect l="l" t="t" r="r" b="b"/>
              <a:pathLst>
                <a:path w="1100" h="643" extrusionOk="0">
                  <a:moveTo>
                    <a:pt x="551" y="0"/>
                  </a:moveTo>
                  <a:lnTo>
                    <a:pt x="1" y="322"/>
                  </a:lnTo>
                  <a:lnTo>
                    <a:pt x="553" y="643"/>
                  </a:lnTo>
                  <a:lnTo>
                    <a:pt x="1099" y="319"/>
                  </a:lnTo>
                  <a:lnTo>
                    <a:pt x="551" y="0"/>
                  </a:lnTo>
                  <a:close/>
                </a:path>
              </a:pathLst>
            </a:custGeom>
            <a:solidFill>
              <a:srgbClr val="F3F0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37"/>
            <p:cNvSpPr/>
            <p:nvPr/>
          </p:nvSpPr>
          <p:spPr>
            <a:xfrm>
              <a:off x="6103318" y="1860055"/>
              <a:ext cx="14913" cy="43540"/>
            </a:xfrm>
            <a:custGeom>
              <a:avLst/>
              <a:gdLst/>
              <a:ahLst/>
              <a:cxnLst/>
              <a:rect l="l" t="t" r="r" b="b"/>
              <a:pathLst>
                <a:path w="249" h="727" extrusionOk="0">
                  <a:moveTo>
                    <a:pt x="248" y="0"/>
                  </a:moveTo>
                  <a:lnTo>
                    <a:pt x="1" y="148"/>
                  </a:lnTo>
                  <a:lnTo>
                    <a:pt x="1" y="727"/>
                  </a:lnTo>
                  <a:lnTo>
                    <a:pt x="248" y="584"/>
                  </a:lnTo>
                  <a:lnTo>
                    <a:pt x="248" y="0"/>
                  </a:lnTo>
                  <a:close/>
                </a:path>
              </a:pathLst>
            </a:custGeom>
            <a:solidFill>
              <a:srgbClr val="58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37"/>
            <p:cNvSpPr/>
            <p:nvPr/>
          </p:nvSpPr>
          <p:spPr>
            <a:xfrm>
              <a:off x="6116434" y="1878441"/>
              <a:ext cx="1018" cy="17428"/>
            </a:xfrm>
            <a:custGeom>
              <a:avLst/>
              <a:gdLst/>
              <a:ahLst/>
              <a:cxnLst/>
              <a:rect l="l" t="t" r="r" b="b"/>
              <a:pathLst>
                <a:path w="17" h="291" extrusionOk="0">
                  <a:moveTo>
                    <a:pt x="1" y="0"/>
                  </a:moveTo>
                  <a:lnTo>
                    <a:pt x="1" y="281"/>
                  </a:lnTo>
                  <a:lnTo>
                    <a:pt x="17" y="291"/>
                  </a:lnTo>
                  <a:lnTo>
                    <a:pt x="15" y="11"/>
                  </a:lnTo>
                  <a:lnTo>
                    <a:pt x="1" y="0"/>
                  </a:lnTo>
                  <a:close/>
                </a:path>
              </a:pathLst>
            </a:custGeom>
            <a:solidFill>
              <a:srgbClr val="6D6D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37"/>
            <p:cNvSpPr/>
            <p:nvPr/>
          </p:nvSpPr>
          <p:spPr>
            <a:xfrm>
              <a:off x="6103318" y="1895211"/>
              <a:ext cx="14134" cy="8265"/>
            </a:xfrm>
            <a:custGeom>
              <a:avLst/>
              <a:gdLst/>
              <a:ahLst/>
              <a:cxnLst/>
              <a:rect l="l" t="t" r="r" b="b"/>
              <a:pathLst>
                <a:path w="236" h="138" extrusionOk="0">
                  <a:moveTo>
                    <a:pt x="220" y="1"/>
                  </a:moveTo>
                  <a:lnTo>
                    <a:pt x="1" y="128"/>
                  </a:lnTo>
                  <a:lnTo>
                    <a:pt x="15" y="138"/>
                  </a:lnTo>
                  <a:lnTo>
                    <a:pt x="236" y="11"/>
                  </a:lnTo>
                  <a:lnTo>
                    <a:pt x="220" y="1"/>
                  </a:lnTo>
                  <a:close/>
                </a:path>
              </a:pathLst>
            </a:custGeom>
            <a:solidFill>
              <a:srgbClr val="8080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37"/>
            <p:cNvSpPr/>
            <p:nvPr/>
          </p:nvSpPr>
          <p:spPr>
            <a:xfrm>
              <a:off x="6116315" y="1860294"/>
              <a:ext cx="1018" cy="17368"/>
            </a:xfrm>
            <a:custGeom>
              <a:avLst/>
              <a:gdLst/>
              <a:ahLst/>
              <a:cxnLst/>
              <a:rect l="l" t="t" r="r" b="b"/>
              <a:pathLst>
                <a:path w="17" h="290" extrusionOk="0">
                  <a:moveTo>
                    <a:pt x="0" y="1"/>
                  </a:moveTo>
                  <a:lnTo>
                    <a:pt x="3" y="279"/>
                  </a:lnTo>
                  <a:lnTo>
                    <a:pt x="17" y="289"/>
                  </a:lnTo>
                  <a:lnTo>
                    <a:pt x="17" y="7"/>
                  </a:lnTo>
                  <a:lnTo>
                    <a:pt x="0" y="1"/>
                  </a:lnTo>
                  <a:close/>
                </a:path>
              </a:pathLst>
            </a:custGeom>
            <a:solidFill>
              <a:srgbClr val="6D6D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37"/>
            <p:cNvSpPr/>
            <p:nvPr/>
          </p:nvSpPr>
          <p:spPr>
            <a:xfrm>
              <a:off x="6103318" y="1876944"/>
              <a:ext cx="14014" cy="8265"/>
            </a:xfrm>
            <a:custGeom>
              <a:avLst/>
              <a:gdLst/>
              <a:ahLst/>
              <a:cxnLst/>
              <a:rect l="l" t="t" r="r" b="b"/>
              <a:pathLst>
                <a:path w="234" h="138" extrusionOk="0">
                  <a:moveTo>
                    <a:pt x="220" y="1"/>
                  </a:moveTo>
                  <a:lnTo>
                    <a:pt x="1" y="128"/>
                  </a:lnTo>
                  <a:lnTo>
                    <a:pt x="15" y="138"/>
                  </a:lnTo>
                  <a:lnTo>
                    <a:pt x="234" y="11"/>
                  </a:lnTo>
                  <a:lnTo>
                    <a:pt x="220" y="1"/>
                  </a:lnTo>
                  <a:close/>
                </a:path>
              </a:pathLst>
            </a:custGeom>
            <a:solidFill>
              <a:srgbClr val="8080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37"/>
            <p:cNvSpPr/>
            <p:nvPr/>
          </p:nvSpPr>
          <p:spPr>
            <a:xfrm>
              <a:off x="6102719" y="1858557"/>
              <a:ext cx="16230" cy="47254"/>
            </a:xfrm>
            <a:custGeom>
              <a:avLst/>
              <a:gdLst/>
              <a:ahLst/>
              <a:cxnLst/>
              <a:rect l="l" t="t" r="r" b="b"/>
              <a:pathLst>
                <a:path w="271" h="789" extrusionOk="0">
                  <a:moveTo>
                    <a:pt x="244" y="40"/>
                  </a:moveTo>
                  <a:lnTo>
                    <a:pt x="246" y="318"/>
                  </a:lnTo>
                  <a:lnTo>
                    <a:pt x="25" y="445"/>
                  </a:lnTo>
                  <a:lnTo>
                    <a:pt x="23" y="167"/>
                  </a:lnTo>
                  <a:lnTo>
                    <a:pt x="244" y="40"/>
                  </a:lnTo>
                  <a:close/>
                  <a:moveTo>
                    <a:pt x="244" y="343"/>
                  </a:moveTo>
                  <a:lnTo>
                    <a:pt x="246" y="623"/>
                  </a:lnTo>
                  <a:lnTo>
                    <a:pt x="25" y="750"/>
                  </a:lnTo>
                  <a:lnTo>
                    <a:pt x="23" y="472"/>
                  </a:lnTo>
                  <a:lnTo>
                    <a:pt x="244" y="343"/>
                  </a:lnTo>
                  <a:close/>
                  <a:moveTo>
                    <a:pt x="266" y="1"/>
                  </a:moveTo>
                  <a:lnTo>
                    <a:pt x="0" y="154"/>
                  </a:lnTo>
                  <a:lnTo>
                    <a:pt x="2" y="459"/>
                  </a:lnTo>
                  <a:lnTo>
                    <a:pt x="2" y="484"/>
                  </a:lnTo>
                  <a:lnTo>
                    <a:pt x="4" y="789"/>
                  </a:lnTo>
                  <a:lnTo>
                    <a:pt x="270" y="635"/>
                  </a:lnTo>
                  <a:lnTo>
                    <a:pt x="268" y="330"/>
                  </a:lnTo>
                  <a:lnTo>
                    <a:pt x="268" y="306"/>
                  </a:lnTo>
                  <a:lnTo>
                    <a:pt x="266" y="1"/>
                  </a:lnTo>
                  <a:close/>
                </a:path>
              </a:pathLst>
            </a:custGeom>
            <a:solidFill>
              <a:srgbClr val="3F3F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37"/>
            <p:cNvSpPr/>
            <p:nvPr/>
          </p:nvSpPr>
          <p:spPr>
            <a:xfrm>
              <a:off x="6101701" y="1857958"/>
              <a:ext cx="17009" cy="47852"/>
            </a:xfrm>
            <a:custGeom>
              <a:avLst/>
              <a:gdLst/>
              <a:ahLst/>
              <a:cxnLst/>
              <a:rect l="l" t="t" r="r" b="b"/>
              <a:pathLst>
                <a:path w="284" h="799" extrusionOk="0">
                  <a:moveTo>
                    <a:pt x="271" y="1"/>
                  </a:moveTo>
                  <a:lnTo>
                    <a:pt x="1" y="154"/>
                  </a:lnTo>
                  <a:lnTo>
                    <a:pt x="5" y="459"/>
                  </a:lnTo>
                  <a:lnTo>
                    <a:pt x="5" y="486"/>
                  </a:lnTo>
                  <a:lnTo>
                    <a:pt x="5" y="790"/>
                  </a:lnTo>
                  <a:lnTo>
                    <a:pt x="19" y="799"/>
                  </a:lnTo>
                  <a:lnTo>
                    <a:pt x="19" y="799"/>
                  </a:lnTo>
                  <a:lnTo>
                    <a:pt x="17" y="494"/>
                  </a:lnTo>
                  <a:lnTo>
                    <a:pt x="17" y="469"/>
                  </a:lnTo>
                  <a:lnTo>
                    <a:pt x="17" y="162"/>
                  </a:lnTo>
                  <a:lnTo>
                    <a:pt x="283" y="9"/>
                  </a:lnTo>
                  <a:lnTo>
                    <a:pt x="271" y="1"/>
                  </a:lnTo>
                  <a:close/>
                </a:path>
              </a:pathLst>
            </a:custGeom>
            <a:solidFill>
              <a:srgbClr val="B2A7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37"/>
            <p:cNvSpPr/>
            <p:nvPr/>
          </p:nvSpPr>
          <p:spPr>
            <a:xfrm>
              <a:off x="6117932" y="1879280"/>
              <a:ext cx="898" cy="419"/>
            </a:xfrm>
            <a:custGeom>
              <a:avLst/>
              <a:gdLst/>
              <a:ahLst/>
              <a:cxnLst/>
              <a:rect l="l" t="t" r="r" b="b"/>
              <a:pathLst>
                <a:path w="15" h="7" extrusionOk="0">
                  <a:moveTo>
                    <a:pt x="6" y="1"/>
                  </a:moveTo>
                  <a:lnTo>
                    <a:pt x="0" y="3"/>
                  </a:lnTo>
                  <a:lnTo>
                    <a:pt x="6" y="7"/>
                  </a:lnTo>
                  <a:lnTo>
                    <a:pt x="14" y="3"/>
                  </a:lnTo>
                  <a:lnTo>
                    <a:pt x="6" y="1"/>
                  </a:lnTo>
                  <a:close/>
                </a:path>
              </a:pathLst>
            </a:custGeom>
            <a:solidFill>
              <a:srgbClr val="565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37"/>
            <p:cNvSpPr/>
            <p:nvPr/>
          </p:nvSpPr>
          <p:spPr>
            <a:xfrm>
              <a:off x="6118650" y="1875626"/>
              <a:ext cx="539" cy="4612"/>
            </a:xfrm>
            <a:custGeom>
              <a:avLst/>
              <a:gdLst/>
              <a:ahLst/>
              <a:cxnLst/>
              <a:rect l="l" t="t" r="r" b="b"/>
              <a:pathLst>
                <a:path w="9" h="77" extrusionOk="0">
                  <a:moveTo>
                    <a:pt x="9" y="0"/>
                  </a:moveTo>
                  <a:lnTo>
                    <a:pt x="0" y="4"/>
                  </a:lnTo>
                  <a:lnTo>
                    <a:pt x="0" y="76"/>
                  </a:lnTo>
                  <a:lnTo>
                    <a:pt x="9" y="74"/>
                  </a:lnTo>
                  <a:lnTo>
                    <a:pt x="9" y="0"/>
                  </a:lnTo>
                  <a:close/>
                </a:path>
              </a:pathLst>
            </a:custGeom>
            <a:solidFill>
              <a:srgbClr val="967E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37"/>
            <p:cNvSpPr/>
            <p:nvPr/>
          </p:nvSpPr>
          <p:spPr>
            <a:xfrm>
              <a:off x="6117932" y="1875147"/>
              <a:ext cx="1258" cy="779"/>
            </a:xfrm>
            <a:custGeom>
              <a:avLst/>
              <a:gdLst/>
              <a:ahLst/>
              <a:cxnLst/>
              <a:rect l="l" t="t" r="r" b="b"/>
              <a:pathLst>
                <a:path w="21" h="13" extrusionOk="0">
                  <a:moveTo>
                    <a:pt x="6" y="0"/>
                  </a:moveTo>
                  <a:lnTo>
                    <a:pt x="0" y="4"/>
                  </a:lnTo>
                  <a:lnTo>
                    <a:pt x="12" y="12"/>
                  </a:lnTo>
                  <a:lnTo>
                    <a:pt x="21" y="8"/>
                  </a:lnTo>
                  <a:lnTo>
                    <a:pt x="6" y="0"/>
                  </a:lnTo>
                  <a:close/>
                </a:path>
              </a:pathLst>
            </a:custGeom>
            <a:solidFill>
              <a:srgbClr val="BA9B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37"/>
            <p:cNvSpPr/>
            <p:nvPr/>
          </p:nvSpPr>
          <p:spPr>
            <a:xfrm>
              <a:off x="6117932" y="1875387"/>
              <a:ext cx="779" cy="4851"/>
            </a:xfrm>
            <a:custGeom>
              <a:avLst/>
              <a:gdLst/>
              <a:ahLst/>
              <a:cxnLst/>
              <a:rect l="l" t="t" r="r" b="b"/>
              <a:pathLst>
                <a:path w="13" h="81" extrusionOk="0">
                  <a:moveTo>
                    <a:pt x="0" y="0"/>
                  </a:moveTo>
                  <a:lnTo>
                    <a:pt x="0" y="6"/>
                  </a:lnTo>
                  <a:lnTo>
                    <a:pt x="6" y="10"/>
                  </a:lnTo>
                  <a:lnTo>
                    <a:pt x="6" y="72"/>
                  </a:lnTo>
                  <a:lnTo>
                    <a:pt x="0" y="68"/>
                  </a:lnTo>
                  <a:lnTo>
                    <a:pt x="0" y="76"/>
                  </a:lnTo>
                  <a:lnTo>
                    <a:pt x="12" y="80"/>
                  </a:lnTo>
                  <a:lnTo>
                    <a:pt x="12" y="8"/>
                  </a:lnTo>
                  <a:lnTo>
                    <a:pt x="0" y="0"/>
                  </a:lnTo>
                  <a:close/>
                </a:path>
              </a:pathLst>
            </a:custGeom>
            <a:solidFill>
              <a:srgbClr val="6F5D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37"/>
            <p:cNvSpPr/>
            <p:nvPr/>
          </p:nvSpPr>
          <p:spPr>
            <a:xfrm>
              <a:off x="5993657" y="1744285"/>
              <a:ext cx="161944" cy="423724"/>
            </a:xfrm>
            <a:custGeom>
              <a:avLst/>
              <a:gdLst/>
              <a:ahLst/>
              <a:cxnLst/>
              <a:rect l="l" t="t" r="r" b="b"/>
              <a:pathLst>
                <a:path w="2704" h="7075" extrusionOk="0">
                  <a:moveTo>
                    <a:pt x="2703" y="0"/>
                  </a:moveTo>
                  <a:lnTo>
                    <a:pt x="15" y="1569"/>
                  </a:lnTo>
                  <a:lnTo>
                    <a:pt x="0" y="7075"/>
                  </a:lnTo>
                  <a:lnTo>
                    <a:pt x="0" y="7075"/>
                  </a:lnTo>
                  <a:lnTo>
                    <a:pt x="2689" y="5508"/>
                  </a:lnTo>
                  <a:lnTo>
                    <a:pt x="27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37"/>
            <p:cNvSpPr/>
            <p:nvPr/>
          </p:nvSpPr>
          <p:spPr>
            <a:xfrm>
              <a:off x="5810330" y="1731887"/>
              <a:ext cx="184223" cy="436122"/>
            </a:xfrm>
            <a:custGeom>
              <a:avLst/>
              <a:gdLst/>
              <a:ahLst/>
              <a:cxnLst/>
              <a:rect l="l" t="t" r="r" b="b"/>
              <a:pathLst>
                <a:path w="3076" h="7282" extrusionOk="0">
                  <a:moveTo>
                    <a:pt x="15" y="0"/>
                  </a:moveTo>
                  <a:lnTo>
                    <a:pt x="1" y="5506"/>
                  </a:lnTo>
                  <a:lnTo>
                    <a:pt x="3061" y="7282"/>
                  </a:lnTo>
                  <a:lnTo>
                    <a:pt x="3076" y="1776"/>
                  </a:lnTo>
                  <a:lnTo>
                    <a:pt x="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37"/>
            <p:cNvSpPr/>
            <p:nvPr/>
          </p:nvSpPr>
          <p:spPr>
            <a:xfrm>
              <a:off x="5811228" y="1638037"/>
              <a:ext cx="344370" cy="200273"/>
            </a:xfrm>
            <a:custGeom>
              <a:avLst/>
              <a:gdLst/>
              <a:ahLst/>
              <a:cxnLst/>
              <a:rect l="l" t="t" r="r" b="b"/>
              <a:pathLst>
                <a:path w="5750" h="3344" extrusionOk="0">
                  <a:moveTo>
                    <a:pt x="2688" y="0"/>
                  </a:moveTo>
                  <a:lnTo>
                    <a:pt x="0" y="1567"/>
                  </a:lnTo>
                  <a:lnTo>
                    <a:pt x="3061" y="3343"/>
                  </a:lnTo>
                  <a:lnTo>
                    <a:pt x="5749" y="1774"/>
                  </a:lnTo>
                  <a:lnTo>
                    <a:pt x="268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37"/>
            <p:cNvSpPr/>
            <p:nvPr/>
          </p:nvSpPr>
          <p:spPr>
            <a:xfrm>
              <a:off x="5846864" y="1658760"/>
              <a:ext cx="273040" cy="158710"/>
            </a:xfrm>
            <a:custGeom>
              <a:avLst/>
              <a:gdLst/>
              <a:ahLst/>
              <a:cxnLst/>
              <a:rect l="l" t="t" r="r" b="b"/>
              <a:pathLst>
                <a:path w="4559" h="2650" extrusionOk="0">
                  <a:moveTo>
                    <a:pt x="2093" y="0"/>
                  </a:moveTo>
                  <a:lnTo>
                    <a:pt x="0" y="1221"/>
                  </a:lnTo>
                  <a:lnTo>
                    <a:pt x="2466" y="2650"/>
                  </a:lnTo>
                  <a:lnTo>
                    <a:pt x="4559" y="1428"/>
                  </a:lnTo>
                  <a:lnTo>
                    <a:pt x="20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37"/>
            <p:cNvSpPr/>
            <p:nvPr/>
          </p:nvSpPr>
          <p:spPr>
            <a:xfrm>
              <a:off x="6022465" y="2063206"/>
              <a:ext cx="43421" cy="99598"/>
            </a:xfrm>
            <a:custGeom>
              <a:avLst/>
              <a:gdLst/>
              <a:ahLst/>
              <a:cxnLst/>
              <a:rect l="l" t="t" r="r" b="b"/>
              <a:pathLst>
                <a:path w="725" h="1663" extrusionOk="0">
                  <a:moveTo>
                    <a:pt x="128" y="1"/>
                  </a:moveTo>
                  <a:cubicBezTo>
                    <a:pt x="114" y="1"/>
                    <a:pt x="102" y="4"/>
                    <a:pt x="90" y="13"/>
                  </a:cubicBezTo>
                  <a:cubicBezTo>
                    <a:pt x="41" y="42"/>
                    <a:pt x="0" y="111"/>
                    <a:pt x="0" y="168"/>
                  </a:cubicBezTo>
                  <a:cubicBezTo>
                    <a:pt x="0" y="191"/>
                    <a:pt x="8" y="209"/>
                    <a:pt x="17" y="220"/>
                  </a:cubicBezTo>
                  <a:cubicBezTo>
                    <a:pt x="25" y="226"/>
                    <a:pt x="27" y="228"/>
                    <a:pt x="33" y="230"/>
                  </a:cubicBezTo>
                  <a:lnTo>
                    <a:pt x="409" y="447"/>
                  </a:lnTo>
                  <a:cubicBezTo>
                    <a:pt x="448" y="471"/>
                    <a:pt x="473" y="512"/>
                    <a:pt x="473" y="557"/>
                  </a:cubicBezTo>
                  <a:lnTo>
                    <a:pt x="473" y="1590"/>
                  </a:lnTo>
                  <a:cubicBezTo>
                    <a:pt x="471" y="1611"/>
                    <a:pt x="483" y="1629"/>
                    <a:pt x="508" y="1641"/>
                  </a:cubicBezTo>
                  <a:cubicBezTo>
                    <a:pt x="532" y="1656"/>
                    <a:pt x="563" y="1663"/>
                    <a:pt x="595" y="1663"/>
                  </a:cubicBezTo>
                  <a:cubicBezTo>
                    <a:pt x="628" y="1663"/>
                    <a:pt x="662" y="1655"/>
                    <a:pt x="688" y="1639"/>
                  </a:cubicBezTo>
                  <a:cubicBezTo>
                    <a:pt x="710" y="1627"/>
                    <a:pt x="720" y="1609"/>
                    <a:pt x="725" y="1594"/>
                  </a:cubicBezTo>
                  <a:lnTo>
                    <a:pt x="725" y="1586"/>
                  </a:lnTo>
                  <a:lnTo>
                    <a:pt x="725" y="502"/>
                  </a:lnTo>
                  <a:cubicBezTo>
                    <a:pt x="725" y="402"/>
                    <a:pt x="669" y="308"/>
                    <a:pt x="583" y="258"/>
                  </a:cubicBezTo>
                  <a:lnTo>
                    <a:pt x="158" y="11"/>
                  </a:lnTo>
                  <a:cubicBezTo>
                    <a:pt x="154" y="9"/>
                    <a:pt x="150" y="5"/>
                    <a:pt x="146" y="3"/>
                  </a:cubicBezTo>
                  <a:cubicBezTo>
                    <a:pt x="139" y="1"/>
                    <a:pt x="133" y="1"/>
                    <a:pt x="1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37"/>
            <p:cNvSpPr/>
            <p:nvPr/>
          </p:nvSpPr>
          <p:spPr>
            <a:xfrm>
              <a:off x="6121106" y="2005770"/>
              <a:ext cx="43421" cy="99837"/>
            </a:xfrm>
            <a:custGeom>
              <a:avLst/>
              <a:gdLst/>
              <a:ahLst/>
              <a:cxnLst/>
              <a:rect l="l" t="t" r="r" b="b"/>
              <a:pathLst>
                <a:path w="725" h="1667" extrusionOk="0">
                  <a:moveTo>
                    <a:pt x="127" y="0"/>
                  </a:moveTo>
                  <a:cubicBezTo>
                    <a:pt x="114" y="0"/>
                    <a:pt x="102" y="4"/>
                    <a:pt x="90" y="12"/>
                  </a:cubicBezTo>
                  <a:cubicBezTo>
                    <a:pt x="41" y="41"/>
                    <a:pt x="0" y="111"/>
                    <a:pt x="0" y="168"/>
                  </a:cubicBezTo>
                  <a:cubicBezTo>
                    <a:pt x="0" y="192"/>
                    <a:pt x="8" y="209"/>
                    <a:pt x="19" y="219"/>
                  </a:cubicBezTo>
                  <a:cubicBezTo>
                    <a:pt x="25" y="225"/>
                    <a:pt x="29" y="227"/>
                    <a:pt x="33" y="229"/>
                  </a:cubicBezTo>
                  <a:lnTo>
                    <a:pt x="409" y="448"/>
                  </a:lnTo>
                  <a:cubicBezTo>
                    <a:pt x="448" y="471"/>
                    <a:pt x="473" y="512"/>
                    <a:pt x="473" y="559"/>
                  </a:cubicBezTo>
                  <a:lnTo>
                    <a:pt x="473" y="1592"/>
                  </a:lnTo>
                  <a:cubicBezTo>
                    <a:pt x="471" y="1612"/>
                    <a:pt x="483" y="1629"/>
                    <a:pt x="510" y="1645"/>
                  </a:cubicBezTo>
                  <a:cubicBezTo>
                    <a:pt x="533" y="1659"/>
                    <a:pt x="564" y="1666"/>
                    <a:pt x="596" y="1666"/>
                  </a:cubicBezTo>
                  <a:cubicBezTo>
                    <a:pt x="629" y="1666"/>
                    <a:pt x="663" y="1659"/>
                    <a:pt x="688" y="1643"/>
                  </a:cubicBezTo>
                  <a:cubicBezTo>
                    <a:pt x="710" y="1629"/>
                    <a:pt x="720" y="1612"/>
                    <a:pt x="725" y="1594"/>
                  </a:cubicBezTo>
                  <a:lnTo>
                    <a:pt x="725" y="1586"/>
                  </a:lnTo>
                  <a:lnTo>
                    <a:pt x="725" y="501"/>
                  </a:lnTo>
                  <a:cubicBezTo>
                    <a:pt x="725" y="401"/>
                    <a:pt x="669" y="307"/>
                    <a:pt x="583" y="258"/>
                  </a:cubicBezTo>
                  <a:lnTo>
                    <a:pt x="158" y="10"/>
                  </a:lnTo>
                  <a:cubicBezTo>
                    <a:pt x="154" y="8"/>
                    <a:pt x="152" y="6"/>
                    <a:pt x="146" y="2"/>
                  </a:cubicBezTo>
                  <a:cubicBezTo>
                    <a:pt x="139" y="1"/>
                    <a:pt x="133" y="0"/>
                    <a:pt x="1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37"/>
            <p:cNvSpPr/>
            <p:nvPr/>
          </p:nvSpPr>
          <p:spPr>
            <a:xfrm>
              <a:off x="6088106" y="2024277"/>
              <a:ext cx="43480" cy="99717"/>
            </a:xfrm>
            <a:custGeom>
              <a:avLst/>
              <a:gdLst/>
              <a:ahLst/>
              <a:cxnLst/>
              <a:rect l="l" t="t" r="r" b="b"/>
              <a:pathLst>
                <a:path w="726" h="1665" extrusionOk="0">
                  <a:moveTo>
                    <a:pt x="126" y="1"/>
                  </a:moveTo>
                  <a:cubicBezTo>
                    <a:pt x="114" y="1"/>
                    <a:pt x="103" y="5"/>
                    <a:pt x="91" y="14"/>
                  </a:cubicBezTo>
                  <a:cubicBezTo>
                    <a:pt x="40" y="41"/>
                    <a:pt x="1" y="111"/>
                    <a:pt x="1" y="170"/>
                  </a:cubicBezTo>
                  <a:cubicBezTo>
                    <a:pt x="1" y="192"/>
                    <a:pt x="9" y="211"/>
                    <a:pt x="19" y="221"/>
                  </a:cubicBezTo>
                  <a:cubicBezTo>
                    <a:pt x="23" y="225"/>
                    <a:pt x="30" y="229"/>
                    <a:pt x="34" y="231"/>
                  </a:cubicBezTo>
                  <a:lnTo>
                    <a:pt x="410" y="448"/>
                  </a:lnTo>
                  <a:cubicBezTo>
                    <a:pt x="449" y="471"/>
                    <a:pt x="474" y="512"/>
                    <a:pt x="474" y="557"/>
                  </a:cubicBezTo>
                  <a:lnTo>
                    <a:pt x="474" y="1590"/>
                  </a:lnTo>
                  <a:cubicBezTo>
                    <a:pt x="471" y="1610"/>
                    <a:pt x="488" y="1627"/>
                    <a:pt x="510" y="1643"/>
                  </a:cubicBezTo>
                  <a:cubicBezTo>
                    <a:pt x="533" y="1657"/>
                    <a:pt x="565" y="1664"/>
                    <a:pt x="598" y="1664"/>
                  </a:cubicBezTo>
                  <a:cubicBezTo>
                    <a:pt x="631" y="1664"/>
                    <a:pt x="664" y="1656"/>
                    <a:pt x="688" y="1641"/>
                  </a:cubicBezTo>
                  <a:cubicBezTo>
                    <a:pt x="713" y="1631"/>
                    <a:pt x="725" y="1612"/>
                    <a:pt x="725" y="1594"/>
                  </a:cubicBezTo>
                  <a:lnTo>
                    <a:pt x="725" y="1586"/>
                  </a:lnTo>
                  <a:lnTo>
                    <a:pt x="725" y="501"/>
                  </a:lnTo>
                  <a:cubicBezTo>
                    <a:pt x="725" y="403"/>
                    <a:pt x="672" y="311"/>
                    <a:pt x="584" y="260"/>
                  </a:cubicBezTo>
                  <a:lnTo>
                    <a:pt x="160" y="10"/>
                  </a:lnTo>
                  <a:cubicBezTo>
                    <a:pt x="154" y="8"/>
                    <a:pt x="152" y="6"/>
                    <a:pt x="146" y="4"/>
                  </a:cubicBezTo>
                  <a:cubicBezTo>
                    <a:pt x="139" y="2"/>
                    <a:pt x="133" y="1"/>
                    <a:pt x="1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37"/>
            <p:cNvSpPr/>
            <p:nvPr/>
          </p:nvSpPr>
          <p:spPr>
            <a:xfrm>
              <a:off x="6055405" y="2044041"/>
              <a:ext cx="43301" cy="99658"/>
            </a:xfrm>
            <a:custGeom>
              <a:avLst/>
              <a:gdLst/>
              <a:ahLst/>
              <a:cxnLst/>
              <a:rect l="l" t="t" r="r" b="b"/>
              <a:pathLst>
                <a:path w="723" h="1664" extrusionOk="0">
                  <a:moveTo>
                    <a:pt x="126" y="0"/>
                  </a:moveTo>
                  <a:cubicBezTo>
                    <a:pt x="114" y="0"/>
                    <a:pt x="101" y="4"/>
                    <a:pt x="89" y="14"/>
                  </a:cubicBezTo>
                  <a:cubicBezTo>
                    <a:pt x="37" y="40"/>
                    <a:pt x="1" y="110"/>
                    <a:pt x="1" y="169"/>
                  </a:cubicBezTo>
                  <a:cubicBezTo>
                    <a:pt x="1" y="192"/>
                    <a:pt x="7" y="210"/>
                    <a:pt x="17" y="220"/>
                  </a:cubicBezTo>
                  <a:cubicBezTo>
                    <a:pt x="23" y="224"/>
                    <a:pt x="27" y="229"/>
                    <a:pt x="33" y="231"/>
                  </a:cubicBezTo>
                  <a:lnTo>
                    <a:pt x="410" y="447"/>
                  </a:lnTo>
                  <a:cubicBezTo>
                    <a:pt x="447" y="472"/>
                    <a:pt x="473" y="511"/>
                    <a:pt x="473" y="558"/>
                  </a:cubicBezTo>
                  <a:lnTo>
                    <a:pt x="473" y="1591"/>
                  </a:lnTo>
                  <a:cubicBezTo>
                    <a:pt x="469" y="1612"/>
                    <a:pt x="486" y="1630"/>
                    <a:pt x="508" y="1642"/>
                  </a:cubicBezTo>
                  <a:cubicBezTo>
                    <a:pt x="532" y="1656"/>
                    <a:pt x="564" y="1664"/>
                    <a:pt x="596" y="1664"/>
                  </a:cubicBezTo>
                  <a:cubicBezTo>
                    <a:pt x="630" y="1664"/>
                    <a:pt x="663" y="1656"/>
                    <a:pt x="688" y="1640"/>
                  </a:cubicBezTo>
                  <a:cubicBezTo>
                    <a:pt x="711" y="1630"/>
                    <a:pt x="721" y="1612"/>
                    <a:pt x="723" y="1593"/>
                  </a:cubicBezTo>
                  <a:lnTo>
                    <a:pt x="723" y="1585"/>
                  </a:lnTo>
                  <a:lnTo>
                    <a:pt x="723" y="501"/>
                  </a:lnTo>
                  <a:cubicBezTo>
                    <a:pt x="723" y="402"/>
                    <a:pt x="670" y="306"/>
                    <a:pt x="584" y="259"/>
                  </a:cubicBezTo>
                  <a:lnTo>
                    <a:pt x="158" y="12"/>
                  </a:lnTo>
                  <a:cubicBezTo>
                    <a:pt x="154" y="8"/>
                    <a:pt x="150" y="6"/>
                    <a:pt x="146" y="4"/>
                  </a:cubicBezTo>
                  <a:cubicBezTo>
                    <a:pt x="140" y="1"/>
                    <a:pt x="133" y="0"/>
                    <a:pt x="1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8" name="Google Shape;1798;p37"/>
            <p:cNvGrpSpPr/>
            <p:nvPr/>
          </p:nvGrpSpPr>
          <p:grpSpPr>
            <a:xfrm>
              <a:off x="6022465" y="2005950"/>
              <a:ext cx="142661" cy="157275"/>
              <a:chOff x="-27842979" y="5491290"/>
              <a:chExt cx="6211290" cy="6847560"/>
            </a:xfrm>
          </p:grpSpPr>
          <p:sp>
            <p:nvSpPr>
              <p:cNvPr id="1799" name="Google Shape;1799;p37"/>
              <p:cNvSpPr/>
              <p:nvPr/>
            </p:nvSpPr>
            <p:spPr>
              <a:xfrm>
                <a:off x="-27316244" y="8291855"/>
                <a:ext cx="440677" cy="607561"/>
              </a:xfrm>
              <a:custGeom>
                <a:avLst/>
                <a:gdLst/>
                <a:ahLst/>
                <a:cxnLst/>
                <a:rect l="l" t="t" r="r" b="b"/>
                <a:pathLst>
                  <a:path w="169" h="233" extrusionOk="0">
                    <a:moveTo>
                      <a:pt x="133" y="1"/>
                    </a:moveTo>
                    <a:cubicBezTo>
                      <a:pt x="121" y="1"/>
                      <a:pt x="108" y="5"/>
                      <a:pt x="93" y="14"/>
                    </a:cubicBezTo>
                    <a:cubicBezTo>
                      <a:pt x="42" y="40"/>
                      <a:pt x="1" y="110"/>
                      <a:pt x="3" y="169"/>
                    </a:cubicBezTo>
                    <a:cubicBezTo>
                      <a:pt x="3" y="204"/>
                      <a:pt x="17" y="228"/>
                      <a:pt x="42" y="232"/>
                    </a:cubicBezTo>
                    <a:cubicBezTo>
                      <a:pt x="32" y="222"/>
                      <a:pt x="25" y="204"/>
                      <a:pt x="25" y="183"/>
                    </a:cubicBezTo>
                    <a:cubicBezTo>
                      <a:pt x="25" y="128"/>
                      <a:pt x="64" y="57"/>
                      <a:pt x="115" y="28"/>
                    </a:cubicBezTo>
                    <a:cubicBezTo>
                      <a:pt x="130" y="19"/>
                      <a:pt x="143" y="16"/>
                      <a:pt x="155" y="16"/>
                    </a:cubicBezTo>
                    <a:cubicBezTo>
                      <a:pt x="160" y="16"/>
                      <a:pt x="164" y="16"/>
                      <a:pt x="169" y="18"/>
                    </a:cubicBezTo>
                    <a:cubicBezTo>
                      <a:pt x="159" y="7"/>
                      <a:pt x="147" y="1"/>
                      <a:pt x="1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37"/>
              <p:cNvSpPr/>
              <p:nvPr/>
            </p:nvSpPr>
            <p:spPr>
              <a:xfrm>
                <a:off x="-27065914" y="8437881"/>
                <a:ext cx="445892" cy="610168"/>
              </a:xfrm>
              <a:custGeom>
                <a:avLst/>
                <a:gdLst/>
                <a:ahLst/>
                <a:cxnLst/>
                <a:rect l="l" t="t" r="r" b="b"/>
                <a:pathLst>
                  <a:path w="171" h="234" extrusionOk="0">
                    <a:moveTo>
                      <a:pt x="133" y="1"/>
                    </a:moveTo>
                    <a:cubicBezTo>
                      <a:pt x="121" y="1"/>
                      <a:pt x="108" y="5"/>
                      <a:pt x="93" y="13"/>
                    </a:cubicBezTo>
                    <a:cubicBezTo>
                      <a:pt x="42" y="41"/>
                      <a:pt x="1" y="111"/>
                      <a:pt x="3" y="168"/>
                    </a:cubicBezTo>
                    <a:cubicBezTo>
                      <a:pt x="3" y="205"/>
                      <a:pt x="19" y="226"/>
                      <a:pt x="42" y="234"/>
                    </a:cubicBezTo>
                    <a:cubicBezTo>
                      <a:pt x="32" y="222"/>
                      <a:pt x="26" y="205"/>
                      <a:pt x="26" y="185"/>
                    </a:cubicBezTo>
                    <a:cubicBezTo>
                      <a:pt x="26" y="127"/>
                      <a:pt x="64" y="58"/>
                      <a:pt x="116" y="29"/>
                    </a:cubicBezTo>
                    <a:cubicBezTo>
                      <a:pt x="130" y="19"/>
                      <a:pt x="144" y="15"/>
                      <a:pt x="156" y="15"/>
                    </a:cubicBezTo>
                    <a:cubicBezTo>
                      <a:pt x="161" y="15"/>
                      <a:pt x="166" y="16"/>
                      <a:pt x="171" y="17"/>
                    </a:cubicBezTo>
                    <a:cubicBezTo>
                      <a:pt x="161" y="7"/>
                      <a:pt x="148" y="1"/>
                      <a:pt x="1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37"/>
              <p:cNvSpPr/>
              <p:nvPr/>
            </p:nvSpPr>
            <p:spPr>
              <a:xfrm>
                <a:off x="-27842979" y="7986766"/>
                <a:ext cx="432855" cy="607561"/>
              </a:xfrm>
              <a:custGeom>
                <a:avLst/>
                <a:gdLst/>
                <a:ahLst/>
                <a:cxnLst/>
                <a:rect l="l" t="t" r="r" b="b"/>
                <a:pathLst>
                  <a:path w="166" h="233" extrusionOk="0">
                    <a:moveTo>
                      <a:pt x="129" y="0"/>
                    </a:moveTo>
                    <a:cubicBezTo>
                      <a:pt x="117" y="0"/>
                      <a:pt x="105" y="4"/>
                      <a:pt x="90" y="12"/>
                    </a:cubicBezTo>
                    <a:cubicBezTo>
                      <a:pt x="41" y="43"/>
                      <a:pt x="0" y="112"/>
                      <a:pt x="0" y="167"/>
                    </a:cubicBezTo>
                    <a:cubicBezTo>
                      <a:pt x="0" y="204"/>
                      <a:pt x="15" y="225"/>
                      <a:pt x="39" y="233"/>
                    </a:cubicBezTo>
                    <a:cubicBezTo>
                      <a:pt x="29" y="223"/>
                      <a:pt x="23" y="204"/>
                      <a:pt x="23" y="184"/>
                    </a:cubicBezTo>
                    <a:cubicBezTo>
                      <a:pt x="23" y="126"/>
                      <a:pt x="62" y="55"/>
                      <a:pt x="113" y="28"/>
                    </a:cubicBezTo>
                    <a:cubicBezTo>
                      <a:pt x="126" y="19"/>
                      <a:pt x="139" y="15"/>
                      <a:pt x="150" y="15"/>
                    </a:cubicBezTo>
                    <a:cubicBezTo>
                      <a:pt x="156" y="15"/>
                      <a:pt x="161" y="16"/>
                      <a:pt x="166" y="18"/>
                    </a:cubicBezTo>
                    <a:cubicBezTo>
                      <a:pt x="156" y="6"/>
                      <a:pt x="143" y="0"/>
                      <a:pt x="1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37"/>
              <p:cNvSpPr/>
              <p:nvPr/>
            </p:nvSpPr>
            <p:spPr>
              <a:xfrm>
                <a:off x="-26638268" y="9553935"/>
                <a:ext cx="701433" cy="239895"/>
              </a:xfrm>
              <a:custGeom>
                <a:avLst/>
                <a:gdLst/>
                <a:ahLst/>
                <a:cxnLst/>
                <a:rect l="l" t="t" r="r" b="b"/>
                <a:pathLst>
                  <a:path w="269" h="92" extrusionOk="0">
                    <a:moveTo>
                      <a:pt x="9" y="0"/>
                    </a:moveTo>
                    <a:cubicBezTo>
                      <a:pt x="1" y="25"/>
                      <a:pt x="11" y="51"/>
                      <a:pt x="44" y="68"/>
                    </a:cubicBezTo>
                    <a:cubicBezTo>
                      <a:pt x="70" y="84"/>
                      <a:pt x="105" y="91"/>
                      <a:pt x="139" y="91"/>
                    </a:cubicBezTo>
                    <a:cubicBezTo>
                      <a:pt x="171" y="91"/>
                      <a:pt x="202" y="85"/>
                      <a:pt x="226" y="72"/>
                    </a:cubicBezTo>
                    <a:cubicBezTo>
                      <a:pt x="256" y="53"/>
                      <a:pt x="269" y="31"/>
                      <a:pt x="263" y="6"/>
                    </a:cubicBezTo>
                    <a:lnTo>
                      <a:pt x="263" y="6"/>
                    </a:lnTo>
                    <a:cubicBezTo>
                      <a:pt x="256" y="21"/>
                      <a:pt x="244" y="33"/>
                      <a:pt x="226" y="43"/>
                    </a:cubicBezTo>
                    <a:cubicBezTo>
                      <a:pt x="201" y="57"/>
                      <a:pt x="169" y="64"/>
                      <a:pt x="136" y="64"/>
                    </a:cubicBezTo>
                    <a:cubicBezTo>
                      <a:pt x="103" y="64"/>
                      <a:pt x="70" y="57"/>
                      <a:pt x="44" y="41"/>
                    </a:cubicBezTo>
                    <a:cubicBezTo>
                      <a:pt x="23" y="31"/>
                      <a:pt x="13" y="14"/>
                      <a:pt x="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37"/>
              <p:cNvSpPr/>
              <p:nvPr/>
            </p:nvSpPr>
            <p:spPr>
              <a:xfrm>
                <a:off x="-26638268" y="9835556"/>
                <a:ext cx="701433" cy="239895"/>
              </a:xfrm>
              <a:custGeom>
                <a:avLst/>
                <a:gdLst/>
                <a:ahLst/>
                <a:cxnLst/>
                <a:rect l="l" t="t" r="r" b="b"/>
                <a:pathLst>
                  <a:path w="269" h="92" extrusionOk="0">
                    <a:moveTo>
                      <a:pt x="9" y="1"/>
                    </a:moveTo>
                    <a:lnTo>
                      <a:pt x="9" y="1"/>
                    </a:lnTo>
                    <a:cubicBezTo>
                      <a:pt x="1" y="27"/>
                      <a:pt x="11" y="52"/>
                      <a:pt x="44" y="70"/>
                    </a:cubicBezTo>
                    <a:cubicBezTo>
                      <a:pt x="70" y="85"/>
                      <a:pt x="104" y="92"/>
                      <a:pt x="137" y="92"/>
                    </a:cubicBezTo>
                    <a:cubicBezTo>
                      <a:pt x="170" y="92"/>
                      <a:pt x="202" y="85"/>
                      <a:pt x="226" y="72"/>
                    </a:cubicBezTo>
                    <a:cubicBezTo>
                      <a:pt x="256" y="56"/>
                      <a:pt x="269" y="31"/>
                      <a:pt x="263" y="9"/>
                    </a:cubicBezTo>
                    <a:lnTo>
                      <a:pt x="263" y="9"/>
                    </a:lnTo>
                    <a:cubicBezTo>
                      <a:pt x="256" y="21"/>
                      <a:pt x="244" y="35"/>
                      <a:pt x="226" y="46"/>
                    </a:cubicBezTo>
                    <a:cubicBezTo>
                      <a:pt x="201" y="58"/>
                      <a:pt x="170" y="65"/>
                      <a:pt x="138" y="65"/>
                    </a:cubicBezTo>
                    <a:cubicBezTo>
                      <a:pt x="104" y="65"/>
                      <a:pt x="70" y="57"/>
                      <a:pt x="44" y="41"/>
                    </a:cubicBezTo>
                    <a:cubicBezTo>
                      <a:pt x="23" y="31"/>
                      <a:pt x="13" y="17"/>
                      <a:pt x="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37"/>
              <p:cNvSpPr/>
              <p:nvPr/>
            </p:nvSpPr>
            <p:spPr>
              <a:xfrm>
                <a:off x="-26638268" y="11019407"/>
                <a:ext cx="701433" cy="239895"/>
              </a:xfrm>
              <a:custGeom>
                <a:avLst/>
                <a:gdLst/>
                <a:ahLst/>
                <a:cxnLst/>
                <a:rect l="l" t="t" r="r" b="b"/>
                <a:pathLst>
                  <a:path w="269" h="92" extrusionOk="0">
                    <a:moveTo>
                      <a:pt x="9" y="1"/>
                    </a:moveTo>
                    <a:cubicBezTo>
                      <a:pt x="1" y="25"/>
                      <a:pt x="11" y="52"/>
                      <a:pt x="44" y="68"/>
                    </a:cubicBezTo>
                    <a:cubicBezTo>
                      <a:pt x="70" y="84"/>
                      <a:pt x="105" y="92"/>
                      <a:pt x="139" y="92"/>
                    </a:cubicBezTo>
                    <a:cubicBezTo>
                      <a:pt x="171" y="92"/>
                      <a:pt x="202" y="85"/>
                      <a:pt x="226" y="72"/>
                    </a:cubicBezTo>
                    <a:cubicBezTo>
                      <a:pt x="256" y="54"/>
                      <a:pt x="269" y="31"/>
                      <a:pt x="263" y="7"/>
                    </a:cubicBezTo>
                    <a:lnTo>
                      <a:pt x="263" y="7"/>
                    </a:lnTo>
                    <a:cubicBezTo>
                      <a:pt x="256" y="21"/>
                      <a:pt x="244" y="34"/>
                      <a:pt x="226" y="44"/>
                    </a:cubicBezTo>
                    <a:cubicBezTo>
                      <a:pt x="201" y="58"/>
                      <a:pt x="169" y="65"/>
                      <a:pt x="136" y="65"/>
                    </a:cubicBezTo>
                    <a:cubicBezTo>
                      <a:pt x="103" y="65"/>
                      <a:pt x="70" y="57"/>
                      <a:pt x="44" y="42"/>
                    </a:cubicBezTo>
                    <a:cubicBezTo>
                      <a:pt x="23" y="31"/>
                      <a:pt x="13" y="15"/>
                      <a:pt x="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7"/>
              <p:cNvSpPr/>
              <p:nvPr/>
            </p:nvSpPr>
            <p:spPr>
              <a:xfrm>
                <a:off x="-26633053" y="12098955"/>
                <a:ext cx="706648" cy="239895"/>
              </a:xfrm>
              <a:custGeom>
                <a:avLst/>
                <a:gdLst/>
                <a:ahLst/>
                <a:cxnLst/>
                <a:rect l="l" t="t" r="r" b="b"/>
                <a:pathLst>
                  <a:path w="271" h="92" extrusionOk="0">
                    <a:moveTo>
                      <a:pt x="9" y="0"/>
                    </a:moveTo>
                    <a:lnTo>
                      <a:pt x="9" y="0"/>
                    </a:lnTo>
                    <a:cubicBezTo>
                      <a:pt x="1" y="27"/>
                      <a:pt x="11" y="51"/>
                      <a:pt x="46" y="70"/>
                    </a:cubicBezTo>
                    <a:cubicBezTo>
                      <a:pt x="70" y="84"/>
                      <a:pt x="103" y="91"/>
                      <a:pt x="136" y="91"/>
                    </a:cubicBezTo>
                    <a:cubicBezTo>
                      <a:pt x="168" y="91"/>
                      <a:pt x="201" y="85"/>
                      <a:pt x="226" y="72"/>
                    </a:cubicBezTo>
                    <a:cubicBezTo>
                      <a:pt x="256" y="53"/>
                      <a:pt x="271" y="31"/>
                      <a:pt x="263" y="8"/>
                    </a:cubicBezTo>
                    <a:lnTo>
                      <a:pt x="263" y="8"/>
                    </a:lnTo>
                    <a:cubicBezTo>
                      <a:pt x="256" y="21"/>
                      <a:pt x="244" y="33"/>
                      <a:pt x="226" y="43"/>
                    </a:cubicBezTo>
                    <a:cubicBezTo>
                      <a:pt x="201" y="57"/>
                      <a:pt x="169" y="64"/>
                      <a:pt x="137" y="64"/>
                    </a:cubicBezTo>
                    <a:cubicBezTo>
                      <a:pt x="105" y="64"/>
                      <a:pt x="72" y="57"/>
                      <a:pt x="46" y="41"/>
                    </a:cubicBezTo>
                    <a:cubicBezTo>
                      <a:pt x="25" y="31"/>
                      <a:pt x="15" y="16"/>
                      <a:pt x="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37"/>
              <p:cNvSpPr/>
              <p:nvPr/>
            </p:nvSpPr>
            <p:spPr>
              <a:xfrm>
                <a:off x="-26638268" y="10727356"/>
                <a:ext cx="701433" cy="234680"/>
              </a:xfrm>
              <a:custGeom>
                <a:avLst/>
                <a:gdLst/>
                <a:ahLst/>
                <a:cxnLst/>
                <a:rect l="l" t="t" r="r" b="b"/>
                <a:pathLst>
                  <a:path w="269" h="90" extrusionOk="0">
                    <a:moveTo>
                      <a:pt x="9" y="0"/>
                    </a:moveTo>
                    <a:cubicBezTo>
                      <a:pt x="1" y="25"/>
                      <a:pt x="11" y="47"/>
                      <a:pt x="44" y="68"/>
                    </a:cubicBezTo>
                    <a:cubicBezTo>
                      <a:pt x="69" y="82"/>
                      <a:pt x="102" y="89"/>
                      <a:pt x="135" y="89"/>
                    </a:cubicBezTo>
                    <a:cubicBezTo>
                      <a:pt x="168" y="89"/>
                      <a:pt x="201" y="82"/>
                      <a:pt x="226" y="68"/>
                    </a:cubicBezTo>
                    <a:cubicBezTo>
                      <a:pt x="256" y="51"/>
                      <a:pt x="269" y="27"/>
                      <a:pt x="263" y="4"/>
                    </a:cubicBezTo>
                    <a:lnTo>
                      <a:pt x="263" y="4"/>
                    </a:lnTo>
                    <a:cubicBezTo>
                      <a:pt x="256" y="21"/>
                      <a:pt x="244" y="33"/>
                      <a:pt x="226" y="43"/>
                    </a:cubicBezTo>
                    <a:cubicBezTo>
                      <a:pt x="201" y="57"/>
                      <a:pt x="169" y="64"/>
                      <a:pt x="136" y="64"/>
                    </a:cubicBezTo>
                    <a:cubicBezTo>
                      <a:pt x="103" y="64"/>
                      <a:pt x="70" y="57"/>
                      <a:pt x="44" y="41"/>
                    </a:cubicBezTo>
                    <a:cubicBezTo>
                      <a:pt x="23" y="31"/>
                      <a:pt x="13" y="15"/>
                      <a:pt x="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37"/>
              <p:cNvSpPr/>
              <p:nvPr/>
            </p:nvSpPr>
            <p:spPr>
              <a:xfrm>
                <a:off x="-23021528" y="5791164"/>
                <a:ext cx="435462" cy="623206"/>
              </a:xfrm>
              <a:custGeom>
                <a:avLst/>
                <a:gdLst/>
                <a:ahLst/>
                <a:cxnLst/>
                <a:rect l="l" t="t" r="r" b="b"/>
                <a:pathLst>
                  <a:path w="167" h="239" extrusionOk="0">
                    <a:moveTo>
                      <a:pt x="131" y="0"/>
                    </a:moveTo>
                    <a:cubicBezTo>
                      <a:pt x="119" y="0"/>
                      <a:pt x="105" y="5"/>
                      <a:pt x="89" y="13"/>
                    </a:cubicBezTo>
                    <a:cubicBezTo>
                      <a:pt x="42" y="44"/>
                      <a:pt x="1" y="113"/>
                      <a:pt x="1" y="175"/>
                    </a:cubicBezTo>
                    <a:cubicBezTo>
                      <a:pt x="1" y="209"/>
                      <a:pt x="15" y="232"/>
                      <a:pt x="38" y="238"/>
                    </a:cubicBezTo>
                    <a:cubicBezTo>
                      <a:pt x="27" y="228"/>
                      <a:pt x="23" y="209"/>
                      <a:pt x="23" y="189"/>
                    </a:cubicBezTo>
                    <a:cubicBezTo>
                      <a:pt x="23" y="130"/>
                      <a:pt x="60" y="58"/>
                      <a:pt x="111" y="31"/>
                    </a:cubicBezTo>
                    <a:cubicBezTo>
                      <a:pt x="128" y="21"/>
                      <a:pt x="142" y="16"/>
                      <a:pt x="155" y="16"/>
                    </a:cubicBezTo>
                    <a:cubicBezTo>
                      <a:pt x="159" y="16"/>
                      <a:pt x="163" y="16"/>
                      <a:pt x="167" y="17"/>
                    </a:cubicBezTo>
                    <a:cubicBezTo>
                      <a:pt x="157" y="6"/>
                      <a:pt x="145" y="0"/>
                      <a:pt x="1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37"/>
              <p:cNvSpPr/>
              <p:nvPr/>
            </p:nvSpPr>
            <p:spPr>
              <a:xfrm>
                <a:off x="-22771198" y="5939798"/>
                <a:ext cx="435462" cy="617991"/>
              </a:xfrm>
              <a:custGeom>
                <a:avLst/>
                <a:gdLst/>
                <a:ahLst/>
                <a:cxnLst/>
                <a:rect l="l" t="t" r="r" b="b"/>
                <a:pathLst>
                  <a:path w="167" h="237" extrusionOk="0">
                    <a:moveTo>
                      <a:pt x="131" y="0"/>
                    </a:moveTo>
                    <a:cubicBezTo>
                      <a:pt x="119" y="0"/>
                      <a:pt x="106" y="4"/>
                      <a:pt x="91" y="11"/>
                    </a:cubicBezTo>
                    <a:cubicBezTo>
                      <a:pt x="42" y="40"/>
                      <a:pt x="1" y="112"/>
                      <a:pt x="1" y="173"/>
                    </a:cubicBezTo>
                    <a:cubicBezTo>
                      <a:pt x="1" y="208"/>
                      <a:pt x="17" y="232"/>
                      <a:pt x="40" y="236"/>
                    </a:cubicBezTo>
                    <a:cubicBezTo>
                      <a:pt x="30" y="226"/>
                      <a:pt x="23" y="208"/>
                      <a:pt x="23" y="187"/>
                    </a:cubicBezTo>
                    <a:cubicBezTo>
                      <a:pt x="23" y="130"/>
                      <a:pt x="62" y="58"/>
                      <a:pt x="113" y="30"/>
                    </a:cubicBezTo>
                    <a:cubicBezTo>
                      <a:pt x="128" y="21"/>
                      <a:pt x="142" y="15"/>
                      <a:pt x="154" y="15"/>
                    </a:cubicBezTo>
                    <a:cubicBezTo>
                      <a:pt x="159" y="15"/>
                      <a:pt x="163" y="16"/>
                      <a:pt x="167" y="17"/>
                    </a:cubicBezTo>
                    <a:cubicBezTo>
                      <a:pt x="158" y="6"/>
                      <a:pt x="145" y="0"/>
                      <a:pt x="1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37"/>
              <p:cNvSpPr/>
              <p:nvPr/>
            </p:nvSpPr>
            <p:spPr>
              <a:xfrm>
                <a:off x="-23548263" y="5491290"/>
                <a:ext cx="432855" cy="623206"/>
              </a:xfrm>
              <a:custGeom>
                <a:avLst/>
                <a:gdLst/>
                <a:ahLst/>
                <a:cxnLst/>
                <a:rect l="l" t="t" r="r" b="b"/>
                <a:pathLst>
                  <a:path w="166" h="239" extrusionOk="0">
                    <a:moveTo>
                      <a:pt x="130" y="1"/>
                    </a:moveTo>
                    <a:cubicBezTo>
                      <a:pt x="119" y="1"/>
                      <a:pt x="105" y="5"/>
                      <a:pt x="90" y="13"/>
                    </a:cubicBezTo>
                    <a:cubicBezTo>
                      <a:pt x="41" y="40"/>
                      <a:pt x="0" y="112"/>
                      <a:pt x="0" y="173"/>
                    </a:cubicBezTo>
                    <a:cubicBezTo>
                      <a:pt x="0" y="210"/>
                      <a:pt x="15" y="232"/>
                      <a:pt x="39" y="239"/>
                    </a:cubicBezTo>
                    <a:cubicBezTo>
                      <a:pt x="29" y="226"/>
                      <a:pt x="23" y="210"/>
                      <a:pt x="23" y="189"/>
                    </a:cubicBezTo>
                    <a:cubicBezTo>
                      <a:pt x="23" y="130"/>
                      <a:pt x="62" y="58"/>
                      <a:pt x="113" y="30"/>
                    </a:cubicBezTo>
                    <a:cubicBezTo>
                      <a:pt x="128" y="21"/>
                      <a:pt x="142" y="16"/>
                      <a:pt x="154" y="16"/>
                    </a:cubicBezTo>
                    <a:cubicBezTo>
                      <a:pt x="159" y="16"/>
                      <a:pt x="162" y="17"/>
                      <a:pt x="166" y="18"/>
                    </a:cubicBezTo>
                    <a:cubicBezTo>
                      <a:pt x="156" y="7"/>
                      <a:pt x="144" y="1"/>
                      <a:pt x="1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37"/>
              <p:cNvSpPr/>
              <p:nvPr/>
            </p:nvSpPr>
            <p:spPr>
              <a:xfrm>
                <a:off x="-22343552" y="7055852"/>
                <a:ext cx="701433" cy="239895"/>
              </a:xfrm>
              <a:custGeom>
                <a:avLst/>
                <a:gdLst/>
                <a:ahLst/>
                <a:cxnLst/>
                <a:rect l="l" t="t" r="r" b="b"/>
                <a:pathLst>
                  <a:path w="269" h="92" extrusionOk="0">
                    <a:moveTo>
                      <a:pt x="9" y="1"/>
                    </a:moveTo>
                    <a:cubicBezTo>
                      <a:pt x="1" y="27"/>
                      <a:pt x="11" y="52"/>
                      <a:pt x="44" y="70"/>
                    </a:cubicBezTo>
                    <a:cubicBezTo>
                      <a:pt x="70" y="85"/>
                      <a:pt x="103" y="92"/>
                      <a:pt x="136" y="92"/>
                    </a:cubicBezTo>
                    <a:cubicBezTo>
                      <a:pt x="169" y="92"/>
                      <a:pt x="201" y="85"/>
                      <a:pt x="226" y="72"/>
                    </a:cubicBezTo>
                    <a:cubicBezTo>
                      <a:pt x="256" y="54"/>
                      <a:pt x="269" y="31"/>
                      <a:pt x="263" y="9"/>
                    </a:cubicBezTo>
                    <a:lnTo>
                      <a:pt x="263" y="9"/>
                    </a:lnTo>
                    <a:cubicBezTo>
                      <a:pt x="256" y="21"/>
                      <a:pt x="244" y="33"/>
                      <a:pt x="226" y="44"/>
                    </a:cubicBezTo>
                    <a:cubicBezTo>
                      <a:pt x="201" y="58"/>
                      <a:pt x="168" y="65"/>
                      <a:pt x="136" y="65"/>
                    </a:cubicBezTo>
                    <a:cubicBezTo>
                      <a:pt x="103" y="65"/>
                      <a:pt x="70" y="57"/>
                      <a:pt x="44" y="42"/>
                    </a:cubicBezTo>
                    <a:cubicBezTo>
                      <a:pt x="23" y="31"/>
                      <a:pt x="13" y="17"/>
                      <a:pt x="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37"/>
              <p:cNvSpPr/>
              <p:nvPr/>
            </p:nvSpPr>
            <p:spPr>
              <a:xfrm>
                <a:off x="-22343552" y="7340080"/>
                <a:ext cx="701433" cy="237288"/>
              </a:xfrm>
              <a:custGeom>
                <a:avLst/>
                <a:gdLst/>
                <a:ahLst/>
                <a:cxnLst/>
                <a:rect l="l" t="t" r="r" b="b"/>
                <a:pathLst>
                  <a:path w="269" h="91" extrusionOk="0">
                    <a:moveTo>
                      <a:pt x="9" y="0"/>
                    </a:moveTo>
                    <a:lnTo>
                      <a:pt x="9" y="0"/>
                    </a:lnTo>
                    <a:cubicBezTo>
                      <a:pt x="1" y="25"/>
                      <a:pt x="11" y="51"/>
                      <a:pt x="44" y="68"/>
                    </a:cubicBezTo>
                    <a:cubicBezTo>
                      <a:pt x="69" y="83"/>
                      <a:pt x="102" y="91"/>
                      <a:pt x="135" y="91"/>
                    </a:cubicBezTo>
                    <a:cubicBezTo>
                      <a:pt x="167" y="91"/>
                      <a:pt x="200" y="83"/>
                      <a:pt x="226" y="68"/>
                    </a:cubicBezTo>
                    <a:cubicBezTo>
                      <a:pt x="256" y="51"/>
                      <a:pt x="269" y="27"/>
                      <a:pt x="263" y="4"/>
                    </a:cubicBezTo>
                    <a:lnTo>
                      <a:pt x="263" y="4"/>
                    </a:lnTo>
                    <a:cubicBezTo>
                      <a:pt x="256" y="21"/>
                      <a:pt x="244" y="33"/>
                      <a:pt x="226" y="43"/>
                    </a:cubicBezTo>
                    <a:cubicBezTo>
                      <a:pt x="201" y="57"/>
                      <a:pt x="168" y="64"/>
                      <a:pt x="136" y="64"/>
                    </a:cubicBezTo>
                    <a:cubicBezTo>
                      <a:pt x="103" y="64"/>
                      <a:pt x="70" y="57"/>
                      <a:pt x="44" y="41"/>
                    </a:cubicBezTo>
                    <a:cubicBezTo>
                      <a:pt x="23" y="31"/>
                      <a:pt x="13" y="14"/>
                      <a:pt x="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7"/>
              <p:cNvSpPr/>
              <p:nvPr/>
            </p:nvSpPr>
            <p:spPr>
              <a:xfrm>
                <a:off x="-22343552" y="8523932"/>
                <a:ext cx="701433" cy="239895"/>
              </a:xfrm>
              <a:custGeom>
                <a:avLst/>
                <a:gdLst/>
                <a:ahLst/>
                <a:cxnLst/>
                <a:rect l="l" t="t" r="r" b="b"/>
                <a:pathLst>
                  <a:path w="269" h="92" extrusionOk="0">
                    <a:moveTo>
                      <a:pt x="9" y="0"/>
                    </a:moveTo>
                    <a:cubicBezTo>
                      <a:pt x="1" y="27"/>
                      <a:pt x="11" y="51"/>
                      <a:pt x="44" y="70"/>
                    </a:cubicBezTo>
                    <a:cubicBezTo>
                      <a:pt x="70" y="84"/>
                      <a:pt x="103" y="92"/>
                      <a:pt x="136" y="92"/>
                    </a:cubicBezTo>
                    <a:cubicBezTo>
                      <a:pt x="169" y="92"/>
                      <a:pt x="201" y="85"/>
                      <a:pt x="226" y="72"/>
                    </a:cubicBezTo>
                    <a:cubicBezTo>
                      <a:pt x="256" y="53"/>
                      <a:pt x="269" y="31"/>
                      <a:pt x="263" y="8"/>
                    </a:cubicBezTo>
                    <a:lnTo>
                      <a:pt x="263" y="8"/>
                    </a:lnTo>
                    <a:cubicBezTo>
                      <a:pt x="256" y="21"/>
                      <a:pt x="244" y="33"/>
                      <a:pt x="226" y="43"/>
                    </a:cubicBezTo>
                    <a:cubicBezTo>
                      <a:pt x="201" y="57"/>
                      <a:pt x="168" y="64"/>
                      <a:pt x="136" y="64"/>
                    </a:cubicBezTo>
                    <a:cubicBezTo>
                      <a:pt x="103" y="64"/>
                      <a:pt x="70" y="57"/>
                      <a:pt x="44" y="41"/>
                    </a:cubicBezTo>
                    <a:cubicBezTo>
                      <a:pt x="23" y="31"/>
                      <a:pt x="13" y="17"/>
                      <a:pt x="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37"/>
              <p:cNvSpPr/>
              <p:nvPr/>
            </p:nvSpPr>
            <p:spPr>
              <a:xfrm>
                <a:off x="-22338337" y="9595656"/>
                <a:ext cx="706648" cy="245110"/>
              </a:xfrm>
              <a:custGeom>
                <a:avLst/>
                <a:gdLst/>
                <a:ahLst/>
                <a:cxnLst/>
                <a:rect l="l" t="t" r="r" b="b"/>
                <a:pathLst>
                  <a:path w="271" h="94" extrusionOk="0">
                    <a:moveTo>
                      <a:pt x="9" y="1"/>
                    </a:moveTo>
                    <a:cubicBezTo>
                      <a:pt x="1" y="27"/>
                      <a:pt x="11" y="52"/>
                      <a:pt x="46" y="70"/>
                    </a:cubicBezTo>
                    <a:cubicBezTo>
                      <a:pt x="70" y="86"/>
                      <a:pt x="103" y="93"/>
                      <a:pt x="136" y="93"/>
                    </a:cubicBezTo>
                    <a:cubicBezTo>
                      <a:pt x="168" y="93"/>
                      <a:pt x="201" y="86"/>
                      <a:pt x="226" y="72"/>
                    </a:cubicBezTo>
                    <a:cubicBezTo>
                      <a:pt x="256" y="56"/>
                      <a:pt x="271" y="31"/>
                      <a:pt x="263" y="9"/>
                    </a:cubicBezTo>
                    <a:lnTo>
                      <a:pt x="263" y="9"/>
                    </a:lnTo>
                    <a:cubicBezTo>
                      <a:pt x="256" y="21"/>
                      <a:pt x="244" y="35"/>
                      <a:pt x="226" y="46"/>
                    </a:cubicBezTo>
                    <a:cubicBezTo>
                      <a:pt x="201" y="58"/>
                      <a:pt x="170" y="65"/>
                      <a:pt x="139" y="65"/>
                    </a:cubicBezTo>
                    <a:cubicBezTo>
                      <a:pt x="106" y="65"/>
                      <a:pt x="72" y="57"/>
                      <a:pt x="46" y="41"/>
                    </a:cubicBezTo>
                    <a:cubicBezTo>
                      <a:pt x="25" y="31"/>
                      <a:pt x="15" y="17"/>
                      <a:pt x="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37"/>
              <p:cNvSpPr/>
              <p:nvPr/>
            </p:nvSpPr>
            <p:spPr>
              <a:xfrm>
                <a:off x="-22343552" y="8224057"/>
                <a:ext cx="701433" cy="245110"/>
              </a:xfrm>
              <a:custGeom>
                <a:avLst/>
                <a:gdLst/>
                <a:ahLst/>
                <a:cxnLst/>
                <a:rect l="l" t="t" r="r" b="b"/>
                <a:pathLst>
                  <a:path w="269" h="94" extrusionOk="0">
                    <a:moveTo>
                      <a:pt x="9" y="1"/>
                    </a:moveTo>
                    <a:cubicBezTo>
                      <a:pt x="1" y="25"/>
                      <a:pt x="11" y="48"/>
                      <a:pt x="44" y="70"/>
                    </a:cubicBezTo>
                    <a:cubicBezTo>
                      <a:pt x="70" y="86"/>
                      <a:pt x="103" y="94"/>
                      <a:pt x="136" y="94"/>
                    </a:cubicBezTo>
                    <a:cubicBezTo>
                      <a:pt x="168" y="94"/>
                      <a:pt x="201" y="86"/>
                      <a:pt x="226" y="72"/>
                    </a:cubicBezTo>
                    <a:cubicBezTo>
                      <a:pt x="256" y="54"/>
                      <a:pt x="269" y="31"/>
                      <a:pt x="263" y="9"/>
                    </a:cubicBezTo>
                    <a:lnTo>
                      <a:pt x="263" y="9"/>
                    </a:lnTo>
                    <a:cubicBezTo>
                      <a:pt x="256" y="21"/>
                      <a:pt x="244" y="33"/>
                      <a:pt x="226" y="44"/>
                    </a:cubicBezTo>
                    <a:cubicBezTo>
                      <a:pt x="201" y="58"/>
                      <a:pt x="168" y="65"/>
                      <a:pt x="136" y="65"/>
                    </a:cubicBezTo>
                    <a:cubicBezTo>
                      <a:pt x="103" y="65"/>
                      <a:pt x="70" y="57"/>
                      <a:pt x="44" y="42"/>
                    </a:cubicBezTo>
                    <a:cubicBezTo>
                      <a:pt x="23" y="31"/>
                      <a:pt x="13" y="15"/>
                      <a:pt x="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37"/>
              <p:cNvSpPr/>
              <p:nvPr/>
            </p:nvSpPr>
            <p:spPr>
              <a:xfrm>
                <a:off x="-24455707" y="6599521"/>
                <a:ext cx="440677" cy="620599"/>
              </a:xfrm>
              <a:custGeom>
                <a:avLst/>
                <a:gdLst/>
                <a:ahLst/>
                <a:cxnLst/>
                <a:rect l="l" t="t" r="r" b="b"/>
                <a:pathLst>
                  <a:path w="169" h="238" extrusionOk="0">
                    <a:moveTo>
                      <a:pt x="131" y="0"/>
                    </a:moveTo>
                    <a:cubicBezTo>
                      <a:pt x="120" y="0"/>
                      <a:pt x="107" y="4"/>
                      <a:pt x="93" y="12"/>
                    </a:cubicBezTo>
                    <a:cubicBezTo>
                      <a:pt x="41" y="41"/>
                      <a:pt x="0" y="112"/>
                      <a:pt x="2" y="174"/>
                    </a:cubicBezTo>
                    <a:cubicBezTo>
                      <a:pt x="2" y="208"/>
                      <a:pt x="19" y="233"/>
                      <a:pt x="41" y="237"/>
                    </a:cubicBezTo>
                    <a:cubicBezTo>
                      <a:pt x="31" y="227"/>
                      <a:pt x="25" y="208"/>
                      <a:pt x="25" y="188"/>
                    </a:cubicBezTo>
                    <a:cubicBezTo>
                      <a:pt x="25" y="131"/>
                      <a:pt x="64" y="57"/>
                      <a:pt x="115" y="30"/>
                    </a:cubicBezTo>
                    <a:cubicBezTo>
                      <a:pt x="130" y="21"/>
                      <a:pt x="144" y="16"/>
                      <a:pt x="156" y="16"/>
                    </a:cubicBezTo>
                    <a:cubicBezTo>
                      <a:pt x="160" y="16"/>
                      <a:pt x="164" y="16"/>
                      <a:pt x="168" y="18"/>
                    </a:cubicBezTo>
                    <a:cubicBezTo>
                      <a:pt x="159" y="7"/>
                      <a:pt x="146" y="0"/>
                      <a:pt x="1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7"/>
              <p:cNvSpPr/>
              <p:nvPr/>
            </p:nvSpPr>
            <p:spPr>
              <a:xfrm>
                <a:off x="-24205378" y="6745547"/>
                <a:ext cx="445892" cy="612776"/>
              </a:xfrm>
              <a:custGeom>
                <a:avLst/>
                <a:gdLst/>
                <a:ahLst/>
                <a:cxnLst/>
                <a:rect l="l" t="t" r="r" b="b"/>
                <a:pathLst>
                  <a:path w="171" h="235" extrusionOk="0">
                    <a:moveTo>
                      <a:pt x="135" y="1"/>
                    </a:moveTo>
                    <a:cubicBezTo>
                      <a:pt x="123" y="1"/>
                      <a:pt x="109" y="5"/>
                      <a:pt x="93" y="13"/>
                    </a:cubicBezTo>
                    <a:cubicBezTo>
                      <a:pt x="42" y="44"/>
                      <a:pt x="1" y="111"/>
                      <a:pt x="5" y="171"/>
                    </a:cubicBezTo>
                    <a:cubicBezTo>
                      <a:pt x="5" y="208"/>
                      <a:pt x="19" y="230"/>
                      <a:pt x="42" y="234"/>
                    </a:cubicBezTo>
                    <a:cubicBezTo>
                      <a:pt x="31" y="224"/>
                      <a:pt x="27" y="208"/>
                      <a:pt x="27" y="187"/>
                    </a:cubicBezTo>
                    <a:cubicBezTo>
                      <a:pt x="27" y="128"/>
                      <a:pt x="66" y="56"/>
                      <a:pt x="117" y="28"/>
                    </a:cubicBezTo>
                    <a:cubicBezTo>
                      <a:pt x="132" y="20"/>
                      <a:pt x="145" y="16"/>
                      <a:pt x="158" y="16"/>
                    </a:cubicBezTo>
                    <a:cubicBezTo>
                      <a:pt x="162" y="16"/>
                      <a:pt x="166" y="16"/>
                      <a:pt x="170" y="17"/>
                    </a:cubicBezTo>
                    <a:cubicBezTo>
                      <a:pt x="160" y="6"/>
                      <a:pt x="149" y="1"/>
                      <a:pt x="1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7"/>
              <p:cNvSpPr/>
              <p:nvPr/>
            </p:nvSpPr>
            <p:spPr>
              <a:xfrm>
                <a:off x="-24985050" y="6297039"/>
                <a:ext cx="445892" cy="617991"/>
              </a:xfrm>
              <a:custGeom>
                <a:avLst/>
                <a:gdLst/>
                <a:ahLst/>
                <a:cxnLst/>
                <a:rect l="l" t="t" r="r" b="b"/>
                <a:pathLst>
                  <a:path w="171" h="237" extrusionOk="0">
                    <a:moveTo>
                      <a:pt x="133" y="1"/>
                    </a:moveTo>
                    <a:cubicBezTo>
                      <a:pt x="121" y="1"/>
                      <a:pt x="107" y="5"/>
                      <a:pt x="93" y="13"/>
                    </a:cubicBezTo>
                    <a:cubicBezTo>
                      <a:pt x="42" y="42"/>
                      <a:pt x="1" y="114"/>
                      <a:pt x="3" y="171"/>
                    </a:cubicBezTo>
                    <a:cubicBezTo>
                      <a:pt x="3" y="208"/>
                      <a:pt x="19" y="230"/>
                      <a:pt x="42" y="236"/>
                    </a:cubicBezTo>
                    <a:cubicBezTo>
                      <a:pt x="32" y="224"/>
                      <a:pt x="27" y="208"/>
                      <a:pt x="27" y="187"/>
                    </a:cubicBezTo>
                    <a:cubicBezTo>
                      <a:pt x="27" y="128"/>
                      <a:pt x="64" y="56"/>
                      <a:pt x="115" y="28"/>
                    </a:cubicBezTo>
                    <a:cubicBezTo>
                      <a:pt x="131" y="20"/>
                      <a:pt x="145" y="16"/>
                      <a:pt x="158" y="16"/>
                    </a:cubicBezTo>
                    <a:cubicBezTo>
                      <a:pt x="162" y="16"/>
                      <a:pt x="166" y="16"/>
                      <a:pt x="171" y="17"/>
                    </a:cubicBezTo>
                    <a:cubicBezTo>
                      <a:pt x="161" y="6"/>
                      <a:pt x="148" y="1"/>
                      <a:pt x="1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7"/>
              <p:cNvSpPr/>
              <p:nvPr/>
            </p:nvSpPr>
            <p:spPr>
              <a:xfrm>
                <a:off x="-23767301" y="7861601"/>
                <a:ext cx="701433" cy="245110"/>
              </a:xfrm>
              <a:custGeom>
                <a:avLst/>
                <a:gdLst/>
                <a:ahLst/>
                <a:cxnLst/>
                <a:rect l="l" t="t" r="r" b="b"/>
                <a:pathLst>
                  <a:path w="269" h="94" extrusionOk="0">
                    <a:moveTo>
                      <a:pt x="7" y="1"/>
                    </a:moveTo>
                    <a:lnTo>
                      <a:pt x="7" y="1"/>
                    </a:lnTo>
                    <a:cubicBezTo>
                      <a:pt x="0" y="27"/>
                      <a:pt x="13" y="52"/>
                      <a:pt x="43" y="70"/>
                    </a:cubicBezTo>
                    <a:cubicBezTo>
                      <a:pt x="68" y="86"/>
                      <a:pt x="102" y="93"/>
                      <a:pt x="135" y="93"/>
                    </a:cubicBezTo>
                    <a:cubicBezTo>
                      <a:pt x="168" y="93"/>
                      <a:pt x="200" y="86"/>
                      <a:pt x="225" y="72"/>
                    </a:cubicBezTo>
                    <a:cubicBezTo>
                      <a:pt x="256" y="56"/>
                      <a:pt x="268" y="31"/>
                      <a:pt x="260" y="9"/>
                    </a:cubicBezTo>
                    <a:lnTo>
                      <a:pt x="260" y="9"/>
                    </a:lnTo>
                    <a:cubicBezTo>
                      <a:pt x="256" y="21"/>
                      <a:pt x="242" y="35"/>
                      <a:pt x="225" y="46"/>
                    </a:cubicBezTo>
                    <a:cubicBezTo>
                      <a:pt x="201" y="58"/>
                      <a:pt x="169" y="65"/>
                      <a:pt x="138" y="65"/>
                    </a:cubicBezTo>
                    <a:cubicBezTo>
                      <a:pt x="104" y="65"/>
                      <a:pt x="70" y="57"/>
                      <a:pt x="43" y="41"/>
                    </a:cubicBezTo>
                    <a:cubicBezTo>
                      <a:pt x="23" y="31"/>
                      <a:pt x="13" y="17"/>
                      <a:pt x="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7"/>
              <p:cNvSpPr/>
              <p:nvPr/>
            </p:nvSpPr>
            <p:spPr>
              <a:xfrm>
                <a:off x="-23767301" y="8151045"/>
                <a:ext cx="701433" cy="239895"/>
              </a:xfrm>
              <a:custGeom>
                <a:avLst/>
                <a:gdLst/>
                <a:ahLst/>
                <a:cxnLst/>
                <a:rect l="l" t="t" r="r" b="b"/>
                <a:pathLst>
                  <a:path w="269" h="92" extrusionOk="0">
                    <a:moveTo>
                      <a:pt x="7" y="0"/>
                    </a:moveTo>
                    <a:lnTo>
                      <a:pt x="7" y="0"/>
                    </a:lnTo>
                    <a:cubicBezTo>
                      <a:pt x="0" y="27"/>
                      <a:pt x="13" y="49"/>
                      <a:pt x="43" y="70"/>
                    </a:cubicBezTo>
                    <a:cubicBezTo>
                      <a:pt x="68" y="84"/>
                      <a:pt x="102" y="91"/>
                      <a:pt x="135" y="91"/>
                    </a:cubicBezTo>
                    <a:cubicBezTo>
                      <a:pt x="168" y="91"/>
                      <a:pt x="200" y="85"/>
                      <a:pt x="225" y="72"/>
                    </a:cubicBezTo>
                    <a:cubicBezTo>
                      <a:pt x="256" y="53"/>
                      <a:pt x="268" y="31"/>
                      <a:pt x="260" y="8"/>
                    </a:cubicBezTo>
                    <a:lnTo>
                      <a:pt x="260" y="8"/>
                    </a:lnTo>
                    <a:cubicBezTo>
                      <a:pt x="256" y="21"/>
                      <a:pt x="242" y="33"/>
                      <a:pt x="225" y="43"/>
                    </a:cubicBezTo>
                    <a:cubicBezTo>
                      <a:pt x="200" y="57"/>
                      <a:pt x="168" y="64"/>
                      <a:pt x="136" y="64"/>
                    </a:cubicBezTo>
                    <a:cubicBezTo>
                      <a:pt x="103" y="64"/>
                      <a:pt x="69" y="57"/>
                      <a:pt x="43" y="41"/>
                    </a:cubicBezTo>
                    <a:cubicBezTo>
                      <a:pt x="23" y="31"/>
                      <a:pt x="13" y="16"/>
                      <a:pt x="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7"/>
              <p:cNvSpPr/>
              <p:nvPr/>
            </p:nvSpPr>
            <p:spPr>
              <a:xfrm>
                <a:off x="-23767301" y="9324466"/>
                <a:ext cx="701433" cy="245110"/>
              </a:xfrm>
              <a:custGeom>
                <a:avLst/>
                <a:gdLst/>
                <a:ahLst/>
                <a:cxnLst/>
                <a:rect l="l" t="t" r="r" b="b"/>
                <a:pathLst>
                  <a:path w="269" h="94" extrusionOk="0">
                    <a:moveTo>
                      <a:pt x="7" y="0"/>
                    </a:moveTo>
                    <a:lnTo>
                      <a:pt x="7" y="0"/>
                    </a:lnTo>
                    <a:cubicBezTo>
                      <a:pt x="0" y="27"/>
                      <a:pt x="13" y="49"/>
                      <a:pt x="43" y="70"/>
                    </a:cubicBezTo>
                    <a:cubicBezTo>
                      <a:pt x="69" y="86"/>
                      <a:pt x="103" y="94"/>
                      <a:pt x="137" y="94"/>
                    </a:cubicBezTo>
                    <a:cubicBezTo>
                      <a:pt x="169" y="94"/>
                      <a:pt x="201" y="87"/>
                      <a:pt x="225" y="72"/>
                    </a:cubicBezTo>
                    <a:cubicBezTo>
                      <a:pt x="256" y="53"/>
                      <a:pt x="268" y="31"/>
                      <a:pt x="260" y="8"/>
                    </a:cubicBezTo>
                    <a:lnTo>
                      <a:pt x="260" y="8"/>
                    </a:lnTo>
                    <a:cubicBezTo>
                      <a:pt x="256" y="21"/>
                      <a:pt x="242" y="33"/>
                      <a:pt x="225" y="43"/>
                    </a:cubicBezTo>
                    <a:cubicBezTo>
                      <a:pt x="200" y="57"/>
                      <a:pt x="168" y="64"/>
                      <a:pt x="136" y="64"/>
                    </a:cubicBezTo>
                    <a:cubicBezTo>
                      <a:pt x="103" y="64"/>
                      <a:pt x="69" y="57"/>
                      <a:pt x="43" y="41"/>
                    </a:cubicBezTo>
                    <a:cubicBezTo>
                      <a:pt x="23" y="31"/>
                      <a:pt x="13" y="17"/>
                      <a:pt x="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7"/>
              <p:cNvSpPr/>
              <p:nvPr/>
            </p:nvSpPr>
            <p:spPr>
              <a:xfrm>
                <a:off x="-23767301" y="10406621"/>
                <a:ext cx="701433" cy="239895"/>
              </a:xfrm>
              <a:custGeom>
                <a:avLst/>
                <a:gdLst/>
                <a:ahLst/>
                <a:cxnLst/>
                <a:rect l="l" t="t" r="r" b="b"/>
                <a:pathLst>
                  <a:path w="269" h="92" extrusionOk="0">
                    <a:moveTo>
                      <a:pt x="7" y="0"/>
                    </a:moveTo>
                    <a:cubicBezTo>
                      <a:pt x="0" y="25"/>
                      <a:pt x="11" y="52"/>
                      <a:pt x="43" y="68"/>
                    </a:cubicBezTo>
                    <a:cubicBezTo>
                      <a:pt x="69" y="84"/>
                      <a:pt x="103" y="92"/>
                      <a:pt x="137" y="92"/>
                    </a:cubicBezTo>
                    <a:cubicBezTo>
                      <a:pt x="169" y="92"/>
                      <a:pt x="201" y="85"/>
                      <a:pt x="225" y="72"/>
                    </a:cubicBezTo>
                    <a:cubicBezTo>
                      <a:pt x="256" y="54"/>
                      <a:pt x="268" y="31"/>
                      <a:pt x="260" y="7"/>
                    </a:cubicBezTo>
                    <a:lnTo>
                      <a:pt x="260" y="7"/>
                    </a:lnTo>
                    <a:cubicBezTo>
                      <a:pt x="256" y="21"/>
                      <a:pt x="242" y="33"/>
                      <a:pt x="225" y="43"/>
                    </a:cubicBezTo>
                    <a:cubicBezTo>
                      <a:pt x="200" y="58"/>
                      <a:pt x="168" y="65"/>
                      <a:pt x="136" y="65"/>
                    </a:cubicBezTo>
                    <a:cubicBezTo>
                      <a:pt x="103" y="65"/>
                      <a:pt x="69" y="57"/>
                      <a:pt x="43" y="41"/>
                    </a:cubicBezTo>
                    <a:cubicBezTo>
                      <a:pt x="23" y="31"/>
                      <a:pt x="13" y="15"/>
                      <a:pt x="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7"/>
              <p:cNvSpPr/>
              <p:nvPr/>
            </p:nvSpPr>
            <p:spPr>
              <a:xfrm>
                <a:off x="-23767301" y="9029807"/>
                <a:ext cx="701433" cy="245110"/>
              </a:xfrm>
              <a:custGeom>
                <a:avLst/>
                <a:gdLst/>
                <a:ahLst/>
                <a:cxnLst/>
                <a:rect l="l" t="t" r="r" b="b"/>
                <a:pathLst>
                  <a:path w="269" h="94" extrusionOk="0">
                    <a:moveTo>
                      <a:pt x="7" y="1"/>
                    </a:moveTo>
                    <a:lnTo>
                      <a:pt x="7" y="1"/>
                    </a:lnTo>
                    <a:cubicBezTo>
                      <a:pt x="0" y="27"/>
                      <a:pt x="13" y="52"/>
                      <a:pt x="43" y="70"/>
                    </a:cubicBezTo>
                    <a:cubicBezTo>
                      <a:pt x="68" y="86"/>
                      <a:pt x="102" y="93"/>
                      <a:pt x="135" y="93"/>
                    </a:cubicBezTo>
                    <a:cubicBezTo>
                      <a:pt x="168" y="93"/>
                      <a:pt x="200" y="86"/>
                      <a:pt x="225" y="72"/>
                    </a:cubicBezTo>
                    <a:cubicBezTo>
                      <a:pt x="256" y="54"/>
                      <a:pt x="268" y="31"/>
                      <a:pt x="260" y="9"/>
                    </a:cubicBezTo>
                    <a:lnTo>
                      <a:pt x="260" y="9"/>
                    </a:lnTo>
                    <a:cubicBezTo>
                      <a:pt x="256" y="21"/>
                      <a:pt x="242" y="33"/>
                      <a:pt x="225" y="44"/>
                    </a:cubicBezTo>
                    <a:cubicBezTo>
                      <a:pt x="200" y="58"/>
                      <a:pt x="168" y="65"/>
                      <a:pt x="136" y="65"/>
                    </a:cubicBezTo>
                    <a:cubicBezTo>
                      <a:pt x="103" y="65"/>
                      <a:pt x="69" y="57"/>
                      <a:pt x="43" y="42"/>
                    </a:cubicBezTo>
                    <a:cubicBezTo>
                      <a:pt x="23" y="31"/>
                      <a:pt x="13" y="17"/>
                      <a:pt x="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7"/>
              <p:cNvSpPr/>
              <p:nvPr/>
            </p:nvSpPr>
            <p:spPr>
              <a:xfrm>
                <a:off x="-25884672" y="7460030"/>
                <a:ext cx="438070" cy="607561"/>
              </a:xfrm>
              <a:custGeom>
                <a:avLst/>
                <a:gdLst/>
                <a:ahLst/>
                <a:cxnLst/>
                <a:rect l="l" t="t" r="r" b="b"/>
                <a:pathLst>
                  <a:path w="168" h="233" extrusionOk="0">
                    <a:moveTo>
                      <a:pt x="130" y="0"/>
                    </a:moveTo>
                    <a:cubicBezTo>
                      <a:pt x="118" y="0"/>
                      <a:pt x="105" y="4"/>
                      <a:pt x="90" y="11"/>
                    </a:cubicBezTo>
                    <a:cubicBezTo>
                      <a:pt x="41" y="42"/>
                      <a:pt x="0" y="112"/>
                      <a:pt x="0" y="169"/>
                    </a:cubicBezTo>
                    <a:cubicBezTo>
                      <a:pt x="0" y="204"/>
                      <a:pt x="17" y="226"/>
                      <a:pt x="39" y="232"/>
                    </a:cubicBezTo>
                    <a:cubicBezTo>
                      <a:pt x="29" y="222"/>
                      <a:pt x="25" y="204"/>
                      <a:pt x="25" y="183"/>
                    </a:cubicBezTo>
                    <a:cubicBezTo>
                      <a:pt x="25" y="128"/>
                      <a:pt x="62" y="56"/>
                      <a:pt x="113" y="28"/>
                    </a:cubicBezTo>
                    <a:cubicBezTo>
                      <a:pt x="127" y="19"/>
                      <a:pt x="140" y="15"/>
                      <a:pt x="152" y="15"/>
                    </a:cubicBezTo>
                    <a:cubicBezTo>
                      <a:pt x="158" y="15"/>
                      <a:pt x="163" y="16"/>
                      <a:pt x="168" y="18"/>
                    </a:cubicBezTo>
                    <a:cubicBezTo>
                      <a:pt x="158" y="6"/>
                      <a:pt x="145" y="0"/>
                      <a:pt x="1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7"/>
              <p:cNvSpPr/>
              <p:nvPr/>
            </p:nvSpPr>
            <p:spPr>
              <a:xfrm>
                <a:off x="-25634342" y="7606056"/>
                <a:ext cx="440677" cy="604953"/>
              </a:xfrm>
              <a:custGeom>
                <a:avLst/>
                <a:gdLst/>
                <a:ahLst/>
                <a:cxnLst/>
                <a:rect l="l" t="t" r="r" b="b"/>
                <a:pathLst>
                  <a:path w="169" h="232" extrusionOk="0">
                    <a:moveTo>
                      <a:pt x="133" y="0"/>
                    </a:moveTo>
                    <a:cubicBezTo>
                      <a:pt x="121" y="0"/>
                      <a:pt x="107" y="4"/>
                      <a:pt x="92" y="13"/>
                    </a:cubicBezTo>
                    <a:cubicBezTo>
                      <a:pt x="43" y="43"/>
                      <a:pt x="0" y="113"/>
                      <a:pt x="2" y="168"/>
                    </a:cubicBezTo>
                    <a:cubicBezTo>
                      <a:pt x="2" y="205"/>
                      <a:pt x="17" y="223"/>
                      <a:pt x="41" y="232"/>
                    </a:cubicBezTo>
                    <a:cubicBezTo>
                      <a:pt x="31" y="221"/>
                      <a:pt x="25" y="205"/>
                      <a:pt x="25" y="182"/>
                    </a:cubicBezTo>
                    <a:cubicBezTo>
                      <a:pt x="25" y="127"/>
                      <a:pt x="64" y="58"/>
                      <a:pt x="115" y="27"/>
                    </a:cubicBezTo>
                    <a:cubicBezTo>
                      <a:pt x="129" y="18"/>
                      <a:pt x="142" y="15"/>
                      <a:pt x="154" y="15"/>
                    </a:cubicBezTo>
                    <a:cubicBezTo>
                      <a:pt x="159" y="15"/>
                      <a:pt x="164" y="16"/>
                      <a:pt x="168" y="17"/>
                    </a:cubicBezTo>
                    <a:cubicBezTo>
                      <a:pt x="158" y="6"/>
                      <a:pt x="146" y="0"/>
                      <a:pt x="1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7"/>
              <p:cNvSpPr/>
              <p:nvPr/>
            </p:nvSpPr>
            <p:spPr>
              <a:xfrm>
                <a:off x="-26408799" y="7160156"/>
                <a:ext cx="435462" cy="607561"/>
              </a:xfrm>
              <a:custGeom>
                <a:avLst/>
                <a:gdLst/>
                <a:ahLst/>
                <a:cxnLst/>
                <a:rect l="l" t="t" r="r" b="b"/>
                <a:pathLst>
                  <a:path w="167" h="233" extrusionOk="0">
                    <a:moveTo>
                      <a:pt x="129" y="0"/>
                    </a:moveTo>
                    <a:cubicBezTo>
                      <a:pt x="117" y="0"/>
                      <a:pt x="104" y="4"/>
                      <a:pt x="89" y="12"/>
                    </a:cubicBezTo>
                    <a:cubicBezTo>
                      <a:pt x="37" y="40"/>
                      <a:pt x="1" y="112"/>
                      <a:pt x="1" y="167"/>
                    </a:cubicBezTo>
                    <a:cubicBezTo>
                      <a:pt x="1" y="204"/>
                      <a:pt x="15" y="225"/>
                      <a:pt x="37" y="233"/>
                    </a:cubicBezTo>
                    <a:cubicBezTo>
                      <a:pt x="27" y="223"/>
                      <a:pt x="23" y="204"/>
                      <a:pt x="23" y="184"/>
                    </a:cubicBezTo>
                    <a:cubicBezTo>
                      <a:pt x="23" y="126"/>
                      <a:pt x="62" y="59"/>
                      <a:pt x="113" y="28"/>
                    </a:cubicBezTo>
                    <a:cubicBezTo>
                      <a:pt x="127" y="19"/>
                      <a:pt x="138" y="15"/>
                      <a:pt x="149" y="15"/>
                    </a:cubicBezTo>
                    <a:cubicBezTo>
                      <a:pt x="155" y="15"/>
                      <a:pt x="161" y="16"/>
                      <a:pt x="166" y="18"/>
                    </a:cubicBezTo>
                    <a:cubicBezTo>
                      <a:pt x="156" y="6"/>
                      <a:pt x="144" y="0"/>
                      <a:pt x="1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7"/>
              <p:cNvSpPr/>
              <p:nvPr/>
            </p:nvSpPr>
            <p:spPr>
              <a:xfrm>
                <a:off x="-25201481" y="8727325"/>
                <a:ext cx="701433" cy="239895"/>
              </a:xfrm>
              <a:custGeom>
                <a:avLst/>
                <a:gdLst/>
                <a:ahLst/>
                <a:cxnLst/>
                <a:rect l="l" t="t" r="r" b="b"/>
                <a:pathLst>
                  <a:path w="269" h="92" extrusionOk="0">
                    <a:moveTo>
                      <a:pt x="8" y="0"/>
                    </a:moveTo>
                    <a:cubicBezTo>
                      <a:pt x="0" y="23"/>
                      <a:pt x="10" y="47"/>
                      <a:pt x="43" y="68"/>
                    </a:cubicBezTo>
                    <a:cubicBezTo>
                      <a:pt x="68" y="83"/>
                      <a:pt x="103" y="91"/>
                      <a:pt x="137" y="91"/>
                    </a:cubicBezTo>
                    <a:cubicBezTo>
                      <a:pt x="169" y="91"/>
                      <a:pt x="200" y="84"/>
                      <a:pt x="225" y="72"/>
                    </a:cubicBezTo>
                    <a:cubicBezTo>
                      <a:pt x="256" y="53"/>
                      <a:pt x="268" y="31"/>
                      <a:pt x="260" y="6"/>
                    </a:cubicBezTo>
                    <a:lnTo>
                      <a:pt x="260" y="6"/>
                    </a:lnTo>
                    <a:cubicBezTo>
                      <a:pt x="256" y="20"/>
                      <a:pt x="243" y="33"/>
                      <a:pt x="225" y="43"/>
                    </a:cubicBezTo>
                    <a:cubicBezTo>
                      <a:pt x="200" y="57"/>
                      <a:pt x="168" y="64"/>
                      <a:pt x="136" y="64"/>
                    </a:cubicBezTo>
                    <a:cubicBezTo>
                      <a:pt x="102" y="64"/>
                      <a:pt x="69" y="57"/>
                      <a:pt x="43" y="41"/>
                    </a:cubicBezTo>
                    <a:cubicBezTo>
                      <a:pt x="23" y="31"/>
                      <a:pt x="12" y="14"/>
                      <a:pt x="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7"/>
              <p:cNvSpPr/>
              <p:nvPr/>
            </p:nvSpPr>
            <p:spPr>
              <a:xfrm>
                <a:off x="-25201481" y="9003731"/>
                <a:ext cx="701433" cy="245110"/>
              </a:xfrm>
              <a:custGeom>
                <a:avLst/>
                <a:gdLst/>
                <a:ahLst/>
                <a:cxnLst/>
                <a:rect l="l" t="t" r="r" b="b"/>
                <a:pathLst>
                  <a:path w="269" h="94" extrusionOk="0">
                    <a:moveTo>
                      <a:pt x="8" y="0"/>
                    </a:moveTo>
                    <a:cubicBezTo>
                      <a:pt x="0" y="27"/>
                      <a:pt x="10" y="52"/>
                      <a:pt x="43" y="70"/>
                    </a:cubicBezTo>
                    <a:cubicBezTo>
                      <a:pt x="68" y="86"/>
                      <a:pt x="101" y="93"/>
                      <a:pt x="135" y="93"/>
                    </a:cubicBezTo>
                    <a:cubicBezTo>
                      <a:pt x="167" y="93"/>
                      <a:pt x="200" y="86"/>
                      <a:pt x="225" y="72"/>
                    </a:cubicBezTo>
                    <a:cubicBezTo>
                      <a:pt x="256" y="54"/>
                      <a:pt x="268" y="31"/>
                      <a:pt x="260" y="9"/>
                    </a:cubicBezTo>
                    <a:lnTo>
                      <a:pt x="260" y="9"/>
                    </a:lnTo>
                    <a:cubicBezTo>
                      <a:pt x="256" y="21"/>
                      <a:pt x="243" y="33"/>
                      <a:pt x="225" y="43"/>
                    </a:cubicBezTo>
                    <a:cubicBezTo>
                      <a:pt x="200" y="57"/>
                      <a:pt x="168" y="65"/>
                      <a:pt x="136" y="65"/>
                    </a:cubicBezTo>
                    <a:cubicBezTo>
                      <a:pt x="102" y="65"/>
                      <a:pt x="69" y="57"/>
                      <a:pt x="43" y="41"/>
                    </a:cubicBezTo>
                    <a:cubicBezTo>
                      <a:pt x="23" y="31"/>
                      <a:pt x="12" y="17"/>
                      <a:pt x="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7"/>
              <p:cNvSpPr/>
              <p:nvPr/>
            </p:nvSpPr>
            <p:spPr>
              <a:xfrm>
                <a:off x="-25201481" y="10192797"/>
                <a:ext cx="701433" cy="237288"/>
              </a:xfrm>
              <a:custGeom>
                <a:avLst/>
                <a:gdLst/>
                <a:ahLst/>
                <a:cxnLst/>
                <a:rect l="l" t="t" r="r" b="b"/>
                <a:pathLst>
                  <a:path w="269" h="91" extrusionOk="0">
                    <a:moveTo>
                      <a:pt x="8" y="1"/>
                    </a:moveTo>
                    <a:cubicBezTo>
                      <a:pt x="0" y="25"/>
                      <a:pt x="10" y="52"/>
                      <a:pt x="43" y="68"/>
                    </a:cubicBezTo>
                    <a:cubicBezTo>
                      <a:pt x="68" y="83"/>
                      <a:pt x="103" y="90"/>
                      <a:pt x="137" y="90"/>
                    </a:cubicBezTo>
                    <a:cubicBezTo>
                      <a:pt x="169" y="90"/>
                      <a:pt x="200" y="84"/>
                      <a:pt x="225" y="72"/>
                    </a:cubicBezTo>
                    <a:cubicBezTo>
                      <a:pt x="256" y="54"/>
                      <a:pt x="268" y="31"/>
                      <a:pt x="260" y="7"/>
                    </a:cubicBezTo>
                    <a:lnTo>
                      <a:pt x="260" y="7"/>
                    </a:lnTo>
                    <a:cubicBezTo>
                      <a:pt x="256" y="21"/>
                      <a:pt x="243" y="33"/>
                      <a:pt x="225" y="44"/>
                    </a:cubicBezTo>
                    <a:cubicBezTo>
                      <a:pt x="201" y="57"/>
                      <a:pt x="170" y="63"/>
                      <a:pt x="139" y="63"/>
                    </a:cubicBezTo>
                    <a:cubicBezTo>
                      <a:pt x="105" y="63"/>
                      <a:pt x="70" y="56"/>
                      <a:pt x="43" y="42"/>
                    </a:cubicBezTo>
                    <a:cubicBezTo>
                      <a:pt x="23" y="31"/>
                      <a:pt x="12" y="15"/>
                      <a:pt x="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7"/>
              <p:cNvSpPr/>
              <p:nvPr/>
            </p:nvSpPr>
            <p:spPr>
              <a:xfrm>
                <a:off x="-25201481" y="11269737"/>
                <a:ext cx="701433" cy="242503"/>
              </a:xfrm>
              <a:custGeom>
                <a:avLst/>
                <a:gdLst/>
                <a:ahLst/>
                <a:cxnLst/>
                <a:rect l="l" t="t" r="r" b="b"/>
                <a:pathLst>
                  <a:path w="269" h="93" extrusionOk="0">
                    <a:moveTo>
                      <a:pt x="8" y="1"/>
                    </a:moveTo>
                    <a:cubicBezTo>
                      <a:pt x="0" y="28"/>
                      <a:pt x="12" y="52"/>
                      <a:pt x="43" y="70"/>
                    </a:cubicBezTo>
                    <a:cubicBezTo>
                      <a:pt x="69" y="85"/>
                      <a:pt x="103" y="92"/>
                      <a:pt x="136" y="92"/>
                    </a:cubicBezTo>
                    <a:cubicBezTo>
                      <a:pt x="168" y="92"/>
                      <a:pt x="200" y="86"/>
                      <a:pt x="225" y="73"/>
                    </a:cubicBezTo>
                    <a:cubicBezTo>
                      <a:pt x="256" y="54"/>
                      <a:pt x="268" y="32"/>
                      <a:pt x="260" y="9"/>
                    </a:cubicBezTo>
                    <a:lnTo>
                      <a:pt x="260" y="9"/>
                    </a:lnTo>
                    <a:cubicBezTo>
                      <a:pt x="256" y="21"/>
                      <a:pt x="243" y="34"/>
                      <a:pt x="225" y="44"/>
                    </a:cubicBezTo>
                    <a:cubicBezTo>
                      <a:pt x="200" y="58"/>
                      <a:pt x="168" y="65"/>
                      <a:pt x="136" y="65"/>
                    </a:cubicBezTo>
                    <a:cubicBezTo>
                      <a:pt x="102" y="65"/>
                      <a:pt x="69" y="57"/>
                      <a:pt x="43" y="42"/>
                    </a:cubicBezTo>
                    <a:cubicBezTo>
                      <a:pt x="23" y="32"/>
                      <a:pt x="12" y="17"/>
                      <a:pt x="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37"/>
              <p:cNvSpPr/>
              <p:nvPr/>
            </p:nvSpPr>
            <p:spPr>
              <a:xfrm>
                <a:off x="-25201481" y="9890315"/>
                <a:ext cx="701433" cy="242503"/>
              </a:xfrm>
              <a:custGeom>
                <a:avLst/>
                <a:gdLst/>
                <a:ahLst/>
                <a:cxnLst/>
                <a:rect l="l" t="t" r="r" b="b"/>
                <a:pathLst>
                  <a:path w="269" h="93" extrusionOk="0">
                    <a:moveTo>
                      <a:pt x="8" y="0"/>
                    </a:moveTo>
                    <a:cubicBezTo>
                      <a:pt x="0" y="27"/>
                      <a:pt x="10" y="51"/>
                      <a:pt x="43" y="70"/>
                    </a:cubicBezTo>
                    <a:cubicBezTo>
                      <a:pt x="68" y="85"/>
                      <a:pt x="101" y="93"/>
                      <a:pt x="135" y="93"/>
                    </a:cubicBezTo>
                    <a:cubicBezTo>
                      <a:pt x="167" y="93"/>
                      <a:pt x="200" y="86"/>
                      <a:pt x="225" y="72"/>
                    </a:cubicBezTo>
                    <a:cubicBezTo>
                      <a:pt x="256" y="55"/>
                      <a:pt x="268" y="31"/>
                      <a:pt x="260" y="8"/>
                    </a:cubicBezTo>
                    <a:lnTo>
                      <a:pt x="260" y="8"/>
                    </a:lnTo>
                    <a:cubicBezTo>
                      <a:pt x="256" y="20"/>
                      <a:pt x="243" y="35"/>
                      <a:pt x="225" y="45"/>
                    </a:cubicBezTo>
                    <a:cubicBezTo>
                      <a:pt x="200" y="58"/>
                      <a:pt x="169" y="65"/>
                      <a:pt x="138" y="65"/>
                    </a:cubicBezTo>
                    <a:cubicBezTo>
                      <a:pt x="104" y="65"/>
                      <a:pt x="69" y="57"/>
                      <a:pt x="43" y="41"/>
                    </a:cubicBezTo>
                    <a:cubicBezTo>
                      <a:pt x="23" y="31"/>
                      <a:pt x="12" y="16"/>
                      <a:pt x="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1" name="Google Shape;1831;p37"/>
            <p:cNvSpPr/>
            <p:nvPr/>
          </p:nvSpPr>
          <p:spPr>
            <a:xfrm>
              <a:off x="6087387" y="2003674"/>
              <a:ext cx="19524" cy="11319"/>
            </a:xfrm>
            <a:custGeom>
              <a:avLst/>
              <a:gdLst/>
              <a:ahLst/>
              <a:cxnLst/>
              <a:rect l="l" t="t" r="r" b="b"/>
              <a:pathLst>
                <a:path w="326" h="189" extrusionOk="0">
                  <a:moveTo>
                    <a:pt x="318" y="0"/>
                  </a:moveTo>
                  <a:lnTo>
                    <a:pt x="9" y="178"/>
                  </a:lnTo>
                  <a:lnTo>
                    <a:pt x="1" y="184"/>
                  </a:lnTo>
                  <a:lnTo>
                    <a:pt x="9" y="189"/>
                  </a:lnTo>
                  <a:lnTo>
                    <a:pt x="326" y="4"/>
                  </a:lnTo>
                  <a:lnTo>
                    <a:pt x="3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7"/>
            <p:cNvSpPr/>
            <p:nvPr/>
          </p:nvSpPr>
          <p:spPr>
            <a:xfrm>
              <a:off x="6106373" y="1979298"/>
              <a:ext cx="659" cy="24675"/>
            </a:xfrm>
            <a:custGeom>
              <a:avLst/>
              <a:gdLst/>
              <a:ahLst/>
              <a:cxnLst/>
              <a:rect l="l" t="t" r="r" b="b"/>
              <a:pathLst>
                <a:path w="11" h="412" extrusionOk="0">
                  <a:moveTo>
                    <a:pt x="1" y="0"/>
                  </a:moveTo>
                  <a:lnTo>
                    <a:pt x="1" y="10"/>
                  </a:lnTo>
                  <a:lnTo>
                    <a:pt x="1" y="407"/>
                  </a:lnTo>
                  <a:lnTo>
                    <a:pt x="9" y="411"/>
                  </a:lnTo>
                  <a:lnTo>
                    <a:pt x="11" y="4"/>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7"/>
            <p:cNvSpPr/>
            <p:nvPr/>
          </p:nvSpPr>
          <p:spPr>
            <a:xfrm>
              <a:off x="6086309" y="1989720"/>
              <a:ext cx="539" cy="27130"/>
            </a:xfrm>
            <a:custGeom>
              <a:avLst/>
              <a:gdLst/>
              <a:ahLst/>
              <a:cxnLst/>
              <a:rect l="l" t="t" r="r" b="b"/>
              <a:pathLst>
                <a:path w="9" h="453" extrusionOk="0">
                  <a:moveTo>
                    <a:pt x="0" y="0"/>
                  </a:moveTo>
                  <a:lnTo>
                    <a:pt x="0" y="448"/>
                  </a:lnTo>
                  <a:lnTo>
                    <a:pt x="8" y="452"/>
                  </a:lnTo>
                  <a:lnTo>
                    <a:pt x="8" y="4"/>
                  </a:lnTo>
                  <a:lnTo>
                    <a:pt x="0" y="0"/>
                  </a:lnTo>
                  <a:close/>
                </a:path>
              </a:pathLst>
            </a:custGeom>
            <a:solidFill>
              <a:srgbClr val="E4E5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37"/>
            <p:cNvSpPr/>
            <p:nvPr/>
          </p:nvSpPr>
          <p:spPr>
            <a:xfrm>
              <a:off x="6086309" y="1977442"/>
              <a:ext cx="21860" cy="12577"/>
            </a:xfrm>
            <a:custGeom>
              <a:avLst/>
              <a:gdLst/>
              <a:ahLst/>
              <a:cxnLst/>
              <a:rect l="l" t="t" r="r" b="b"/>
              <a:pathLst>
                <a:path w="365" h="210" extrusionOk="0">
                  <a:moveTo>
                    <a:pt x="354" y="0"/>
                  </a:moveTo>
                  <a:lnTo>
                    <a:pt x="0" y="205"/>
                  </a:lnTo>
                  <a:lnTo>
                    <a:pt x="8" y="209"/>
                  </a:lnTo>
                  <a:lnTo>
                    <a:pt x="364" y="5"/>
                  </a:lnTo>
                  <a:lnTo>
                    <a:pt x="3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37"/>
            <p:cNvSpPr/>
            <p:nvPr/>
          </p:nvSpPr>
          <p:spPr>
            <a:xfrm>
              <a:off x="6086788" y="1977681"/>
              <a:ext cx="21381" cy="39168"/>
            </a:xfrm>
            <a:custGeom>
              <a:avLst/>
              <a:gdLst/>
              <a:ahLst/>
              <a:cxnLst/>
              <a:rect l="l" t="t" r="r" b="b"/>
              <a:pathLst>
                <a:path w="357" h="654" extrusionOk="0">
                  <a:moveTo>
                    <a:pt x="340" y="35"/>
                  </a:moveTo>
                  <a:lnTo>
                    <a:pt x="338" y="438"/>
                  </a:lnTo>
                  <a:lnTo>
                    <a:pt x="19" y="623"/>
                  </a:lnTo>
                  <a:lnTo>
                    <a:pt x="19" y="612"/>
                  </a:lnTo>
                  <a:lnTo>
                    <a:pt x="21" y="219"/>
                  </a:lnTo>
                  <a:lnTo>
                    <a:pt x="330" y="39"/>
                  </a:lnTo>
                  <a:lnTo>
                    <a:pt x="340" y="35"/>
                  </a:lnTo>
                  <a:close/>
                  <a:moveTo>
                    <a:pt x="356" y="1"/>
                  </a:moveTo>
                  <a:lnTo>
                    <a:pt x="2" y="205"/>
                  </a:lnTo>
                  <a:lnTo>
                    <a:pt x="0" y="653"/>
                  </a:lnTo>
                  <a:lnTo>
                    <a:pt x="0" y="653"/>
                  </a:lnTo>
                  <a:lnTo>
                    <a:pt x="352" y="449"/>
                  </a:lnTo>
                  <a:lnTo>
                    <a:pt x="3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37"/>
            <p:cNvSpPr/>
            <p:nvPr/>
          </p:nvSpPr>
          <p:spPr>
            <a:xfrm>
              <a:off x="6087866" y="1979897"/>
              <a:ext cx="18566" cy="34497"/>
            </a:xfrm>
            <a:custGeom>
              <a:avLst/>
              <a:gdLst/>
              <a:ahLst/>
              <a:cxnLst/>
              <a:rect l="l" t="t" r="r" b="b"/>
              <a:pathLst>
                <a:path w="310" h="576" extrusionOk="0">
                  <a:moveTo>
                    <a:pt x="310" y="0"/>
                  </a:moveTo>
                  <a:lnTo>
                    <a:pt x="1" y="178"/>
                  </a:lnTo>
                  <a:lnTo>
                    <a:pt x="1" y="575"/>
                  </a:lnTo>
                  <a:lnTo>
                    <a:pt x="310" y="397"/>
                  </a:lnTo>
                  <a:lnTo>
                    <a:pt x="31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37"/>
            <p:cNvSpPr/>
            <p:nvPr/>
          </p:nvSpPr>
          <p:spPr>
            <a:xfrm>
              <a:off x="6067024" y="2015293"/>
              <a:ext cx="19704" cy="11319"/>
            </a:xfrm>
            <a:custGeom>
              <a:avLst/>
              <a:gdLst/>
              <a:ahLst/>
              <a:cxnLst/>
              <a:rect l="l" t="t" r="r" b="b"/>
              <a:pathLst>
                <a:path w="329" h="189" extrusionOk="0">
                  <a:moveTo>
                    <a:pt x="320" y="1"/>
                  </a:moveTo>
                  <a:lnTo>
                    <a:pt x="11" y="177"/>
                  </a:lnTo>
                  <a:lnTo>
                    <a:pt x="1" y="185"/>
                  </a:lnTo>
                  <a:lnTo>
                    <a:pt x="11" y="189"/>
                  </a:lnTo>
                  <a:lnTo>
                    <a:pt x="328" y="5"/>
                  </a:lnTo>
                  <a:lnTo>
                    <a:pt x="3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7"/>
            <p:cNvSpPr/>
            <p:nvPr/>
          </p:nvSpPr>
          <p:spPr>
            <a:xfrm>
              <a:off x="6086189" y="1991037"/>
              <a:ext cx="659" cy="24555"/>
            </a:xfrm>
            <a:custGeom>
              <a:avLst/>
              <a:gdLst/>
              <a:ahLst/>
              <a:cxnLst/>
              <a:rect l="l" t="t" r="r" b="b"/>
              <a:pathLst>
                <a:path w="11" h="410" extrusionOk="0">
                  <a:moveTo>
                    <a:pt x="0" y="1"/>
                  </a:moveTo>
                  <a:lnTo>
                    <a:pt x="0" y="11"/>
                  </a:lnTo>
                  <a:lnTo>
                    <a:pt x="0" y="406"/>
                  </a:lnTo>
                  <a:lnTo>
                    <a:pt x="8" y="410"/>
                  </a:lnTo>
                  <a:lnTo>
                    <a:pt x="10" y="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37"/>
            <p:cNvSpPr/>
            <p:nvPr/>
          </p:nvSpPr>
          <p:spPr>
            <a:xfrm>
              <a:off x="6065946" y="2001338"/>
              <a:ext cx="659" cy="27130"/>
            </a:xfrm>
            <a:custGeom>
              <a:avLst/>
              <a:gdLst/>
              <a:ahLst/>
              <a:cxnLst/>
              <a:rect l="l" t="t" r="r" b="b"/>
              <a:pathLst>
                <a:path w="11" h="453" extrusionOk="0">
                  <a:moveTo>
                    <a:pt x="1" y="0"/>
                  </a:moveTo>
                  <a:lnTo>
                    <a:pt x="1" y="449"/>
                  </a:lnTo>
                  <a:lnTo>
                    <a:pt x="11" y="453"/>
                  </a:lnTo>
                  <a:lnTo>
                    <a:pt x="11" y="5"/>
                  </a:lnTo>
                  <a:lnTo>
                    <a:pt x="1" y="0"/>
                  </a:lnTo>
                  <a:close/>
                </a:path>
              </a:pathLst>
            </a:custGeom>
            <a:solidFill>
              <a:srgbClr val="E4E5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37"/>
            <p:cNvSpPr/>
            <p:nvPr/>
          </p:nvSpPr>
          <p:spPr>
            <a:xfrm>
              <a:off x="6065946" y="1989061"/>
              <a:ext cx="21980" cy="12577"/>
            </a:xfrm>
            <a:custGeom>
              <a:avLst/>
              <a:gdLst/>
              <a:ahLst/>
              <a:cxnLst/>
              <a:rect l="l" t="t" r="r" b="b"/>
              <a:pathLst>
                <a:path w="367" h="210" extrusionOk="0">
                  <a:moveTo>
                    <a:pt x="357" y="1"/>
                  </a:moveTo>
                  <a:lnTo>
                    <a:pt x="1" y="205"/>
                  </a:lnTo>
                  <a:lnTo>
                    <a:pt x="11" y="210"/>
                  </a:lnTo>
                  <a:lnTo>
                    <a:pt x="367" y="5"/>
                  </a:lnTo>
                  <a:lnTo>
                    <a:pt x="35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37"/>
            <p:cNvSpPr/>
            <p:nvPr/>
          </p:nvSpPr>
          <p:spPr>
            <a:xfrm>
              <a:off x="6066545" y="1989300"/>
              <a:ext cx="21381" cy="39168"/>
            </a:xfrm>
            <a:custGeom>
              <a:avLst/>
              <a:gdLst/>
              <a:ahLst/>
              <a:cxnLst/>
              <a:rect l="l" t="t" r="r" b="b"/>
              <a:pathLst>
                <a:path w="357" h="654" extrusionOk="0">
                  <a:moveTo>
                    <a:pt x="338" y="36"/>
                  </a:moveTo>
                  <a:lnTo>
                    <a:pt x="336" y="439"/>
                  </a:lnTo>
                  <a:lnTo>
                    <a:pt x="19" y="623"/>
                  </a:lnTo>
                  <a:lnTo>
                    <a:pt x="19" y="613"/>
                  </a:lnTo>
                  <a:lnTo>
                    <a:pt x="19" y="220"/>
                  </a:lnTo>
                  <a:lnTo>
                    <a:pt x="328" y="40"/>
                  </a:lnTo>
                  <a:lnTo>
                    <a:pt x="338" y="36"/>
                  </a:lnTo>
                  <a:close/>
                  <a:moveTo>
                    <a:pt x="357" y="1"/>
                  </a:moveTo>
                  <a:lnTo>
                    <a:pt x="3" y="206"/>
                  </a:lnTo>
                  <a:lnTo>
                    <a:pt x="1" y="654"/>
                  </a:lnTo>
                  <a:lnTo>
                    <a:pt x="1" y="654"/>
                  </a:lnTo>
                  <a:lnTo>
                    <a:pt x="353" y="449"/>
                  </a:lnTo>
                  <a:lnTo>
                    <a:pt x="3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37"/>
            <p:cNvSpPr/>
            <p:nvPr/>
          </p:nvSpPr>
          <p:spPr>
            <a:xfrm>
              <a:off x="6067683" y="1991636"/>
              <a:ext cx="18566" cy="34257"/>
            </a:xfrm>
            <a:custGeom>
              <a:avLst/>
              <a:gdLst/>
              <a:ahLst/>
              <a:cxnLst/>
              <a:rect l="l" t="t" r="r" b="b"/>
              <a:pathLst>
                <a:path w="310" h="572" extrusionOk="0">
                  <a:moveTo>
                    <a:pt x="309" y="1"/>
                  </a:moveTo>
                  <a:lnTo>
                    <a:pt x="2" y="177"/>
                  </a:lnTo>
                  <a:lnTo>
                    <a:pt x="0" y="572"/>
                  </a:lnTo>
                  <a:lnTo>
                    <a:pt x="309" y="396"/>
                  </a:lnTo>
                  <a:lnTo>
                    <a:pt x="3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37"/>
            <p:cNvSpPr/>
            <p:nvPr/>
          </p:nvSpPr>
          <p:spPr>
            <a:xfrm>
              <a:off x="6046961" y="2026673"/>
              <a:ext cx="19644" cy="11499"/>
            </a:xfrm>
            <a:custGeom>
              <a:avLst/>
              <a:gdLst/>
              <a:ahLst/>
              <a:cxnLst/>
              <a:rect l="l" t="t" r="r" b="b"/>
              <a:pathLst>
                <a:path w="328" h="192" extrusionOk="0">
                  <a:moveTo>
                    <a:pt x="318" y="1"/>
                  </a:moveTo>
                  <a:lnTo>
                    <a:pt x="11" y="181"/>
                  </a:lnTo>
                  <a:lnTo>
                    <a:pt x="0" y="185"/>
                  </a:lnTo>
                  <a:lnTo>
                    <a:pt x="11" y="191"/>
                  </a:lnTo>
                  <a:lnTo>
                    <a:pt x="328" y="9"/>
                  </a:lnTo>
                  <a:lnTo>
                    <a:pt x="3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37"/>
            <p:cNvSpPr/>
            <p:nvPr/>
          </p:nvSpPr>
          <p:spPr>
            <a:xfrm>
              <a:off x="6065946" y="2002536"/>
              <a:ext cx="659" cy="24735"/>
            </a:xfrm>
            <a:custGeom>
              <a:avLst/>
              <a:gdLst/>
              <a:ahLst/>
              <a:cxnLst/>
              <a:rect l="l" t="t" r="r" b="b"/>
              <a:pathLst>
                <a:path w="11" h="413" extrusionOk="0">
                  <a:moveTo>
                    <a:pt x="1" y="1"/>
                  </a:moveTo>
                  <a:lnTo>
                    <a:pt x="1" y="11"/>
                  </a:lnTo>
                  <a:lnTo>
                    <a:pt x="1" y="404"/>
                  </a:lnTo>
                  <a:lnTo>
                    <a:pt x="11" y="412"/>
                  </a:lnTo>
                  <a:lnTo>
                    <a:pt x="11" y="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37"/>
            <p:cNvSpPr/>
            <p:nvPr/>
          </p:nvSpPr>
          <p:spPr>
            <a:xfrm>
              <a:off x="6045882" y="2012957"/>
              <a:ext cx="659" cy="27130"/>
            </a:xfrm>
            <a:custGeom>
              <a:avLst/>
              <a:gdLst/>
              <a:ahLst/>
              <a:cxnLst/>
              <a:rect l="l" t="t" r="r" b="b"/>
              <a:pathLst>
                <a:path w="11" h="453" extrusionOk="0">
                  <a:moveTo>
                    <a:pt x="0" y="1"/>
                  </a:moveTo>
                  <a:lnTo>
                    <a:pt x="0" y="449"/>
                  </a:lnTo>
                  <a:lnTo>
                    <a:pt x="10" y="453"/>
                  </a:lnTo>
                  <a:lnTo>
                    <a:pt x="10" y="5"/>
                  </a:lnTo>
                  <a:lnTo>
                    <a:pt x="0" y="1"/>
                  </a:lnTo>
                  <a:close/>
                </a:path>
              </a:pathLst>
            </a:custGeom>
            <a:solidFill>
              <a:srgbClr val="E4E5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7"/>
            <p:cNvSpPr/>
            <p:nvPr/>
          </p:nvSpPr>
          <p:spPr>
            <a:xfrm>
              <a:off x="6045882" y="2000740"/>
              <a:ext cx="21980" cy="12517"/>
            </a:xfrm>
            <a:custGeom>
              <a:avLst/>
              <a:gdLst/>
              <a:ahLst/>
              <a:cxnLst/>
              <a:rect l="l" t="t" r="r" b="b"/>
              <a:pathLst>
                <a:path w="367" h="209" extrusionOk="0">
                  <a:moveTo>
                    <a:pt x="356" y="0"/>
                  </a:moveTo>
                  <a:lnTo>
                    <a:pt x="0" y="205"/>
                  </a:lnTo>
                  <a:lnTo>
                    <a:pt x="10" y="209"/>
                  </a:lnTo>
                  <a:lnTo>
                    <a:pt x="366" y="4"/>
                  </a:lnTo>
                  <a:lnTo>
                    <a:pt x="3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7"/>
            <p:cNvSpPr/>
            <p:nvPr/>
          </p:nvSpPr>
          <p:spPr>
            <a:xfrm>
              <a:off x="6046481" y="2000979"/>
              <a:ext cx="21381" cy="39108"/>
            </a:xfrm>
            <a:custGeom>
              <a:avLst/>
              <a:gdLst/>
              <a:ahLst/>
              <a:cxnLst/>
              <a:rect l="l" t="t" r="r" b="b"/>
              <a:pathLst>
                <a:path w="357" h="653" extrusionOk="0">
                  <a:moveTo>
                    <a:pt x="340" y="31"/>
                  </a:moveTo>
                  <a:lnTo>
                    <a:pt x="338" y="436"/>
                  </a:lnTo>
                  <a:lnTo>
                    <a:pt x="19" y="620"/>
                  </a:lnTo>
                  <a:lnTo>
                    <a:pt x="19" y="610"/>
                  </a:lnTo>
                  <a:lnTo>
                    <a:pt x="21" y="215"/>
                  </a:lnTo>
                  <a:lnTo>
                    <a:pt x="330" y="37"/>
                  </a:lnTo>
                  <a:lnTo>
                    <a:pt x="340" y="31"/>
                  </a:lnTo>
                  <a:close/>
                  <a:moveTo>
                    <a:pt x="356" y="0"/>
                  </a:moveTo>
                  <a:lnTo>
                    <a:pt x="2" y="205"/>
                  </a:lnTo>
                  <a:lnTo>
                    <a:pt x="0" y="653"/>
                  </a:lnTo>
                  <a:lnTo>
                    <a:pt x="0" y="653"/>
                  </a:lnTo>
                  <a:lnTo>
                    <a:pt x="354" y="448"/>
                  </a:lnTo>
                  <a:lnTo>
                    <a:pt x="3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37"/>
            <p:cNvSpPr/>
            <p:nvPr/>
          </p:nvSpPr>
          <p:spPr>
            <a:xfrm>
              <a:off x="6047559" y="2003195"/>
              <a:ext cx="18446" cy="34317"/>
            </a:xfrm>
            <a:custGeom>
              <a:avLst/>
              <a:gdLst/>
              <a:ahLst/>
              <a:cxnLst/>
              <a:rect l="l" t="t" r="r" b="b"/>
              <a:pathLst>
                <a:path w="308" h="573" extrusionOk="0">
                  <a:moveTo>
                    <a:pt x="308" y="0"/>
                  </a:moveTo>
                  <a:lnTo>
                    <a:pt x="1" y="178"/>
                  </a:lnTo>
                  <a:lnTo>
                    <a:pt x="1" y="573"/>
                  </a:lnTo>
                  <a:lnTo>
                    <a:pt x="308" y="393"/>
                  </a:lnTo>
                  <a:lnTo>
                    <a:pt x="30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37"/>
            <p:cNvSpPr/>
            <p:nvPr/>
          </p:nvSpPr>
          <p:spPr>
            <a:xfrm>
              <a:off x="6046362" y="2004273"/>
              <a:ext cx="67437" cy="39288"/>
            </a:xfrm>
            <a:custGeom>
              <a:avLst/>
              <a:gdLst/>
              <a:ahLst/>
              <a:cxnLst/>
              <a:rect l="l" t="t" r="r" b="b"/>
              <a:pathLst>
                <a:path w="1126" h="656" extrusionOk="0">
                  <a:moveTo>
                    <a:pt x="1027" y="1"/>
                  </a:moveTo>
                  <a:lnTo>
                    <a:pt x="94" y="543"/>
                  </a:lnTo>
                  <a:lnTo>
                    <a:pt x="45" y="569"/>
                  </a:lnTo>
                  <a:lnTo>
                    <a:pt x="0" y="598"/>
                  </a:lnTo>
                  <a:lnTo>
                    <a:pt x="49" y="627"/>
                  </a:lnTo>
                  <a:lnTo>
                    <a:pt x="94" y="655"/>
                  </a:lnTo>
                  <a:lnTo>
                    <a:pt x="1125" y="56"/>
                  </a:lnTo>
                  <a:lnTo>
                    <a:pt x="1027" y="1"/>
                  </a:lnTo>
                  <a:close/>
                </a:path>
              </a:pathLst>
            </a:custGeom>
            <a:solidFill>
              <a:srgbClr val="333233">
                <a:alpha val="4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37"/>
            <p:cNvSpPr/>
            <p:nvPr/>
          </p:nvSpPr>
          <p:spPr>
            <a:xfrm>
              <a:off x="6107870" y="1977681"/>
              <a:ext cx="6049" cy="29945"/>
            </a:xfrm>
            <a:custGeom>
              <a:avLst/>
              <a:gdLst/>
              <a:ahLst/>
              <a:cxnLst/>
              <a:rect l="l" t="t" r="r" b="b"/>
              <a:pathLst>
                <a:path w="101" h="500" extrusionOk="0">
                  <a:moveTo>
                    <a:pt x="4" y="1"/>
                  </a:moveTo>
                  <a:lnTo>
                    <a:pt x="4" y="111"/>
                  </a:lnTo>
                  <a:lnTo>
                    <a:pt x="0" y="445"/>
                  </a:lnTo>
                  <a:lnTo>
                    <a:pt x="98" y="500"/>
                  </a:lnTo>
                  <a:lnTo>
                    <a:pt x="101" y="56"/>
                  </a:lnTo>
                  <a:lnTo>
                    <a:pt x="51" y="27"/>
                  </a:lnTo>
                  <a:lnTo>
                    <a:pt x="4" y="1"/>
                  </a:lnTo>
                  <a:close/>
                </a:path>
              </a:pathLst>
            </a:custGeom>
            <a:solidFill>
              <a:srgbClr val="333233">
                <a:alpha val="4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37"/>
            <p:cNvSpPr/>
            <p:nvPr/>
          </p:nvSpPr>
          <p:spPr>
            <a:xfrm>
              <a:off x="6043547" y="1972650"/>
              <a:ext cx="73306" cy="75941"/>
            </a:xfrm>
            <a:custGeom>
              <a:avLst/>
              <a:gdLst/>
              <a:ahLst/>
              <a:cxnLst/>
              <a:rect l="l" t="t" r="r" b="b"/>
              <a:pathLst>
                <a:path w="1224" h="1268" extrusionOk="0">
                  <a:moveTo>
                    <a:pt x="1172" y="142"/>
                  </a:moveTo>
                  <a:lnTo>
                    <a:pt x="1170" y="586"/>
                  </a:lnTo>
                  <a:lnTo>
                    <a:pt x="141" y="1183"/>
                  </a:lnTo>
                  <a:lnTo>
                    <a:pt x="141" y="1073"/>
                  </a:lnTo>
                  <a:lnTo>
                    <a:pt x="143" y="739"/>
                  </a:lnTo>
                  <a:lnTo>
                    <a:pt x="1078" y="197"/>
                  </a:lnTo>
                  <a:lnTo>
                    <a:pt x="1172" y="142"/>
                  </a:lnTo>
                  <a:close/>
                  <a:moveTo>
                    <a:pt x="1130" y="1"/>
                  </a:moveTo>
                  <a:lnTo>
                    <a:pt x="4" y="655"/>
                  </a:lnTo>
                  <a:lnTo>
                    <a:pt x="0" y="1210"/>
                  </a:lnTo>
                  <a:lnTo>
                    <a:pt x="96" y="1267"/>
                  </a:lnTo>
                  <a:cubicBezTo>
                    <a:pt x="96" y="1265"/>
                    <a:pt x="1222" y="612"/>
                    <a:pt x="1222" y="612"/>
                  </a:cubicBezTo>
                  <a:lnTo>
                    <a:pt x="1224" y="58"/>
                  </a:lnTo>
                  <a:lnTo>
                    <a:pt x="11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37"/>
            <p:cNvSpPr/>
            <p:nvPr/>
          </p:nvSpPr>
          <p:spPr>
            <a:xfrm>
              <a:off x="6087387" y="1912160"/>
              <a:ext cx="19524" cy="11439"/>
            </a:xfrm>
            <a:custGeom>
              <a:avLst/>
              <a:gdLst/>
              <a:ahLst/>
              <a:cxnLst/>
              <a:rect l="l" t="t" r="r" b="b"/>
              <a:pathLst>
                <a:path w="326" h="191" extrusionOk="0">
                  <a:moveTo>
                    <a:pt x="318" y="0"/>
                  </a:moveTo>
                  <a:lnTo>
                    <a:pt x="9" y="180"/>
                  </a:lnTo>
                  <a:lnTo>
                    <a:pt x="1" y="184"/>
                  </a:lnTo>
                  <a:lnTo>
                    <a:pt x="9" y="190"/>
                  </a:lnTo>
                  <a:lnTo>
                    <a:pt x="326" y="6"/>
                  </a:lnTo>
                  <a:lnTo>
                    <a:pt x="3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37"/>
            <p:cNvSpPr/>
            <p:nvPr/>
          </p:nvSpPr>
          <p:spPr>
            <a:xfrm>
              <a:off x="6106373" y="1887964"/>
              <a:ext cx="659" cy="24615"/>
            </a:xfrm>
            <a:custGeom>
              <a:avLst/>
              <a:gdLst/>
              <a:ahLst/>
              <a:cxnLst/>
              <a:rect l="l" t="t" r="r" b="b"/>
              <a:pathLst>
                <a:path w="11" h="411" extrusionOk="0">
                  <a:moveTo>
                    <a:pt x="1" y="1"/>
                  </a:moveTo>
                  <a:lnTo>
                    <a:pt x="1" y="11"/>
                  </a:lnTo>
                  <a:lnTo>
                    <a:pt x="1" y="404"/>
                  </a:lnTo>
                  <a:lnTo>
                    <a:pt x="9" y="410"/>
                  </a:lnTo>
                  <a:lnTo>
                    <a:pt x="11" y="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37"/>
            <p:cNvSpPr/>
            <p:nvPr/>
          </p:nvSpPr>
          <p:spPr>
            <a:xfrm>
              <a:off x="6086309" y="1898385"/>
              <a:ext cx="539" cy="27011"/>
            </a:xfrm>
            <a:custGeom>
              <a:avLst/>
              <a:gdLst/>
              <a:ahLst/>
              <a:cxnLst/>
              <a:rect l="l" t="t" r="r" b="b"/>
              <a:pathLst>
                <a:path w="9" h="451" extrusionOk="0">
                  <a:moveTo>
                    <a:pt x="0" y="1"/>
                  </a:moveTo>
                  <a:lnTo>
                    <a:pt x="0" y="445"/>
                  </a:lnTo>
                  <a:lnTo>
                    <a:pt x="8" y="451"/>
                  </a:lnTo>
                  <a:lnTo>
                    <a:pt x="8" y="5"/>
                  </a:lnTo>
                  <a:lnTo>
                    <a:pt x="0" y="1"/>
                  </a:lnTo>
                  <a:close/>
                </a:path>
              </a:pathLst>
            </a:custGeom>
            <a:solidFill>
              <a:srgbClr val="E4E5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37"/>
            <p:cNvSpPr/>
            <p:nvPr/>
          </p:nvSpPr>
          <p:spPr>
            <a:xfrm>
              <a:off x="6086309" y="1886048"/>
              <a:ext cx="21860" cy="12637"/>
            </a:xfrm>
            <a:custGeom>
              <a:avLst/>
              <a:gdLst/>
              <a:ahLst/>
              <a:cxnLst/>
              <a:rect l="l" t="t" r="r" b="b"/>
              <a:pathLst>
                <a:path w="365" h="211" extrusionOk="0">
                  <a:moveTo>
                    <a:pt x="354" y="0"/>
                  </a:moveTo>
                  <a:lnTo>
                    <a:pt x="0" y="207"/>
                  </a:lnTo>
                  <a:lnTo>
                    <a:pt x="8" y="211"/>
                  </a:lnTo>
                  <a:lnTo>
                    <a:pt x="364" y="4"/>
                  </a:lnTo>
                  <a:lnTo>
                    <a:pt x="3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37"/>
            <p:cNvSpPr/>
            <p:nvPr/>
          </p:nvSpPr>
          <p:spPr>
            <a:xfrm>
              <a:off x="6086788" y="1886287"/>
              <a:ext cx="21381" cy="39108"/>
            </a:xfrm>
            <a:custGeom>
              <a:avLst/>
              <a:gdLst/>
              <a:ahLst/>
              <a:cxnLst/>
              <a:rect l="l" t="t" r="r" b="b"/>
              <a:pathLst>
                <a:path w="357" h="653" extrusionOk="0">
                  <a:moveTo>
                    <a:pt x="340" y="33"/>
                  </a:moveTo>
                  <a:lnTo>
                    <a:pt x="338" y="438"/>
                  </a:lnTo>
                  <a:lnTo>
                    <a:pt x="19" y="622"/>
                  </a:lnTo>
                  <a:lnTo>
                    <a:pt x="19" y="612"/>
                  </a:lnTo>
                  <a:lnTo>
                    <a:pt x="21" y="217"/>
                  </a:lnTo>
                  <a:lnTo>
                    <a:pt x="330" y="39"/>
                  </a:lnTo>
                  <a:lnTo>
                    <a:pt x="340" y="33"/>
                  </a:lnTo>
                  <a:close/>
                  <a:moveTo>
                    <a:pt x="356" y="0"/>
                  </a:moveTo>
                  <a:lnTo>
                    <a:pt x="2" y="205"/>
                  </a:lnTo>
                  <a:lnTo>
                    <a:pt x="0" y="653"/>
                  </a:lnTo>
                  <a:lnTo>
                    <a:pt x="0" y="653"/>
                  </a:lnTo>
                  <a:lnTo>
                    <a:pt x="352" y="448"/>
                  </a:lnTo>
                  <a:lnTo>
                    <a:pt x="3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7"/>
            <p:cNvSpPr/>
            <p:nvPr/>
          </p:nvSpPr>
          <p:spPr>
            <a:xfrm>
              <a:off x="6087866" y="1888623"/>
              <a:ext cx="18566" cy="34377"/>
            </a:xfrm>
            <a:custGeom>
              <a:avLst/>
              <a:gdLst/>
              <a:ahLst/>
              <a:cxnLst/>
              <a:rect l="l" t="t" r="r" b="b"/>
              <a:pathLst>
                <a:path w="310" h="574" extrusionOk="0">
                  <a:moveTo>
                    <a:pt x="310" y="0"/>
                  </a:moveTo>
                  <a:lnTo>
                    <a:pt x="1" y="178"/>
                  </a:lnTo>
                  <a:lnTo>
                    <a:pt x="1" y="573"/>
                  </a:lnTo>
                  <a:lnTo>
                    <a:pt x="310" y="393"/>
                  </a:lnTo>
                  <a:lnTo>
                    <a:pt x="31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7"/>
            <p:cNvSpPr/>
            <p:nvPr/>
          </p:nvSpPr>
          <p:spPr>
            <a:xfrm>
              <a:off x="6067024" y="1923779"/>
              <a:ext cx="19704" cy="11439"/>
            </a:xfrm>
            <a:custGeom>
              <a:avLst/>
              <a:gdLst/>
              <a:ahLst/>
              <a:cxnLst/>
              <a:rect l="l" t="t" r="r" b="b"/>
              <a:pathLst>
                <a:path w="329" h="191" extrusionOk="0">
                  <a:moveTo>
                    <a:pt x="320" y="0"/>
                  </a:moveTo>
                  <a:lnTo>
                    <a:pt x="11" y="180"/>
                  </a:lnTo>
                  <a:lnTo>
                    <a:pt x="1" y="185"/>
                  </a:lnTo>
                  <a:lnTo>
                    <a:pt x="11" y="191"/>
                  </a:lnTo>
                  <a:lnTo>
                    <a:pt x="328" y="7"/>
                  </a:lnTo>
                  <a:lnTo>
                    <a:pt x="3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37"/>
            <p:cNvSpPr/>
            <p:nvPr/>
          </p:nvSpPr>
          <p:spPr>
            <a:xfrm>
              <a:off x="6086189" y="1899643"/>
              <a:ext cx="659" cy="24555"/>
            </a:xfrm>
            <a:custGeom>
              <a:avLst/>
              <a:gdLst/>
              <a:ahLst/>
              <a:cxnLst/>
              <a:rect l="l" t="t" r="r" b="b"/>
              <a:pathLst>
                <a:path w="11" h="410" extrusionOk="0">
                  <a:moveTo>
                    <a:pt x="0" y="0"/>
                  </a:moveTo>
                  <a:lnTo>
                    <a:pt x="0" y="11"/>
                  </a:lnTo>
                  <a:lnTo>
                    <a:pt x="0" y="403"/>
                  </a:lnTo>
                  <a:lnTo>
                    <a:pt x="8" y="410"/>
                  </a:lnTo>
                  <a:lnTo>
                    <a:pt x="10" y="4"/>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37"/>
            <p:cNvSpPr/>
            <p:nvPr/>
          </p:nvSpPr>
          <p:spPr>
            <a:xfrm>
              <a:off x="6065946" y="1910064"/>
              <a:ext cx="659" cy="27130"/>
            </a:xfrm>
            <a:custGeom>
              <a:avLst/>
              <a:gdLst/>
              <a:ahLst/>
              <a:cxnLst/>
              <a:rect l="l" t="t" r="r" b="b"/>
              <a:pathLst>
                <a:path w="11" h="453" extrusionOk="0">
                  <a:moveTo>
                    <a:pt x="1" y="0"/>
                  </a:moveTo>
                  <a:lnTo>
                    <a:pt x="1" y="448"/>
                  </a:lnTo>
                  <a:lnTo>
                    <a:pt x="11" y="452"/>
                  </a:lnTo>
                  <a:lnTo>
                    <a:pt x="11" y="4"/>
                  </a:lnTo>
                  <a:lnTo>
                    <a:pt x="1" y="0"/>
                  </a:lnTo>
                  <a:close/>
                </a:path>
              </a:pathLst>
            </a:custGeom>
            <a:solidFill>
              <a:srgbClr val="E4E5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37"/>
            <p:cNvSpPr/>
            <p:nvPr/>
          </p:nvSpPr>
          <p:spPr>
            <a:xfrm>
              <a:off x="6065946" y="1897786"/>
              <a:ext cx="21980" cy="12577"/>
            </a:xfrm>
            <a:custGeom>
              <a:avLst/>
              <a:gdLst/>
              <a:ahLst/>
              <a:cxnLst/>
              <a:rect l="l" t="t" r="r" b="b"/>
              <a:pathLst>
                <a:path w="367" h="210" extrusionOk="0">
                  <a:moveTo>
                    <a:pt x="357" y="1"/>
                  </a:moveTo>
                  <a:lnTo>
                    <a:pt x="1" y="205"/>
                  </a:lnTo>
                  <a:lnTo>
                    <a:pt x="11" y="209"/>
                  </a:lnTo>
                  <a:lnTo>
                    <a:pt x="367" y="5"/>
                  </a:lnTo>
                  <a:lnTo>
                    <a:pt x="35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37"/>
            <p:cNvSpPr/>
            <p:nvPr/>
          </p:nvSpPr>
          <p:spPr>
            <a:xfrm>
              <a:off x="6066545" y="1898026"/>
              <a:ext cx="21381" cy="39168"/>
            </a:xfrm>
            <a:custGeom>
              <a:avLst/>
              <a:gdLst/>
              <a:ahLst/>
              <a:cxnLst/>
              <a:rect l="l" t="t" r="r" b="b"/>
              <a:pathLst>
                <a:path w="357" h="654" extrusionOk="0">
                  <a:moveTo>
                    <a:pt x="338" y="31"/>
                  </a:moveTo>
                  <a:lnTo>
                    <a:pt x="336" y="437"/>
                  </a:lnTo>
                  <a:lnTo>
                    <a:pt x="19" y="621"/>
                  </a:lnTo>
                  <a:lnTo>
                    <a:pt x="19" y="610"/>
                  </a:lnTo>
                  <a:lnTo>
                    <a:pt x="19" y="216"/>
                  </a:lnTo>
                  <a:lnTo>
                    <a:pt x="328" y="38"/>
                  </a:lnTo>
                  <a:lnTo>
                    <a:pt x="338" y="31"/>
                  </a:lnTo>
                  <a:close/>
                  <a:moveTo>
                    <a:pt x="357" y="1"/>
                  </a:moveTo>
                  <a:lnTo>
                    <a:pt x="3" y="205"/>
                  </a:lnTo>
                  <a:lnTo>
                    <a:pt x="1" y="653"/>
                  </a:lnTo>
                  <a:lnTo>
                    <a:pt x="353" y="449"/>
                  </a:lnTo>
                  <a:lnTo>
                    <a:pt x="3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37"/>
            <p:cNvSpPr/>
            <p:nvPr/>
          </p:nvSpPr>
          <p:spPr>
            <a:xfrm>
              <a:off x="6067683" y="1900242"/>
              <a:ext cx="18566" cy="34377"/>
            </a:xfrm>
            <a:custGeom>
              <a:avLst/>
              <a:gdLst/>
              <a:ahLst/>
              <a:cxnLst/>
              <a:rect l="l" t="t" r="r" b="b"/>
              <a:pathLst>
                <a:path w="310" h="574" extrusionOk="0">
                  <a:moveTo>
                    <a:pt x="309" y="1"/>
                  </a:moveTo>
                  <a:lnTo>
                    <a:pt x="2" y="179"/>
                  </a:lnTo>
                  <a:lnTo>
                    <a:pt x="0" y="573"/>
                  </a:lnTo>
                  <a:lnTo>
                    <a:pt x="309" y="393"/>
                  </a:lnTo>
                  <a:lnTo>
                    <a:pt x="3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37"/>
            <p:cNvSpPr/>
            <p:nvPr/>
          </p:nvSpPr>
          <p:spPr>
            <a:xfrm>
              <a:off x="6046961" y="1935398"/>
              <a:ext cx="19644" cy="11439"/>
            </a:xfrm>
            <a:custGeom>
              <a:avLst/>
              <a:gdLst/>
              <a:ahLst/>
              <a:cxnLst/>
              <a:rect l="l" t="t" r="r" b="b"/>
              <a:pathLst>
                <a:path w="328" h="191" extrusionOk="0">
                  <a:moveTo>
                    <a:pt x="318" y="1"/>
                  </a:moveTo>
                  <a:lnTo>
                    <a:pt x="11" y="181"/>
                  </a:lnTo>
                  <a:lnTo>
                    <a:pt x="0" y="185"/>
                  </a:lnTo>
                  <a:lnTo>
                    <a:pt x="11" y="191"/>
                  </a:lnTo>
                  <a:lnTo>
                    <a:pt x="328" y="7"/>
                  </a:lnTo>
                  <a:lnTo>
                    <a:pt x="3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37"/>
            <p:cNvSpPr/>
            <p:nvPr/>
          </p:nvSpPr>
          <p:spPr>
            <a:xfrm>
              <a:off x="6065946" y="1911142"/>
              <a:ext cx="659" cy="24675"/>
            </a:xfrm>
            <a:custGeom>
              <a:avLst/>
              <a:gdLst/>
              <a:ahLst/>
              <a:cxnLst/>
              <a:rect l="l" t="t" r="r" b="b"/>
              <a:pathLst>
                <a:path w="11" h="412" extrusionOk="0">
                  <a:moveTo>
                    <a:pt x="1" y="1"/>
                  </a:moveTo>
                  <a:lnTo>
                    <a:pt x="1" y="13"/>
                  </a:lnTo>
                  <a:lnTo>
                    <a:pt x="1" y="406"/>
                  </a:lnTo>
                  <a:lnTo>
                    <a:pt x="11" y="412"/>
                  </a:lnTo>
                  <a:lnTo>
                    <a:pt x="11" y="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37"/>
            <p:cNvSpPr/>
            <p:nvPr/>
          </p:nvSpPr>
          <p:spPr>
            <a:xfrm>
              <a:off x="6045882" y="1921563"/>
              <a:ext cx="659" cy="27130"/>
            </a:xfrm>
            <a:custGeom>
              <a:avLst/>
              <a:gdLst/>
              <a:ahLst/>
              <a:cxnLst/>
              <a:rect l="l" t="t" r="r" b="b"/>
              <a:pathLst>
                <a:path w="11" h="453" extrusionOk="0">
                  <a:moveTo>
                    <a:pt x="0" y="1"/>
                  </a:moveTo>
                  <a:lnTo>
                    <a:pt x="0" y="447"/>
                  </a:lnTo>
                  <a:lnTo>
                    <a:pt x="10" y="453"/>
                  </a:lnTo>
                  <a:lnTo>
                    <a:pt x="10" y="5"/>
                  </a:lnTo>
                  <a:lnTo>
                    <a:pt x="0" y="1"/>
                  </a:lnTo>
                  <a:close/>
                </a:path>
              </a:pathLst>
            </a:custGeom>
            <a:solidFill>
              <a:srgbClr val="E4E5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37"/>
            <p:cNvSpPr/>
            <p:nvPr/>
          </p:nvSpPr>
          <p:spPr>
            <a:xfrm>
              <a:off x="6045882" y="1909285"/>
              <a:ext cx="21980" cy="12577"/>
            </a:xfrm>
            <a:custGeom>
              <a:avLst/>
              <a:gdLst/>
              <a:ahLst/>
              <a:cxnLst/>
              <a:rect l="l" t="t" r="r" b="b"/>
              <a:pathLst>
                <a:path w="367" h="210" extrusionOk="0">
                  <a:moveTo>
                    <a:pt x="356" y="1"/>
                  </a:moveTo>
                  <a:lnTo>
                    <a:pt x="0" y="206"/>
                  </a:lnTo>
                  <a:lnTo>
                    <a:pt x="10" y="210"/>
                  </a:lnTo>
                  <a:lnTo>
                    <a:pt x="366" y="5"/>
                  </a:lnTo>
                  <a:lnTo>
                    <a:pt x="3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37"/>
            <p:cNvSpPr/>
            <p:nvPr/>
          </p:nvSpPr>
          <p:spPr>
            <a:xfrm>
              <a:off x="6046481" y="1909585"/>
              <a:ext cx="21381" cy="39108"/>
            </a:xfrm>
            <a:custGeom>
              <a:avLst/>
              <a:gdLst/>
              <a:ahLst/>
              <a:cxnLst/>
              <a:rect l="l" t="t" r="r" b="b"/>
              <a:pathLst>
                <a:path w="357" h="653" extrusionOk="0">
                  <a:moveTo>
                    <a:pt x="340" y="33"/>
                  </a:moveTo>
                  <a:lnTo>
                    <a:pt x="338" y="438"/>
                  </a:lnTo>
                  <a:lnTo>
                    <a:pt x="19" y="622"/>
                  </a:lnTo>
                  <a:lnTo>
                    <a:pt x="19" y="612"/>
                  </a:lnTo>
                  <a:lnTo>
                    <a:pt x="21" y="217"/>
                  </a:lnTo>
                  <a:lnTo>
                    <a:pt x="330" y="39"/>
                  </a:lnTo>
                  <a:lnTo>
                    <a:pt x="340" y="33"/>
                  </a:lnTo>
                  <a:close/>
                  <a:moveTo>
                    <a:pt x="356" y="0"/>
                  </a:moveTo>
                  <a:lnTo>
                    <a:pt x="2" y="205"/>
                  </a:lnTo>
                  <a:lnTo>
                    <a:pt x="0" y="653"/>
                  </a:lnTo>
                  <a:lnTo>
                    <a:pt x="0" y="653"/>
                  </a:lnTo>
                  <a:lnTo>
                    <a:pt x="354" y="448"/>
                  </a:lnTo>
                  <a:lnTo>
                    <a:pt x="3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37"/>
            <p:cNvSpPr/>
            <p:nvPr/>
          </p:nvSpPr>
          <p:spPr>
            <a:xfrm>
              <a:off x="6047559" y="1911861"/>
              <a:ext cx="18446" cy="34377"/>
            </a:xfrm>
            <a:custGeom>
              <a:avLst/>
              <a:gdLst/>
              <a:ahLst/>
              <a:cxnLst/>
              <a:rect l="l" t="t" r="r" b="b"/>
              <a:pathLst>
                <a:path w="308" h="574" extrusionOk="0">
                  <a:moveTo>
                    <a:pt x="308" y="1"/>
                  </a:moveTo>
                  <a:lnTo>
                    <a:pt x="1" y="179"/>
                  </a:lnTo>
                  <a:lnTo>
                    <a:pt x="1" y="574"/>
                  </a:lnTo>
                  <a:lnTo>
                    <a:pt x="308" y="394"/>
                  </a:lnTo>
                  <a:lnTo>
                    <a:pt x="30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7"/>
            <p:cNvSpPr/>
            <p:nvPr/>
          </p:nvSpPr>
          <p:spPr>
            <a:xfrm>
              <a:off x="6046362" y="1912999"/>
              <a:ext cx="67437" cy="38989"/>
            </a:xfrm>
            <a:custGeom>
              <a:avLst/>
              <a:gdLst/>
              <a:ahLst/>
              <a:cxnLst/>
              <a:rect l="l" t="t" r="r" b="b"/>
              <a:pathLst>
                <a:path w="1126" h="651" extrusionOk="0">
                  <a:moveTo>
                    <a:pt x="1027" y="0"/>
                  </a:moveTo>
                  <a:lnTo>
                    <a:pt x="94" y="543"/>
                  </a:lnTo>
                  <a:lnTo>
                    <a:pt x="45" y="569"/>
                  </a:lnTo>
                  <a:lnTo>
                    <a:pt x="0" y="598"/>
                  </a:lnTo>
                  <a:lnTo>
                    <a:pt x="49" y="624"/>
                  </a:lnTo>
                  <a:lnTo>
                    <a:pt x="94" y="651"/>
                  </a:lnTo>
                  <a:lnTo>
                    <a:pt x="1125" y="54"/>
                  </a:lnTo>
                  <a:lnTo>
                    <a:pt x="1027" y="0"/>
                  </a:lnTo>
                  <a:close/>
                </a:path>
              </a:pathLst>
            </a:custGeom>
            <a:solidFill>
              <a:srgbClr val="333233">
                <a:alpha val="4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37"/>
            <p:cNvSpPr/>
            <p:nvPr/>
          </p:nvSpPr>
          <p:spPr>
            <a:xfrm>
              <a:off x="6107870" y="1886287"/>
              <a:ext cx="6049" cy="29945"/>
            </a:xfrm>
            <a:custGeom>
              <a:avLst/>
              <a:gdLst/>
              <a:ahLst/>
              <a:cxnLst/>
              <a:rect l="l" t="t" r="r" b="b"/>
              <a:pathLst>
                <a:path w="101" h="500" extrusionOk="0">
                  <a:moveTo>
                    <a:pt x="4" y="0"/>
                  </a:moveTo>
                  <a:lnTo>
                    <a:pt x="4" y="111"/>
                  </a:lnTo>
                  <a:lnTo>
                    <a:pt x="0" y="446"/>
                  </a:lnTo>
                  <a:lnTo>
                    <a:pt x="98" y="500"/>
                  </a:lnTo>
                  <a:lnTo>
                    <a:pt x="101" y="58"/>
                  </a:lnTo>
                  <a:lnTo>
                    <a:pt x="51" y="29"/>
                  </a:lnTo>
                  <a:lnTo>
                    <a:pt x="4" y="0"/>
                  </a:lnTo>
                  <a:close/>
                </a:path>
              </a:pathLst>
            </a:custGeom>
            <a:solidFill>
              <a:srgbClr val="333233">
                <a:alpha val="4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37"/>
            <p:cNvSpPr/>
            <p:nvPr/>
          </p:nvSpPr>
          <p:spPr>
            <a:xfrm>
              <a:off x="6043547" y="1881256"/>
              <a:ext cx="73306" cy="75881"/>
            </a:xfrm>
            <a:custGeom>
              <a:avLst/>
              <a:gdLst/>
              <a:ahLst/>
              <a:cxnLst/>
              <a:rect l="l" t="t" r="r" b="b"/>
              <a:pathLst>
                <a:path w="1224" h="1267" extrusionOk="0">
                  <a:moveTo>
                    <a:pt x="1172" y="142"/>
                  </a:moveTo>
                  <a:lnTo>
                    <a:pt x="1170" y="586"/>
                  </a:lnTo>
                  <a:lnTo>
                    <a:pt x="141" y="1181"/>
                  </a:lnTo>
                  <a:lnTo>
                    <a:pt x="141" y="1073"/>
                  </a:lnTo>
                  <a:lnTo>
                    <a:pt x="143" y="739"/>
                  </a:lnTo>
                  <a:lnTo>
                    <a:pt x="1078" y="197"/>
                  </a:lnTo>
                  <a:lnTo>
                    <a:pt x="1172" y="142"/>
                  </a:lnTo>
                  <a:close/>
                  <a:moveTo>
                    <a:pt x="1130" y="0"/>
                  </a:moveTo>
                  <a:lnTo>
                    <a:pt x="4" y="655"/>
                  </a:lnTo>
                  <a:lnTo>
                    <a:pt x="0" y="1210"/>
                  </a:lnTo>
                  <a:lnTo>
                    <a:pt x="96" y="1267"/>
                  </a:lnTo>
                  <a:lnTo>
                    <a:pt x="1222" y="612"/>
                  </a:lnTo>
                  <a:lnTo>
                    <a:pt x="1224" y="56"/>
                  </a:lnTo>
                  <a:lnTo>
                    <a:pt x="11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7"/>
            <p:cNvSpPr/>
            <p:nvPr/>
          </p:nvSpPr>
          <p:spPr>
            <a:xfrm>
              <a:off x="6087387" y="1820826"/>
              <a:ext cx="19524" cy="11379"/>
            </a:xfrm>
            <a:custGeom>
              <a:avLst/>
              <a:gdLst/>
              <a:ahLst/>
              <a:cxnLst/>
              <a:rect l="l" t="t" r="r" b="b"/>
              <a:pathLst>
                <a:path w="326" h="190" extrusionOk="0">
                  <a:moveTo>
                    <a:pt x="318" y="1"/>
                  </a:moveTo>
                  <a:lnTo>
                    <a:pt x="9" y="179"/>
                  </a:lnTo>
                  <a:lnTo>
                    <a:pt x="1" y="183"/>
                  </a:lnTo>
                  <a:lnTo>
                    <a:pt x="9" y="189"/>
                  </a:lnTo>
                  <a:lnTo>
                    <a:pt x="326" y="7"/>
                  </a:lnTo>
                  <a:lnTo>
                    <a:pt x="3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7"/>
            <p:cNvSpPr/>
            <p:nvPr/>
          </p:nvSpPr>
          <p:spPr>
            <a:xfrm>
              <a:off x="6106373" y="1796570"/>
              <a:ext cx="659" cy="24675"/>
            </a:xfrm>
            <a:custGeom>
              <a:avLst/>
              <a:gdLst/>
              <a:ahLst/>
              <a:cxnLst/>
              <a:rect l="l" t="t" r="r" b="b"/>
              <a:pathLst>
                <a:path w="11" h="412" extrusionOk="0">
                  <a:moveTo>
                    <a:pt x="1" y="1"/>
                  </a:moveTo>
                  <a:lnTo>
                    <a:pt x="1" y="13"/>
                  </a:lnTo>
                  <a:lnTo>
                    <a:pt x="1" y="406"/>
                  </a:lnTo>
                  <a:lnTo>
                    <a:pt x="9" y="412"/>
                  </a:lnTo>
                  <a:lnTo>
                    <a:pt x="11" y="7"/>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7"/>
            <p:cNvSpPr/>
            <p:nvPr/>
          </p:nvSpPr>
          <p:spPr>
            <a:xfrm>
              <a:off x="6086309" y="1806991"/>
              <a:ext cx="539" cy="27130"/>
            </a:xfrm>
            <a:custGeom>
              <a:avLst/>
              <a:gdLst/>
              <a:ahLst/>
              <a:cxnLst/>
              <a:rect l="l" t="t" r="r" b="b"/>
              <a:pathLst>
                <a:path w="9" h="453" extrusionOk="0">
                  <a:moveTo>
                    <a:pt x="0" y="1"/>
                  </a:moveTo>
                  <a:lnTo>
                    <a:pt x="0" y="447"/>
                  </a:lnTo>
                  <a:lnTo>
                    <a:pt x="8" y="453"/>
                  </a:lnTo>
                  <a:lnTo>
                    <a:pt x="8" y="5"/>
                  </a:lnTo>
                  <a:lnTo>
                    <a:pt x="0" y="1"/>
                  </a:lnTo>
                  <a:close/>
                </a:path>
              </a:pathLst>
            </a:custGeom>
            <a:solidFill>
              <a:srgbClr val="E4E5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7"/>
            <p:cNvSpPr/>
            <p:nvPr/>
          </p:nvSpPr>
          <p:spPr>
            <a:xfrm>
              <a:off x="6086309" y="1794773"/>
              <a:ext cx="21860" cy="12517"/>
            </a:xfrm>
            <a:custGeom>
              <a:avLst/>
              <a:gdLst/>
              <a:ahLst/>
              <a:cxnLst/>
              <a:rect l="l" t="t" r="r" b="b"/>
              <a:pathLst>
                <a:path w="365" h="209" extrusionOk="0">
                  <a:moveTo>
                    <a:pt x="354" y="0"/>
                  </a:moveTo>
                  <a:lnTo>
                    <a:pt x="0" y="205"/>
                  </a:lnTo>
                  <a:lnTo>
                    <a:pt x="8" y="209"/>
                  </a:lnTo>
                  <a:lnTo>
                    <a:pt x="364" y="4"/>
                  </a:lnTo>
                  <a:lnTo>
                    <a:pt x="3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7"/>
            <p:cNvSpPr/>
            <p:nvPr/>
          </p:nvSpPr>
          <p:spPr>
            <a:xfrm>
              <a:off x="6086788" y="1795013"/>
              <a:ext cx="21381" cy="39108"/>
            </a:xfrm>
            <a:custGeom>
              <a:avLst/>
              <a:gdLst/>
              <a:ahLst/>
              <a:cxnLst/>
              <a:rect l="l" t="t" r="r" b="b"/>
              <a:pathLst>
                <a:path w="357" h="653" extrusionOk="0">
                  <a:moveTo>
                    <a:pt x="340" y="31"/>
                  </a:moveTo>
                  <a:lnTo>
                    <a:pt x="338" y="436"/>
                  </a:lnTo>
                  <a:lnTo>
                    <a:pt x="19" y="620"/>
                  </a:lnTo>
                  <a:lnTo>
                    <a:pt x="19" y="610"/>
                  </a:lnTo>
                  <a:lnTo>
                    <a:pt x="21" y="215"/>
                  </a:lnTo>
                  <a:lnTo>
                    <a:pt x="330" y="37"/>
                  </a:lnTo>
                  <a:lnTo>
                    <a:pt x="340" y="31"/>
                  </a:lnTo>
                  <a:close/>
                  <a:moveTo>
                    <a:pt x="356" y="0"/>
                  </a:moveTo>
                  <a:lnTo>
                    <a:pt x="2" y="205"/>
                  </a:lnTo>
                  <a:lnTo>
                    <a:pt x="0" y="653"/>
                  </a:lnTo>
                  <a:lnTo>
                    <a:pt x="352" y="448"/>
                  </a:lnTo>
                  <a:lnTo>
                    <a:pt x="3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7"/>
            <p:cNvSpPr/>
            <p:nvPr/>
          </p:nvSpPr>
          <p:spPr>
            <a:xfrm>
              <a:off x="6087866" y="1797288"/>
              <a:ext cx="18566" cy="34257"/>
            </a:xfrm>
            <a:custGeom>
              <a:avLst/>
              <a:gdLst/>
              <a:ahLst/>
              <a:cxnLst/>
              <a:rect l="l" t="t" r="r" b="b"/>
              <a:pathLst>
                <a:path w="310" h="572" extrusionOk="0">
                  <a:moveTo>
                    <a:pt x="310" y="1"/>
                  </a:moveTo>
                  <a:lnTo>
                    <a:pt x="1" y="177"/>
                  </a:lnTo>
                  <a:lnTo>
                    <a:pt x="1" y="572"/>
                  </a:lnTo>
                  <a:lnTo>
                    <a:pt x="310" y="394"/>
                  </a:lnTo>
                  <a:lnTo>
                    <a:pt x="31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37"/>
            <p:cNvSpPr/>
            <p:nvPr/>
          </p:nvSpPr>
          <p:spPr>
            <a:xfrm>
              <a:off x="6067024" y="1832385"/>
              <a:ext cx="19704" cy="11559"/>
            </a:xfrm>
            <a:custGeom>
              <a:avLst/>
              <a:gdLst/>
              <a:ahLst/>
              <a:cxnLst/>
              <a:rect l="l" t="t" r="r" b="b"/>
              <a:pathLst>
                <a:path w="329" h="193" extrusionOk="0">
                  <a:moveTo>
                    <a:pt x="320" y="0"/>
                  </a:moveTo>
                  <a:lnTo>
                    <a:pt x="11" y="182"/>
                  </a:lnTo>
                  <a:lnTo>
                    <a:pt x="1" y="186"/>
                  </a:lnTo>
                  <a:lnTo>
                    <a:pt x="11" y="192"/>
                  </a:lnTo>
                  <a:lnTo>
                    <a:pt x="328" y="8"/>
                  </a:lnTo>
                  <a:lnTo>
                    <a:pt x="3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37"/>
            <p:cNvSpPr/>
            <p:nvPr/>
          </p:nvSpPr>
          <p:spPr>
            <a:xfrm>
              <a:off x="6086189" y="1808249"/>
              <a:ext cx="659" cy="24675"/>
            </a:xfrm>
            <a:custGeom>
              <a:avLst/>
              <a:gdLst/>
              <a:ahLst/>
              <a:cxnLst/>
              <a:rect l="l" t="t" r="r" b="b"/>
              <a:pathLst>
                <a:path w="11" h="412" extrusionOk="0">
                  <a:moveTo>
                    <a:pt x="0" y="0"/>
                  </a:moveTo>
                  <a:lnTo>
                    <a:pt x="0" y="10"/>
                  </a:lnTo>
                  <a:lnTo>
                    <a:pt x="0" y="403"/>
                  </a:lnTo>
                  <a:lnTo>
                    <a:pt x="8" y="411"/>
                  </a:lnTo>
                  <a:lnTo>
                    <a:pt x="10" y="4"/>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37"/>
            <p:cNvSpPr/>
            <p:nvPr/>
          </p:nvSpPr>
          <p:spPr>
            <a:xfrm>
              <a:off x="6065946" y="1818610"/>
              <a:ext cx="659" cy="27190"/>
            </a:xfrm>
            <a:custGeom>
              <a:avLst/>
              <a:gdLst/>
              <a:ahLst/>
              <a:cxnLst/>
              <a:rect l="l" t="t" r="r" b="b"/>
              <a:pathLst>
                <a:path w="11" h="454" extrusionOk="0">
                  <a:moveTo>
                    <a:pt x="1" y="1"/>
                  </a:moveTo>
                  <a:lnTo>
                    <a:pt x="1" y="447"/>
                  </a:lnTo>
                  <a:lnTo>
                    <a:pt x="11" y="453"/>
                  </a:lnTo>
                  <a:lnTo>
                    <a:pt x="11" y="7"/>
                  </a:lnTo>
                  <a:lnTo>
                    <a:pt x="1" y="1"/>
                  </a:lnTo>
                  <a:close/>
                </a:path>
              </a:pathLst>
            </a:custGeom>
            <a:solidFill>
              <a:srgbClr val="E4E5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37"/>
            <p:cNvSpPr/>
            <p:nvPr/>
          </p:nvSpPr>
          <p:spPr>
            <a:xfrm>
              <a:off x="6065946" y="1806392"/>
              <a:ext cx="21980" cy="12697"/>
            </a:xfrm>
            <a:custGeom>
              <a:avLst/>
              <a:gdLst/>
              <a:ahLst/>
              <a:cxnLst/>
              <a:rect l="l" t="t" r="r" b="b"/>
              <a:pathLst>
                <a:path w="367" h="212" extrusionOk="0">
                  <a:moveTo>
                    <a:pt x="357" y="0"/>
                  </a:moveTo>
                  <a:lnTo>
                    <a:pt x="1" y="205"/>
                  </a:lnTo>
                  <a:lnTo>
                    <a:pt x="11" y="211"/>
                  </a:lnTo>
                  <a:lnTo>
                    <a:pt x="367" y="4"/>
                  </a:lnTo>
                  <a:lnTo>
                    <a:pt x="35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37"/>
            <p:cNvSpPr/>
            <p:nvPr/>
          </p:nvSpPr>
          <p:spPr>
            <a:xfrm>
              <a:off x="6066545" y="1806632"/>
              <a:ext cx="21381" cy="39168"/>
            </a:xfrm>
            <a:custGeom>
              <a:avLst/>
              <a:gdLst/>
              <a:ahLst/>
              <a:cxnLst/>
              <a:rect l="l" t="t" r="r" b="b"/>
              <a:pathLst>
                <a:path w="357" h="654" extrusionOk="0">
                  <a:moveTo>
                    <a:pt x="338" y="33"/>
                  </a:moveTo>
                  <a:lnTo>
                    <a:pt x="336" y="438"/>
                  </a:lnTo>
                  <a:lnTo>
                    <a:pt x="19" y="622"/>
                  </a:lnTo>
                  <a:lnTo>
                    <a:pt x="19" y="612"/>
                  </a:lnTo>
                  <a:lnTo>
                    <a:pt x="19" y="217"/>
                  </a:lnTo>
                  <a:lnTo>
                    <a:pt x="328" y="39"/>
                  </a:lnTo>
                  <a:lnTo>
                    <a:pt x="338" y="33"/>
                  </a:lnTo>
                  <a:close/>
                  <a:moveTo>
                    <a:pt x="357" y="0"/>
                  </a:moveTo>
                  <a:lnTo>
                    <a:pt x="3" y="205"/>
                  </a:lnTo>
                  <a:lnTo>
                    <a:pt x="1" y="653"/>
                  </a:lnTo>
                  <a:lnTo>
                    <a:pt x="1" y="653"/>
                  </a:lnTo>
                  <a:lnTo>
                    <a:pt x="353" y="449"/>
                  </a:lnTo>
                  <a:lnTo>
                    <a:pt x="3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37"/>
            <p:cNvSpPr/>
            <p:nvPr/>
          </p:nvSpPr>
          <p:spPr>
            <a:xfrm>
              <a:off x="6067683" y="1808847"/>
              <a:ext cx="18566" cy="34497"/>
            </a:xfrm>
            <a:custGeom>
              <a:avLst/>
              <a:gdLst/>
              <a:ahLst/>
              <a:cxnLst/>
              <a:rect l="l" t="t" r="r" b="b"/>
              <a:pathLst>
                <a:path w="310" h="576" extrusionOk="0">
                  <a:moveTo>
                    <a:pt x="309" y="0"/>
                  </a:moveTo>
                  <a:lnTo>
                    <a:pt x="2" y="180"/>
                  </a:lnTo>
                  <a:lnTo>
                    <a:pt x="0" y="575"/>
                  </a:lnTo>
                  <a:lnTo>
                    <a:pt x="309" y="393"/>
                  </a:lnTo>
                  <a:lnTo>
                    <a:pt x="30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37"/>
            <p:cNvSpPr/>
            <p:nvPr/>
          </p:nvSpPr>
          <p:spPr>
            <a:xfrm>
              <a:off x="6046961" y="1844004"/>
              <a:ext cx="19644" cy="11439"/>
            </a:xfrm>
            <a:custGeom>
              <a:avLst/>
              <a:gdLst/>
              <a:ahLst/>
              <a:cxnLst/>
              <a:rect l="l" t="t" r="r" b="b"/>
              <a:pathLst>
                <a:path w="328" h="191" extrusionOk="0">
                  <a:moveTo>
                    <a:pt x="318" y="0"/>
                  </a:moveTo>
                  <a:lnTo>
                    <a:pt x="11" y="181"/>
                  </a:lnTo>
                  <a:lnTo>
                    <a:pt x="0" y="185"/>
                  </a:lnTo>
                  <a:lnTo>
                    <a:pt x="11" y="191"/>
                  </a:lnTo>
                  <a:lnTo>
                    <a:pt x="328" y="7"/>
                  </a:lnTo>
                  <a:lnTo>
                    <a:pt x="3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37"/>
            <p:cNvSpPr/>
            <p:nvPr/>
          </p:nvSpPr>
          <p:spPr>
            <a:xfrm>
              <a:off x="6065946" y="1819868"/>
              <a:ext cx="659" cy="24555"/>
            </a:xfrm>
            <a:custGeom>
              <a:avLst/>
              <a:gdLst/>
              <a:ahLst/>
              <a:cxnLst/>
              <a:rect l="l" t="t" r="r" b="b"/>
              <a:pathLst>
                <a:path w="11" h="410" extrusionOk="0">
                  <a:moveTo>
                    <a:pt x="1" y="0"/>
                  </a:moveTo>
                  <a:lnTo>
                    <a:pt x="1" y="11"/>
                  </a:lnTo>
                  <a:lnTo>
                    <a:pt x="1" y="403"/>
                  </a:lnTo>
                  <a:lnTo>
                    <a:pt x="11" y="410"/>
                  </a:lnTo>
                  <a:lnTo>
                    <a:pt x="11" y="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37"/>
            <p:cNvSpPr/>
            <p:nvPr/>
          </p:nvSpPr>
          <p:spPr>
            <a:xfrm>
              <a:off x="6045882" y="1830289"/>
              <a:ext cx="659" cy="27130"/>
            </a:xfrm>
            <a:custGeom>
              <a:avLst/>
              <a:gdLst/>
              <a:ahLst/>
              <a:cxnLst/>
              <a:rect l="l" t="t" r="r" b="b"/>
              <a:pathLst>
                <a:path w="11" h="453" extrusionOk="0">
                  <a:moveTo>
                    <a:pt x="0" y="0"/>
                  </a:moveTo>
                  <a:lnTo>
                    <a:pt x="0" y="446"/>
                  </a:lnTo>
                  <a:lnTo>
                    <a:pt x="10" y="452"/>
                  </a:lnTo>
                  <a:lnTo>
                    <a:pt x="10" y="4"/>
                  </a:lnTo>
                  <a:lnTo>
                    <a:pt x="0" y="0"/>
                  </a:lnTo>
                  <a:close/>
                </a:path>
              </a:pathLst>
            </a:custGeom>
            <a:solidFill>
              <a:srgbClr val="E4E5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37"/>
            <p:cNvSpPr/>
            <p:nvPr/>
          </p:nvSpPr>
          <p:spPr>
            <a:xfrm>
              <a:off x="6045882" y="1817771"/>
              <a:ext cx="21980" cy="12817"/>
            </a:xfrm>
            <a:custGeom>
              <a:avLst/>
              <a:gdLst/>
              <a:ahLst/>
              <a:cxnLst/>
              <a:rect l="l" t="t" r="r" b="b"/>
              <a:pathLst>
                <a:path w="367" h="214" extrusionOk="0">
                  <a:moveTo>
                    <a:pt x="356" y="1"/>
                  </a:moveTo>
                  <a:lnTo>
                    <a:pt x="0" y="209"/>
                  </a:lnTo>
                  <a:lnTo>
                    <a:pt x="10" y="213"/>
                  </a:lnTo>
                  <a:lnTo>
                    <a:pt x="366" y="9"/>
                  </a:lnTo>
                  <a:lnTo>
                    <a:pt x="3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37"/>
            <p:cNvSpPr/>
            <p:nvPr/>
          </p:nvSpPr>
          <p:spPr>
            <a:xfrm>
              <a:off x="6046481" y="1818250"/>
              <a:ext cx="21381" cy="39168"/>
            </a:xfrm>
            <a:custGeom>
              <a:avLst/>
              <a:gdLst/>
              <a:ahLst/>
              <a:cxnLst/>
              <a:rect l="l" t="t" r="r" b="b"/>
              <a:pathLst>
                <a:path w="357" h="654" extrusionOk="0">
                  <a:moveTo>
                    <a:pt x="340" y="32"/>
                  </a:moveTo>
                  <a:lnTo>
                    <a:pt x="338" y="437"/>
                  </a:lnTo>
                  <a:lnTo>
                    <a:pt x="19" y="621"/>
                  </a:lnTo>
                  <a:lnTo>
                    <a:pt x="19" y="611"/>
                  </a:lnTo>
                  <a:lnTo>
                    <a:pt x="21" y="216"/>
                  </a:lnTo>
                  <a:lnTo>
                    <a:pt x="330" y="36"/>
                  </a:lnTo>
                  <a:lnTo>
                    <a:pt x="340" y="32"/>
                  </a:lnTo>
                  <a:close/>
                  <a:moveTo>
                    <a:pt x="356" y="1"/>
                  </a:moveTo>
                  <a:lnTo>
                    <a:pt x="2" y="205"/>
                  </a:lnTo>
                  <a:lnTo>
                    <a:pt x="0" y="653"/>
                  </a:lnTo>
                  <a:lnTo>
                    <a:pt x="0" y="653"/>
                  </a:lnTo>
                  <a:lnTo>
                    <a:pt x="354" y="449"/>
                  </a:lnTo>
                  <a:lnTo>
                    <a:pt x="3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37"/>
            <p:cNvSpPr/>
            <p:nvPr/>
          </p:nvSpPr>
          <p:spPr>
            <a:xfrm>
              <a:off x="6047559" y="1820466"/>
              <a:ext cx="18446" cy="34377"/>
            </a:xfrm>
            <a:custGeom>
              <a:avLst/>
              <a:gdLst/>
              <a:ahLst/>
              <a:cxnLst/>
              <a:rect l="l" t="t" r="r" b="b"/>
              <a:pathLst>
                <a:path w="308" h="574" extrusionOk="0">
                  <a:moveTo>
                    <a:pt x="308" y="1"/>
                  </a:moveTo>
                  <a:lnTo>
                    <a:pt x="1" y="179"/>
                  </a:lnTo>
                  <a:lnTo>
                    <a:pt x="1" y="574"/>
                  </a:lnTo>
                  <a:lnTo>
                    <a:pt x="308" y="393"/>
                  </a:lnTo>
                  <a:lnTo>
                    <a:pt x="30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37"/>
            <p:cNvSpPr/>
            <p:nvPr/>
          </p:nvSpPr>
          <p:spPr>
            <a:xfrm>
              <a:off x="6046362" y="1821485"/>
              <a:ext cx="67437" cy="39228"/>
            </a:xfrm>
            <a:custGeom>
              <a:avLst/>
              <a:gdLst/>
              <a:ahLst/>
              <a:cxnLst/>
              <a:rect l="l" t="t" r="r" b="b"/>
              <a:pathLst>
                <a:path w="1126" h="655" extrusionOk="0">
                  <a:moveTo>
                    <a:pt x="1027" y="0"/>
                  </a:moveTo>
                  <a:lnTo>
                    <a:pt x="94" y="542"/>
                  </a:lnTo>
                  <a:lnTo>
                    <a:pt x="45" y="571"/>
                  </a:lnTo>
                  <a:lnTo>
                    <a:pt x="0" y="599"/>
                  </a:lnTo>
                  <a:lnTo>
                    <a:pt x="49" y="628"/>
                  </a:lnTo>
                  <a:lnTo>
                    <a:pt x="94" y="655"/>
                  </a:lnTo>
                  <a:lnTo>
                    <a:pt x="1125" y="57"/>
                  </a:lnTo>
                  <a:lnTo>
                    <a:pt x="1027" y="0"/>
                  </a:lnTo>
                  <a:close/>
                </a:path>
              </a:pathLst>
            </a:custGeom>
            <a:solidFill>
              <a:srgbClr val="333233">
                <a:alpha val="4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37"/>
            <p:cNvSpPr/>
            <p:nvPr/>
          </p:nvSpPr>
          <p:spPr>
            <a:xfrm>
              <a:off x="6107870" y="1794893"/>
              <a:ext cx="6049" cy="30065"/>
            </a:xfrm>
            <a:custGeom>
              <a:avLst/>
              <a:gdLst/>
              <a:ahLst/>
              <a:cxnLst/>
              <a:rect l="l" t="t" r="r" b="b"/>
              <a:pathLst>
                <a:path w="101" h="502" extrusionOk="0">
                  <a:moveTo>
                    <a:pt x="4" y="0"/>
                  </a:moveTo>
                  <a:lnTo>
                    <a:pt x="4" y="113"/>
                  </a:lnTo>
                  <a:lnTo>
                    <a:pt x="0" y="444"/>
                  </a:lnTo>
                  <a:lnTo>
                    <a:pt x="98" y="501"/>
                  </a:lnTo>
                  <a:lnTo>
                    <a:pt x="101" y="55"/>
                  </a:lnTo>
                  <a:lnTo>
                    <a:pt x="51" y="29"/>
                  </a:lnTo>
                  <a:lnTo>
                    <a:pt x="4" y="0"/>
                  </a:lnTo>
                  <a:close/>
                </a:path>
              </a:pathLst>
            </a:custGeom>
            <a:solidFill>
              <a:srgbClr val="333233">
                <a:alpha val="4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37"/>
            <p:cNvSpPr/>
            <p:nvPr/>
          </p:nvSpPr>
          <p:spPr>
            <a:xfrm>
              <a:off x="6043547" y="1789982"/>
              <a:ext cx="73306" cy="75881"/>
            </a:xfrm>
            <a:custGeom>
              <a:avLst/>
              <a:gdLst/>
              <a:ahLst/>
              <a:cxnLst/>
              <a:rect l="l" t="t" r="r" b="b"/>
              <a:pathLst>
                <a:path w="1224" h="1267" extrusionOk="0">
                  <a:moveTo>
                    <a:pt x="1172" y="137"/>
                  </a:moveTo>
                  <a:lnTo>
                    <a:pt x="1170" y="583"/>
                  </a:lnTo>
                  <a:lnTo>
                    <a:pt x="141" y="1181"/>
                  </a:lnTo>
                  <a:lnTo>
                    <a:pt x="141" y="1068"/>
                  </a:lnTo>
                  <a:lnTo>
                    <a:pt x="143" y="737"/>
                  </a:lnTo>
                  <a:lnTo>
                    <a:pt x="1078" y="195"/>
                  </a:lnTo>
                  <a:lnTo>
                    <a:pt x="1172" y="137"/>
                  </a:lnTo>
                  <a:close/>
                  <a:moveTo>
                    <a:pt x="1130" y="0"/>
                  </a:moveTo>
                  <a:lnTo>
                    <a:pt x="4" y="655"/>
                  </a:lnTo>
                  <a:lnTo>
                    <a:pt x="0" y="1209"/>
                  </a:lnTo>
                  <a:lnTo>
                    <a:pt x="96" y="1267"/>
                  </a:lnTo>
                  <a:lnTo>
                    <a:pt x="1222" y="612"/>
                  </a:lnTo>
                  <a:lnTo>
                    <a:pt x="1224" y="55"/>
                  </a:lnTo>
                  <a:lnTo>
                    <a:pt x="11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37"/>
            <p:cNvSpPr/>
            <p:nvPr/>
          </p:nvSpPr>
          <p:spPr>
            <a:xfrm>
              <a:off x="5856686" y="2047754"/>
              <a:ext cx="30903" cy="17847"/>
            </a:xfrm>
            <a:custGeom>
              <a:avLst/>
              <a:gdLst/>
              <a:ahLst/>
              <a:cxnLst/>
              <a:rect l="l" t="t" r="r" b="b"/>
              <a:pathLst>
                <a:path w="516" h="298" extrusionOk="0">
                  <a:moveTo>
                    <a:pt x="14" y="1"/>
                  </a:moveTo>
                  <a:lnTo>
                    <a:pt x="0" y="7"/>
                  </a:lnTo>
                  <a:lnTo>
                    <a:pt x="499" y="298"/>
                  </a:lnTo>
                  <a:lnTo>
                    <a:pt x="516" y="289"/>
                  </a:lnTo>
                  <a:lnTo>
                    <a:pt x="499" y="281"/>
                  </a:lnTo>
                  <a:lnTo>
                    <a:pt x="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37"/>
            <p:cNvSpPr/>
            <p:nvPr/>
          </p:nvSpPr>
          <p:spPr>
            <a:xfrm>
              <a:off x="5856566" y="1987144"/>
              <a:ext cx="1018" cy="61028"/>
            </a:xfrm>
            <a:custGeom>
              <a:avLst/>
              <a:gdLst/>
              <a:ahLst/>
              <a:cxnLst/>
              <a:rect l="l" t="t" r="r" b="b"/>
              <a:pathLst>
                <a:path w="17" h="1019" extrusionOk="0">
                  <a:moveTo>
                    <a:pt x="16" y="0"/>
                  </a:moveTo>
                  <a:lnTo>
                    <a:pt x="0" y="6"/>
                  </a:lnTo>
                  <a:lnTo>
                    <a:pt x="2" y="1019"/>
                  </a:lnTo>
                  <a:lnTo>
                    <a:pt x="16" y="1013"/>
                  </a:lnTo>
                  <a:lnTo>
                    <a:pt x="16" y="14"/>
                  </a:lnTo>
                  <a:lnTo>
                    <a:pt x="16" y="0"/>
                  </a:ln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37"/>
            <p:cNvSpPr/>
            <p:nvPr/>
          </p:nvSpPr>
          <p:spPr>
            <a:xfrm>
              <a:off x="5888248" y="2003315"/>
              <a:ext cx="958" cy="65340"/>
            </a:xfrm>
            <a:custGeom>
              <a:avLst/>
              <a:gdLst/>
              <a:ahLst/>
              <a:cxnLst/>
              <a:rect l="l" t="t" r="r" b="b"/>
              <a:pathLst>
                <a:path w="16" h="1091" extrusionOk="0">
                  <a:moveTo>
                    <a:pt x="13" y="0"/>
                  </a:moveTo>
                  <a:lnTo>
                    <a:pt x="1" y="8"/>
                  </a:lnTo>
                  <a:lnTo>
                    <a:pt x="1" y="1091"/>
                  </a:lnTo>
                  <a:lnTo>
                    <a:pt x="15" y="1082"/>
                  </a:lnTo>
                  <a:lnTo>
                    <a:pt x="13" y="0"/>
                  </a:lnTo>
                  <a:close/>
                </a:path>
              </a:pathLst>
            </a:custGeom>
            <a:solidFill>
              <a:srgbClr val="E4E5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37"/>
            <p:cNvSpPr/>
            <p:nvPr/>
          </p:nvSpPr>
          <p:spPr>
            <a:xfrm>
              <a:off x="5854829" y="1984030"/>
              <a:ext cx="34257" cy="19824"/>
            </a:xfrm>
            <a:custGeom>
              <a:avLst/>
              <a:gdLst/>
              <a:ahLst/>
              <a:cxnLst/>
              <a:rect l="l" t="t" r="r" b="b"/>
              <a:pathLst>
                <a:path w="572" h="331" extrusionOk="0">
                  <a:moveTo>
                    <a:pt x="17" y="1"/>
                  </a:moveTo>
                  <a:lnTo>
                    <a:pt x="0" y="11"/>
                  </a:lnTo>
                  <a:lnTo>
                    <a:pt x="559" y="330"/>
                  </a:lnTo>
                  <a:lnTo>
                    <a:pt x="571" y="322"/>
                  </a:lnTo>
                  <a:lnTo>
                    <a:pt x="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37"/>
            <p:cNvSpPr/>
            <p:nvPr/>
          </p:nvSpPr>
          <p:spPr>
            <a:xfrm>
              <a:off x="5854829" y="1984689"/>
              <a:ext cx="33479" cy="83966"/>
            </a:xfrm>
            <a:custGeom>
              <a:avLst/>
              <a:gdLst/>
              <a:ahLst/>
              <a:cxnLst/>
              <a:rect l="l" t="t" r="r" b="b"/>
              <a:pathLst>
                <a:path w="559" h="1402" extrusionOk="0">
                  <a:moveTo>
                    <a:pt x="29" y="45"/>
                  </a:moveTo>
                  <a:lnTo>
                    <a:pt x="45" y="53"/>
                  </a:lnTo>
                  <a:lnTo>
                    <a:pt x="530" y="334"/>
                  </a:lnTo>
                  <a:lnTo>
                    <a:pt x="532" y="1332"/>
                  </a:lnTo>
                  <a:lnTo>
                    <a:pt x="532" y="1351"/>
                  </a:lnTo>
                  <a:lnTo>
                    <a:pt x="31" y="1060"/>
                  </a:lnTo>
                  <a:lnTo>
                    <a:pt x="29" y="45"/>
                  </a:lnTo>
                  <a:close/>
                  <a:moveTo>
                    <a:pt x="0" y="0"/>
                  </a:moveTo>
                  <a:lnTo>
                    <a:pt x="5" y="1078"/>
                  </a:lnTo>
                  <a:lnTo>
                    <a:pt x="559" y="1402"/>
                  </a:lnTo>
                  <a:lnTo>
                    <a:pt x="557" y="321"/>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37"/>
            <p:cNvSpPr/>
            <p:nvPr/>
          </p:nvSpPr>
          <p:spPr>
            <a:xfrm>
              <a:off x="5857524" y="1987983"/>
              <a:ext cx="29107" cy="76660"/>
            </a:xfrm>
            <a:custGeom>
              <a:avLst/>
              <a:gdLst/>
              <a:ahLst/>
              <a:cxnLst/>
              <a:rect l="l" t="t" r="r" b="b"/>
              <a:pathLst>
                <a:path w="486" h="1280" extrusionOk="0">
                  <a:moveTo>
                    <a:pt x="0" y="0"/>
                  </a:moveTo>
                  <a:lnTo>
                    <a:pt x="0" y="999"/>
                  </a:lnTo>
                  <a:lnTo>
                    <a:pt x="485" y="1279"/>
                  </a:lnTo>
                  <a:lnTo>
                    <a:pt x="485" y="1279"/>
                  </a:lnTo>
                  <a:lnTo>
                    <a:pt x="483" y="283"/>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37"/>
            <p:cNvSpPr/>
            <p:nvPr/>
          </p:nvSpPr>
          <p:spPr>
            <a:xfrm>
              <a:off x="5888428" y="2065901"/>
              <a:ext cx="30784" cy="18087"/>
            </a:xfrm>
            <a:custGeom>
              <a:avLst/>
              <a:gdLst/>
              <a:ahLst/>
              <a:cxnLst/>
              <a:rect l="l" t="t" r="r" b="b"/>
              <a:pathLst>
                <a:path w="514" h="302" extrusionOk="0">
                  <a:moveTo>
                    <a:pt x="16" y="1"/>
                  </a:moveTo>
                  <a:lnTo>
                    <a:pt x="0" y="11"/>
                  </a:lnTo>
                  <a:lnTo>
                    <a:pt x="499" y="301"/>
                  </a:lnTo>
                  <a:lnTo>
                    <a:pt x="514" y="291"/>
                  </a:lnTo>
                  <a:lnTo>
                    <a:pt x="499" y="283"/>
                  </a:lnTo>
                  <a:lnTo>
                    <a:pt x="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37"/>
            <p:cNvSpPr/>
            <p:nvPr/>
          </p:nvSpPr>
          <p:spPr>
            <a:xfrm>
              <a:off x="5888428" y="2005231"/>
              <a:ext cx="1018" cy="61328"/>
            </a:xfrm>
            <a:custGeom>
              <a:avLst/>
              <a:gdLst/>
              <a:ahLst/>
              <a:cxnLst/>
              <a:rect l="l" t="t" r="r" b="b"/>
              <a:pathLst>
                <a:path w="17" h="1024" extrusionOk="0">
                  <a:moveTo>
                    <a:pt x="16" y="1"/>
                  </a:moveTo>
                  <a:lnTo>
                    <a:pt x="0" y="9"/>
                  </a:lnTo>
                  <a:lnTo>
                    <a:pt x="0" y="1024"/>
                  </a:lnTo>
                  <a:lnTo>
                    <a:pt x="16" y="1014"/>
                  </a:lnTo>
                  <a:lnTo>
                    <a:pt x="16" y="19"/>
                  </a:lnTo>
                  <a:lnTo>
                    <a:pt x="16" y="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37"/>
            <p:cNvSpPr/>
            <p:nvPr/>
          </p:nvSpPr>
          <p:spPr>
            <a:xfrm>
              <a:off x="5919991" y="2021702"/>
              <a:ext cx="958" cy="65101"/>
            </a:xfrm>
            <a:custGeom>
              <a:avLst/>
              <a:gdLst/>
              <a:ahLst/>
              <a:cxnLst/>
              <a:rect l="l" t="t" r="r" b="b"/>
              <a:pathLst>
                <a:path w="16" h="1087" extrusionOk="0">
                  <a:moveTo>
                    <a:pt x="13" y="0"/>
                  </a:moveTo>
                  <a:lnTo>
                    <a:pt x="1" y="8"/>
                  </a:lnTo>
                  <a:lnTo>
                    <a:pt x="1" y="1086"/>
                  </a:lnTo>
                  <a:lnTo>
                    <a:pt x="15" y="1080"/>
                  </a:lnTo>
                  <a:lnTo>
                    <a:pt x="13" y="0"/>
                  </a:lnTo>
                  <a:close/>
                </a:path>
              </a:pathLst>
            </a:custGeom>
            <a:solidFill>
              <a:srgbClr val="E4E5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37"/>
            <p:cNvSpPr/>
            <p:nvPr/>
          </p:nvSpPr>
          <p:spPr>
            <a:xfrm>
              <a:off x="5886572" y="2002177"/>
              <a:ext cx="34257" cy="20063"/>
            </a:xfrm>
            <a:custGeom>
              <a:avLst/>
              <a:gdLst/>
              <a:ahLst/>
              <a:cxnLst/>
              <a:rect l="l" t="t" r="r" b="b"/>
              <a:pathLst>
                <a:path w="572" h="335" extrusionOk="0">
                  <a:moveTo>
                    <a:pt x="17" y="1"/>
                  </a:moveTo>
                  <a:lnTo>
                    <a:pt x="0" y="11"/>
                  </a:lnTo>
                  <a:lnTo>
                    <a:pt x="559" y="334"/>
                  </a:lnTo>
                  <a:lnTo>
                    <a:pt x="571" y="326"/>
                  </a:lnTo>
                  <a:lnTo>
                    <a:pt x="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37"/>
            <p:cNvSpPr/>
            <p:nvPr/>
          </p:nvSpPr>
          <p:spPr>
            <a:xfrm>
              <a:off x="5886572" y="2002776"/>
              <a:ext cx="33479" cy="84026"/>
            </a:xfrm>
            <a:custGeom>
              <a:avLst/>
              <a:gdLst/>
              <a:ahLst/>
              <a:cxnLst/>
              <a:rect l="l" t="t" r="r" b="b"/>
              <a:pathLst>
                <a:path w="559" h="1403" extrusionOk="0">
                  <a:moveTo>
                    <a:pt x="29" y="52"/>
                  </a:moveTo>
                  <a:lnTo>
                    <a:pt x="43" y="60"/>
                  </a:lnTo>
                  <a:lnTo>
                    <a:pt x="530" y="343"/>
                  </a:lnTo>
                  <a:lnTo>
                    <a:pt x="532" y="1339"/>
                  </a:lnTo>
                  <a:lnTo>
                    <a:pt x="532" y="1357"/>
                  </a:lnTo>
                  <a:lnTo>
                    <a:pt x="31" y="1065"/>
                  </a:lnTo>
                  <a:lnTo>
                    <a:pt x="29" y="52"/>
                  </a:lnTo>
                  <a:close/>
                  <a:moveTo>
                    <a:pt x="0" y="1"/>
                  </a:moveTo>
                  <a:lnTo>
                    <a:pt x="2" y="1081"/>
                  </a:lnTo>
                  <a:lnTo>
                    <a:pt x="559" y="1402"/>
                  </a:lnTo>
                  <a:lnTo>
                    <a:pt x="555" y="324"/>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37"/>
            <p:cNvSpPr/>
            <p:nvPr/>
          </p:nvSpPr>
          <p:spPr>
            <a:xfrm>
              <a:off x="5889386" y="2006369"/>
              <a:ext cx="28987" cy="76480"/>
            </a:xfrm>
            <a:custGeom>
              <a:avLst/>
              <a:gdLst/>
              <a:ahLst/>
              <a:cxnLst/>
              <a:rect l="l" t="t" r="r" b="b"/>
              <a:pathLst>
                <a:path w="484" h="1277" extrusionOk="0">
                  <a:moveTo>
                    <a:pt x="0" y="0"/>
                  </a:moveTo>
                  <a:lnTo>
                    <a:pt x="0" y="995"/>
                  </a:lnTo>
                  <a:lnTo>
                    <a:pt x="483" y="1277"/>
                  </a:lnTo>
                  <a:lnTo>
                    <a:pt x="483" y="279"/>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37"/>
            <p:cNvSpPr/>
            <p:nvPr/>
          </p:nvSpPr>
          <p:spPr>
            <a:xfrm>
              <a:off x="5920111" y="2084168"/>
              <a:ext cx="30724" cy="17847"/>
            </a:xfrm>
            <a:custGeom>
              <a:avLst/>
              <a:gdLst/>
              <a:ahLst/>
              <a:cxnLst/>
              <a:rect l="l" t="t" r="r" b="b"/>
              <a:pathLst>
                <a:path w="513" h="298" extrusionOk="0">
                  <a:moveTo>
                    <a:pt x="13" y="0"/>
                  </a:moveTo>
                  <a:lnTo>
                    <a:pt x="1" y="11"/>
                  </a:lnTo>
                  <a:lnTo>
                    <a:pt x="496" y="297"/>
                  </a:lnTo>
                  <a:lnTo>
                    <a:pt x="512" y="289"/>
                  </a:lnTo>
                  <a:lnTo>
                    <a:pt x="496" y="283"/>
                  </a:lnTo>
                  <a:lnTo>
                    <a:pt x="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37"/>
            <p:cNvSpPr/>
            <p:nvPr/>
          </p:nvSpPr>
          <p:spPr>
            <a:xfrm>
              <a:off x="5919991" y="2023498"/>
              <a:ext cx="958" cy="61328"/>
            </a:xfrm>
            <a:custGeom>
              <a:avLst/>
              <a:gdLst/>
              <a:ahLst/>
              <a:cxnLst/>
              <a:rect l="l" t="t" r="r" b="b"/>
              <a:pathLst>
                <a:path w="16" h="1024" extrusionOk="0">
                  <a:moveTo>
                    <a:pt x="13" y="1"/>
                  </a:moveTo>
                  <a:lnTo>
                    <a:pt x="1" y="9"/>
                  </a:lnTo>
                  <a:lnTo>
                    <a:pt x="3" y="1024"/>
                  </a:lnTo>
                  <a:lnTo>
                    <a:pt x="15" y="1013"/>
                  </a:lnTo>
                  <a:lnTo>
                    <a:pt x="13" y="17"/>
                  </a:lnTo>
                  <a:lnTo>
                    <a:pt x="13" y="1"/>
                  </a:ln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37"/>
            <p:cNvSpPr/>
            <p:nvPr/>
          </p:nvSpPr>
          <p:spPr>
            <a:xfrm>
              <a:off x="5951494" y="2039789"/>
              <a:ext cx="1078" cy="65281"/>
            </a:xfrm>
            <a:custGeom>
              <a:avLst/>
              <a:gdLst/>
              <a:ahLst/>
              <a:cxnLst/>
              <a:rect l="l" t="t" r="r" b="b"/>
              <a:pathLst>
                <a:path w="18" h="1090" extrusionOk="0">
                  <a:moveTo>
                    <a:pt x="17" y="1"/>
                  </a:moveTo>
                  <a:lnTo>
                    <a:pt x="1" y="7"/>
                  </a:lnTo>
                  <a:lnTo>
                    <a:pt x="1" y="1089"/>
                  </a:lnTo>
                  <a:lnTo>
                    <a:pt x="17" y="1079"/>
                  </a:lnTo>
                  <a:lnTo>
                    <a:pt x="17" y="1"/>
                  </a:lnTo>
                  <a:close/>
                </a:path>
              </a:pathLst>
            </a:custGeom>
            <a:solidFill>
              <a:srgbClr val="E4E5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37"/>
            <p:cNvSpPr/>
            <p:nvPr/>
          </p:nvSpPr>
          <p:spPr>
            <a:xfrm>
              <a:off x="5918314" y="2020444"/>
              <a:ext cx="34257" cy="19764"/>
            </a:xfrm>
            <a:custGeom>
              <a:avLst/>
              <a:gdLst/>
              <a:ahLst/>
              <a:cxnLst/>
              <a:rect l="l" t="t" r="r" b="b"/>
              <a:pathLst>
                <a:path w="572" h="330" extrusionOk="0">
                  <a:moveTo>
                    <a:pt x="13" y="1"/>
                  </a:moveTo>
                  <a:lnTo>
                    <a:pt x="0" y="9"/>
                  </a:lnTo>
                  <a:lnTo>
                    <a:pt x="555" y="330"/>
                  </a:lnTo>
                  <a:lnTo>
                    <a:pt x="571" y="324"/>
                  </a:lnTo>
                  <a:lnTo>
                    <a:pt x="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37"/>
            <p:cNvSpPr/>
            <p:nvPr/>
          </p:nvSpPr>
          <p:spPr>
            <a:xfrm>
              <a:off x="5918194" y="2021043"/>
              <a:ext cx="33359" cy="84026"/>
            </a:xfrm>
            <a:custGeom>
              <a:avLst/>
              <a:gdLst/>
              <a:ahLst/>
              <a:cxnLst/>
              <a:rect l="l" t="t" r="r" b="b"/>
              <a:pathLst>
                <a:path w="557" h="1403" extrusionOk="0">
                  <a:moveTo>
                    <a:pt x="31" y="50"/>
                  </a:moveTo>
                  <a:lnTo>
                    <a:pt x="45" y="58"/>
                  </a:lnTo>
                  <a:lnTo>
                    <a:pt x="532" y="338"/>
                  </a:lnTo>
                  <a:lnTo>
                    <a:pt x="534" y="1337"/>
                  </a:lnTo>
                  <a:lnTo>
                    <a:pt x="534" y="1353"/>
                  </a:lnTo>
                  <a:lnTo>
                    <a:pt x="33" y="1065"/>
                  </a:lnTo>
                  <a:lnTo>
                    <a:pt x="31" y="50"/>
                  </a:lnTo>
                  <a:close/>
                  <a:moveTo>
                    <a:pt x="0" y="1"/>
                  </a:moveTo>
                  <a:lnTo>
                    <a:pt x="2" y="1081"/>
                  </a:lnTo>
                  <a:lnTo>
                    <a:pt x="557" y="1402"/>
                  </a:lnTo>
                  <a:lnTo>
                    <a:pt x="557" y="1402"/>
                  </a:lnTo>
                  <a:lnTo>
                    <a:pt x="555" y="324"/>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37"/>
            <p:cNvSpPr/>
            <p:nvPr/>
          </p:nvSpPr>
          <p:spPr>
            <a:xfrm>
              <a:off x="5920769" y="2024516"/>
              <a:ext cx="29107" cy="76600"/>
            </a:xfrm>
            <a:custGeom>
              <a:avLst/>
              <a:gdLst/>
              <a:ahLst/>
              <a:cxnLst/>
              <a:rect l="l" t="t" r="r" b="b"/>
              <a:pathLst>
                <a:path w="486" h="1279" extrusionOk="0">
                  <a:moveTo>
                    <a:pt x="0" y="0"/>
                  </a:moveTo>
                  <a:lnTo>
                    <a:pt x="2" y="996"/>
                  </a:lnTo>
                  <a:lnTo>
                    <a:pt x="485" y="1279"/>
                  </a:lnTo>
                  <a:lnTo>
                    <a:pt x="485" y="278"/>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37"/>
            <p:cNvSpPr/>
            <p:nvPr/>
          </p:nvSpPr>
          <p:spPr>
            <a:xfrm>
              <a:off x="5846025" y="2048772"/>
              <a:ext cx="105647" cy="61687"/>
            </a:xfrm>
            <a:custGeom>
              <a:avLst/>
              <a:gdLst/>
              <a:ahLst/>
              <a:cxnLst/>
              <a:rect l="l" t="t" r="r" b="b"/>
              <a:pathLst>
                <a:path w="1764" h="1030" extrusionOk="0">
                  <a:moveTo>
                    <a:pt x="152" y="0"/>
                  </a:moveTo>
                  <a:lnTo>
                    <a:pt x="0" y="88"/>
                  </a:lnTo>
                  <a:lnTo>
                    <a:pt x="1614" y="1029"/>
                  </a:lnTo>
                  <a:lnTo>
                    <a:pt x="1690" y="982"/>
                  </a:lnTo>
                  <a:lnTo>
                    <a:pt x="1764" y="939"/>
                  </a:lnTo>
                  <a:lnTo>
                    <a:pt x="1692" y="896"/>
                  </a:lnTo>
                  <a:lnTo>
                    <a:pt x="1616" y="853"/>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37"/>
            <p:cNvSpPr/>
            <p:nvPr/>
          </p:nvSpPr>
          <p:spPr>
            <a:xfrm>
              <a:off x="5845905" y="1984449"/>
              <a:ext cx="9223" cy="69653"/>
            </a:xfrm>
            <a:custGeom>
              <a:avLst/>
              <a:gdLst/>
              <a:ahLst/>
              <a:cxnLst/>
              <a:rect l="l" t="t" r="r" b="b"/>
              <a:pathLst>
                <a:path w="154" h="1163" extrusionOk="0">
                  <a:moveTo>
                    <a:pt x="149" y="0"/>
                  </a:moveTo>
                  <a:lnTo>
                    <a:pt x="76" y="45"/>
                  </a:lnTo>
                  <a:lnTo>
                    <a:pt x="0" y="88"/>
                  </a:lnTo>
                  <a:lnTo>
                    <a:pt x="2" y="1162"/>
                  </a:lnTo>
                  <a:lnTo>
                    <a:pt x="154" y="1074"/>
                  </a:lnTo>
                  <a:lnTo>
                    <a:pt x="149" y="174"/>
                  </a:lnTo>
                  <a:lnTo>
                    <a:pt x="149" y="0"/>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37"/>
            <p:cNvSpPr/>
            <p:nvPr/>
          </p:nvSpPr>
          <p:spPr>
            <a:xfrm>
              <a:off x="5841234" y="1976484"/>
              <a:ext cx="115109" cy="141820"/>
            </a:xfrm>
            <a:custGeom>
              <a:avLst/>
              <a:gdLst/>
              <a:ahLst/>
              <a:cxnLst/>
              <a:rect l="l" t="t" r="r" b="b"/>
              <a:pathLst>
                <a:path w="1922" h="2368" extrusionOk="0">
                  <a:moveTo>
                    <a:pt x="76" y="221"/>
                  </a:moveTo>
                  <a:lnTo>
                    <a:pt x="227" y="307"/>
                  </a:lnTo>
                  <a:lnTo>
                    <a:pt x="1692" y="1160"/>
                  </a:lnTo>
                  <a:lnTo>
                    <a:pt x="1696" y="2060"/>
                  </a:lnTo>
                  <a:lnTo>
                    <a:pt x="1692" y="2236"/>
                  </a:lnTo>
                  <a:lnTo>
                    <a:pt x="80" y="1295"/>
                  </a:lnTo>
                  <a:lnTo>
                    <a:pt x="76" y="221"/>
                  </a:lnTo>
                  <a:close/>
                  <a:moveTo>
                    <a:pt x="152" y="0"/>
                  </a:moveTo>
                  <a:lnTo>
                    <a:pt x="0" y="88"/>
                  </a:lnTo>
                  <a:cubicBezTo>
                    <a:pt x="0" y="90"/>
                    <a:pt x="2" y="1338"/>
                    <a:pt x="2" y="1338"/>
                  </a:cubicBezTo>
                  <a:lnTo>
                    <a:pt x="1770" y="2367"/>
                  </a:lnTo>
                  <a:lnTo>
                    <a:pt x="1921" y="2279"/>
                  </a:lnTo>
                  <a:lnTo>
                    <a:pt x="1917" y="1029"/>
                  </a:lnTo>
                  <a:lnTo>
                    <a:pt x="15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37"/>
            <p:cNvSpPr/>
            <p:nvPr/>
          </p:nvSpPr>
          <p:spPr>
            <a:xfrm>
              <a:off x="5856686" y="1948874"/>
              <a:ext cx="30903" cy="17847"/>
            </a:xfrm>
            <a:custGeom>
              <a:avLst/>
              <a:gdLst/>
              <a:ahLst/>
              <a:cxnLst/>
              <a:rect l="l" t="t" r="r" b="b"/>
              <a:pathLst>
                <a:path w="516" h="298" extrusionOk="0">
                  <a:moveTo>
                    <a:pt x="14" y="1"/>
                  </a:moveTo>
                  <a:lnTo>
                    <a:pt x="0" y="9"/>
                  </a:lnTo>
                  <a:lnTo>
                    <a:pt x="499" y="297"/>
                  </a:lnTo>
                  <a:lnTo>
                    <a:pt x="516" y="287"/>
                  </a:lnTo>
                  <a:lnTo>
                    <a:pt x="499" y="281"/>
                  </a:lnTo>
                  <a:lnTo>
                    <a:pt x="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37"/>
            <p:cNvSpPr/>
            <p:nvPr/>
          </p:nvSpPr>
          <p:spPr>
            <a:xfrm>
              <a:off x="5856566" y="1888144"/>
              <a:ext cx="1018" cy="61268"/>
            </a:xfrm>
            <a:custGeom>
              <a:avLst/>
              <a:gdLst/>
              <a:ahLst/>
              <a:cxnLst/>
              <a:rect l="l" t="t" r="r" b="b"/>
              <a:pathLst>
                <a:path w="17" h="1023" extrusionOk="0">
                  <a:moveTo>
                    <a:pt x="16" y="0"/>
                  </a:moveTo>
                  <a:lnTo>
                    <a:pt x="0" y="8"/>
                  </a:lnTo>
                  <a:lnTo>
                    <a:pt x="2" y="1023"/>
                  </a:lnTo>
                  <a:lnTo>
                    <a:pt x="16" y="1015"/>
                  </a:lnTo>
                  <a:lnTo>
                    <a:pt x="16" y="16"/>
                  </a:lnTo>
                  <a:lnTo>
                    <a:pt x="16" y="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37"/>
            <p:cNvSpPr/>
            <p:nvPr/>
          </p:nvSpPr>
          <p:spPr>
            <a:xfrm>
              <a:off x="5888248" y="1904434"/>
              <a:ext cx="958" cy="65221"/>
            </a:xfrm>
            <a:custGeom>
              <a:avLst/>
              <a:gdLst/>
              <a:ahLst/>
              <a:cxnLst/>
              <a:rect l="l" t="t" r="r" b="b"/>
              <a:pathLst>
                <a:path w="16" h="1089" extrusionOk="0">
                  <a:moveTo>
                    <a:pt x="13" y="0"/>
                  </a:moveTo>
                  <a:lnTo>
                    <a:pt x="1" y="10"/>
                  </a:lnTo>
                  <a:lnTo>
                    <a:pt x="1" y="1089"/>
                  </a:lnTo>
                  <a:lnTo>
                    <a:pt x="15" y="1080"/>
                  </a:lnTo>
                  <a:lnTo>
                    <a:pt x="13" y="0"/>
                  </a:lnTo>
                  <a:close/>
                </a:path>
              </a:pathLst>
            </a:custGeom>
            <a:solidFill>
              <a:srgbClr val="E4E5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37"/>
            <p:cNvSpPr/>
            <p:nvPr/>
          </p:nvSpPr>
          <p:spPr>
            <a:xfrm>
              <a:off x="5854829" y="1885029"/>
              <a:ext cx="34257" cy="20063"/>
            </a:xfrm>
            <a:custGeom>
              <a:avLst/>
              <a:gdLst/>
              <a:ahLst/>
              <a:cxnLst/>
              <a:rect l="l" t="t" r="r" b="b"/>
              <a:pathLst>
                <a:path w="572" h="335" extrusionOk="0">
                  <a:moveTo>
                    <a:pt x="17" y="1"/>
                  </a:moveTo>
                  <a:lnTo>
                    <a:pt x="0" y="11"/>
                  </a:lnTo>
                  <a:lnTo>
                    <a:pt x="559" y="334"/>
                  </a:lnTo>
                  <a:lnTo>
                    <a:pt x="571" y="324"/>
                  </a:lnTo>
                  <a:lnTo>
                    <a:pt x="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37"/>
            <p:cNvSpPr/>
            <p:nvPr/>
          </p:nvSpPr>
          <p:spPr>
            <a:xfrm>
              <a:off x="5854829" y="1885688"/>
              <a:ext cx="33479" cy="83966"/>
            </a:xfrm>
            <a:custGeom>
              <a:avLst/>
              <a:gdLst/>
              <a:ahLst/>
              <a:cxnLst/>
              <a:rect l="l" t="t" r="r" b="b"/>
              <a:pathLst>
                <a:path w="559" h="1402" extrusionOk="0">
                  <a:moveTo>
                    <a:pt x="29" y="49"/>
                  </a:moveTo>
                  <a:lnTo>
                    <a:pt x="45" y="57"/>
                  </a:lnTo>
                  <a:lnTo>
                    <a:pt x="530" y="338"/>
                  </a:lnTo>
                  <a:lnTo>
                    <a:pt x="532" y="1336"/>
                  </a:lnTo>
                  <a:lnTo>
                    <a:pt x="532" y="1352"/>
                  </a:lnTo>
                  <a:lnTo>
                    <a:pt x="31" y="1064"/>
                  </a:lnTo>
                  <a:lnTo>
                    <a:pt x="29" y="49"/>
                  </a:lnTo>
                  <a:close/>
                  <a:moveTo>
                    <a:pt x="0" y="0"/>
                  </a:moveTo>
                  <a:lnTo>
                    <a:pt x="5" y="1080"/>
                  </a:lnTo>
                  <a:lnTo>
                    <a:pt x="559" y="1402"/>
                  </a:lnTo>
                  <a:lnTo>
                    <a:pt x="557" y="323"/>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37"/>
            <p:cNvSpPr/>
            <p:nvPr/>
          </p:nvSpPr>
          <p:spPr>
            <a:xfrm>
              <a:off x="5857524" y="1889102"/>
              <a:ext cx="29107" cy="76660"/>
            </a:xfrm>
            <a:custGeom>
              <a:avLst/>
              <a:gdLst/>
              <a:ahLst/>
              <a:cxnLst/>
              <a:rect l="l" t="t" r="r" b="b"/>
              <a:pathLst>
                <a:path w="486" h="1280" extrusionOk="0">
                  <a:moveTo>
                    <a:pt x="0" y="0"/>
                  </a:moveTo>
                  <a:lnTo>
                    <a:pt x="0" y="999"/>
                  </a:lnTo>
                  <a:lnTo>
                    <a:pt x="485" y="1279"/>
                  </a:lnTo>
                  <a:lnTo>
                    <a:pt x="485" y="1279"/>
                  </a:lnTo>
                  <a:lnTo>
                    <a:pt x="483" y="281"/>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37"/>
            <p:cNvSpPr/>
            <p:nvPr/>
          </p:nvSpPr>
          <p:spPr>
            <a:xfrm>
              <a:off x="5888428" y="1967140"/>
              <a:ext cx="30784" cy="17847"/>
            </a:xfrm>
            <a:custGeom>
              <a:avLst/>
              <a:gdLst/>
              <a:ahLst/>
              <a:cxnLst/>
              <a:rect l="l" t="t" r="r" b="b"/>
              <a:pathLst>
                <a:path w="514" h="298" extrusionOk="0">
                  <a:moveTo>
                    <a:pt x="16" y="1"/>
                  </a:moveTo>
                  <a:lnTo>
                    <a:pt x="0" y="9"/>
                  </a:lnTo>
                  <a:lnTo>
                    <a:pt x="499" y="297"/>
                  </a:lnTo>
                  <a:lnTo>
                    <a:pt x="514" y="289"/>
                  </a:lnTo>
                  <a:lnTo>
                    <a:pt x="499" y="283"/>
                  </a:lnTo>
                  <a:lnTo>
                    <a:pt x="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37"/>
            <p:cNvSpPr/>
            <p:nvPr/>
          </p:nvSpPr>
          <p:spPr>
            <a:xfrm>
              <a:off x="5888428" y="1906351"/>
              <a:ext cx="1018" cy="61328"/>
            </a:xfrm>
            <a:custGeom>
              <a:avLst/>
              <a:gdLst/>
              <a:ahLst/>
              <a:cxnLst/>
              <a:rect l="l" t="t" r="r" b="b"/>
              <a:pathLst>
                <a:path w="17" h="1024" extrusionOk="0">
                  <a:moveTo>
                    <a:pt x="16" y="1"/>
                  </a:moveTo>
                  <a:lnTo>
                    <a:pt x="0" y="9"/>
                  </a:lnTo>
                  <a:lnTo>
                    <a:pt x="0" y="1024"/>
                  </a:lnTo>
                  <a:lnTo>
                    <a:pt x="16" y="1016"/>
                  </a:lnTo>
                  <a:lnTo>
                    <a:pt x="16" y="19"/>
                  </a:lnTo>
                  <a:lnTo>
                    <a:pt x="16" y="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37"/>
            <p:cNvSpPr/>
            <p:nvPr/>
          </p:nvSpPr>
          <p:spPr>
            <a:xfrm>
              <a:off x="5919991" y="1922821"/>
              <a:ext cx="958" cy="65101"/>
            </a:xfrm>
            <a:custGeom>
              <a:avLst/>
              <a:gdLst/>
              <a:ahLst/>
              <a:cxnLst/>
              <a:rect l="l" t="t" r="r" b="b"/>
              <a:pathLst>
                <a:path w="16" h="1087" extrusionOk="0">
                  <a:moveTo>
                    <a:pt x="13" y="0"/>
                  </a:moveTo>
                  <a:lnTo>
                    <a:pt x="1" y="6"/>
                  </a:lnTo>
                  <a:lnTo>
                    <a:pt x="1" y="1086"/>
                  </a:lnTo>
                  <a:lnTo>
                    <a:pt x="15" y="1078"/>
                  </a:lnTo>
                  <a:lnTo>
                    <a:pt x="13" y="0"/>
                  </a:lnTo>
                  <a:close/>
                </a:path>
              </a:pathLst>
            </a:custGeom>
            <a:solidFill>
              <a:srgbClr val="E4E5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37"/>
            <p:cNvSpPr/>
            <p:nvPr/>
          </p:nvSpPr>
          <p:spPr>
            <a:xfrm>
              <a:off x="5886572" y="1903416"/>
              <a:ext cx="34257" cy="19824"/>
            </a:xfrm>
            <a:custGeom>
              <a:avLst/>
              <a:gdLst/>
              <a:ahLst/>
              <a:cxnLst/>
              <a:rect l="l" t="t" r="r" b="b"/>
              <a:pathLst>
                <a:path w="572" h="331" extrusionOk="0">
                  <a:moveTo>
                    <a:pt x="17" y="1"/>
                  </a:moveTo>
                  <a:lnTo>
                    <a:pt x="0" y="9"/>
                  </a:lnTo>
                  <a:lnTo>
                    <a:pt x="559" y="330"/>
                  </a:lnTo>
                  <a:lnTo>
                    <a:pt x="571" y="324"/>
                  </a:lnTo>
                  <a:lnTo>
                    <a:pt x="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37"/>
            <p:cNvSpPr/>
            <p:nvPr/>
          </p:nvSpPr>
          <p:spPr>
            <a:xfrm>
              <a:off x="5886572" y="1903895"/>
              <a:ext cx="33479" cy="84026"/>
            </a:xfrm>
            <a:custGeom>
              <a:avLst/>
              <a:gdLst/>
              <a:ahLst/>
              <a:cxnLst/>
              <a:rect l="l" t="t" r="r" b="b"/>
              <a:pathLst>
                <a:path w="559" h="1403" extrusionOk="0">
                  <a:moveTo>
                    <a:pt x="29" y="50"/>
                  </a:moveTo>
                  <a:lnTo>
                    <a:pt x="43" y="56"/>
                  </a:lnTo>
                  <a:lnTo>
                    <a:pt x="530" y="339"/>
                  </a:lnTo>
                  <a:lnTo>
                    <a:pt x="532" y="1335"/>
                  </a:lnTo>
                  <a:lnTo>
                    <a:pt x="532" y="1353"/>
                  </a:lnTo>
                  <a:lnTo>
                    <a:pt x="31" y="1065"/>
                  </a:lnTo>
                  <a:lnTo>
                    <a:pt x="29" y="50"/>
                  </a:lnTo>
                  <a:close/>
                  <a:moveTo>
                    <a:pt x="0" y="1"/>
                  </a:moveTo>
                  <a:lnTo>
                    <a:pt x="2" y="1079"/>
                  </a:lnTo>
                  <a:lnTo>
                    <a:pt x="559" y="1402"/>
                  </a:lnTo>
                  <a:lnTo>
                    <a:pt x="555" y="322"/>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37"/>
            <p:cNvSpPr/>
            <p:nvPr/>
          </p:nvSpPr>
          <p:spPr>
            <a:xfrm>
              <a:off x="5889386" y="1907489"/>
              <a:ext cx="28987" cy="76600"/>
            </a:xfrm>
            <a:custGeom>
              <a:avLst/>
              <a:gdLst/>
              <a:ahLst/>
              <a:cxnLst/>
              <a:rect l="l" t="t" r="r" b="b"/>
              <a:pathLst>
                <a:path w="484" h="1279" extrusionOk="0">
                  <a:moveTo>
                    <a:pt x="0" y="0"/>
                  </a:moveTo>
                  <a:lnTo>
                    <a:pt x="0" y="997"/>
                  </a:lnTo>
                  <a:lnTo>
                    <a:pt x="483" y="1279"/>
                  </a:lnTo>
                  <a:lnTo>
                    <a:pt x="483" y="279"/>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37"/>
            <p:cNvSpPr/>
            <p:nvPr/>
          </p:nvSpPr>
          <p:spPr>
            <a:xfrm>
              <a:off x="5920111" y="1985288"/>
              <a:ext cx="30724" cy="17847"/>
            </a:xfrm>
            <a:custGeom>
              <a:avLst/>
              <a:gdLst/>
              <a:ahLst/>
              <a:cxnLst/>
              <a:rect l="l" t="t" r="r" b="b"/>
              <a:pathLst>
                <a:path w="513" h="298" extrusionOk="0">
                  <a:moveTo>
                    <a:pt x="13" y="0"/>
                  </a:moveTo>
                  <a:lnTo>
                    <a:pt x="1" y="11"/>
                  </a:lnTo>
                  <a:lnTo>
                    <a:pt x="496" y="297"/>
                  </a:lnTo>
                  <a:lnTo>
                    <a:pt x="512" y="289"/>
                  </a:lnTo>
                  <a:lnTo>
                    <a:pt x="496" y="281"/>
                  </a:lnTo>
                  <a:lnTo>
                    <a:pt x="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37"/>
            <p:cNvSpPr/>
            <p:nvPr/>
          </p:nvSpPr>
          <p:spPr>
            <a:xfrm>
              <a:off x="5919991" y="1924618"/>
              <a:ext cx="958" cy="61328"/>
            </a:xfrm>
            <a:custGeom>
              <a:avLst/>
              <a:gdLst/>
              <a:ahLst/>
              <a:cxnLst/>
              <a:rect l="l" t="t" r="r" b="b"/>
              <a:pathLst>
                <a:path w="16" h="1024" extrusionOk="0">
                  <a:moveTo>
                    <a:pt x="13" y="1"/>
                  </a:moveTo>
                  <a:lnTo>
                    <a:pt x="1" y="7"/>
                  </a:lnTo>
                  <a:lnTo>
                    <a:pt x="3" y="1024"/>
                  </a:lnTo>
                  <a:lnTo>
                    <a:pt x="15" y="1013"/>
                  </a:lnTo>
                  <a:lnTo>
                    <a:pt x="13" y="15"/>
                  </a:lnTo>
                  <a:lnTo>
                    <a:pt x="13" y="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37"/>
            <p:cNvSpPr/>
            <p:nvPr/>
          </p:nvSpPr>
          <p:spPr>
            <a:xfrm>
              <a:off x="5951494" y="1940788"/>
              <a:ext cx="1078" cy="65400"/>
            </a:xfrm>
            <a:custGeom>
              <a:avLst/>
              <a:gdLst/>
              <a:ahLst/>
              <a:cxnLst/>
              <a:rect l="l" t="t" r="r" b="b"/>
              <a:pathLst>
                <a:path w="18" h="1092" extrusionOk="0">
                  <a:moveTo>
                    <a:pt x="17" y="1"/>
                  </a:moveTo>
                  <a:lnTo>
                    <a:pt x="1" y="11"/>
                  </a:lnTo>
                  <a:lnTo>
                    <a:pt x="1" y="1091"/>
                  </a:lnTo>
                  <a:lnTo>
                    <a:pt x="17" y="1083"/>
                  </a:lnTo>
                  <a:lnTo>
                    <a:pt x="17" y="1"/>
                  </a:lnTo>
                  <a:close/>
                </a:path>
              </a:pathLst>
            </a:custGeom>
            <a:solidFill>
              <a:srgbClr val="E4E5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37"/>
            <p:cNvSpPr/>
            <p:nvPr/>
          </p:nvSpPr>
          <p:spPr>
            <a:xfrm>
              <a:off x="5918314" y="1921563"/>
              <a:ext cx="34257" cy="19884"/>
            </a:xfrm>
            <a:custGeom>
              <a:avLst/>
              <a:gdLst/>
              <a:ahLst/>
              <a:cxnLst/>
              <a:rect l="l" t="t" r="r" b="b"/>
              <a:pathLst>
                <a:path w="572" h="332" extrusionOk="0">
                  <a:moveTo>
                    <a:pt x="13" y="1"/>
                  </a:moveTo>
                  <a:lnTo>
                    <a:pt x="0" y="7"/>
                  </a:lnTo>
                  <a:lnTo>
                    <a:pt x="555" y="332"/>
                  </a:lnTo>
                  <a:lnTo>
                    <a:pt x="571" y="322"/>
                  </a:lnTo>
                  <a:lnTo>
                    <a:pt x="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37"/>
            <p:cNvSpPr/>
            <p:nvPr/>
          </p:nvSpPr>
          <p:spPr>
            <a:xfrm>
              <a:off x="5918194" y="1922162"/>
              <a:ext cx="33359" cy="84026"/>
            </a:xfrm>
            <a:custGeom>
              <a:avLst/>
              <a:gdLst/>
              <a:ahLst/>
              <a:cxnLst/>
              <a:rect l="l" t="t" r="r" b="b"/>
              <a:pathLst>
                <a:path w="557" h="1403" extrusionOk="0">
                  <a:moveTo>
                    <a:pt x="31" y="48"/>
                  </a:moveTo>
                  <a:lnTo>
                    <a:pt x="45" y="56"/>
                  </a:lnTo>
                  <a:lnTo>
                    <a:pt x="532" y="338"/>
                  </a:lnTo>
                  <a:lnTo>
                    <a:pt x="534" y="1335"/>
                  </a:lnTo>
                  <a:lnTo>
                    <a:pt x="534" y="1353"/>
                  </a:lnTo>
                  <a:lnTo>
                    <a:pt x="33" y="1065"/>
                  </a:lnTo>
                  <a:lnTo>
                    <a:pt x="31" y="48"/>
                  </a:lnTo>
                  <a:close/>
                  <a:moveTo>
                    <a:pt x="0" y="1"/>
                  </a:moveTo>
                  <a:lnTo>
                    <a:pt x="2" y="1079"/>
                  </a:lnTo>
                  <a:lnTo>
                    <a:pt x="557" y="1402"/>
                  </a:lnTo>
                  <a:lnTo>
                    <a:pt x="555" y="322"/>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37"/>
            <p:cNvSpPr/>
            <p:nvPr/>
          </p:nvSpPr>
          <p:spPr>
            <a:xfrm>
              <a:off x="5920769" y="1925516"/>
              <a:ext cx="29107" cy="76600"/>
            </a:xfrm>
            <a:custGeom>
              <a:avLst/>
              <a:gdLst/>
              <a:ahLst/>
              <a:cxnLst/>
              <a:rect l="l" t="t" r="r" b="b"/>
              <a:pathLst>
                <a:path w="486" h="1279" extrusionOk="0">
                  <a:moveTo>
                    <a:pt x="0" y="0"/>
                  </a:moveTo>
                  <a:lnTo>
                    <a:pt x="2" y="998"/>
                  </a:lnTo>
                  <a:lnTo>
                    <a:pt x="485" y="1279"/>
                  </a:lnTo>
                  <a:lnTo>
                    <a:pt x="485" y="282"/>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37"/>
            <p:cNvSpPr/>
            <p:nvPr/>
          </p:nvSpPr>
          <p:spPr>
            <a:xfrm>
              <a:off x="5846025" y="1949892"/>
              <a:ext cx="105647" cy="61567"/>
            </a:xfrm>
            <a:custGeom>
              <a:avLst/>
              <a:gdLst/>
              <a:ahLst/>
              <a:cxnLst/>
              <a:rect l="l" t="t" r="r" b="b"/>
              <a:pathLst>
                <a:path w="1764" h="1028" extrusionOk="0">
                  <a:moveTo>
                    <a:pt x="152" y="0"/>
                  </a:moveTo>
                  <a:lnTo>
                    <a:pt x="0" y="90"/>
                  </a:lnTo>
                  <a:lnTo>
                    <a:pt x="1614" y="1027"/>
                  </a:lnTo>
                  <a:lnTo>
                    <a:pt x="1690" y="982"/>
                  </a:lnTo>
                  <a:lnTo>
                    <a:pt x="1764" y="941"/>
                  </a:lnTo>
                  <a:lnTo>
                    <a:pt x="1692" y="894"/>
                  </a:lnTo>
                  <a:lnTo>
                    <a:pt x="1616" y="851"/>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37"/>
            <p:cNvSpPr/>
            <p:nvPr/>
          </p:nvSpPr>
          <p:spPr>
            <a:xfrm>
              <a:off x="5845905" y="1885568"/>
              <a:ext cx="9223" cy="69772"/>
            </a:xfrm>
            <a:custGeom>
              <a:avLst/>
              <a:gdLst/>
              <a:ahLst/>
              <a:cxnLst/>
              <a:rect l="l" t="t" r="r" b="b"/>
              <a:pathLst>
                <a:path w="154" h="1165" extrusionOk="0">
                  <a:moveTo>
                    <a:pt x="149" y="0"/>
                  </a:moveTo>
                  <a:lnTo>
                    <a:pt x="76" y="43"/>
                  </a:lnTo>
                  <a:lnTo>
                    <a:pt x="0" y="86"/>
                  </a:lnTo>
                  <a:lnTo>
                    <a:pt x="2" y="1164"/>
                  </a:lnTo>
                  <a:lnTo>
                    <a:pt x="154" y="1074"/>
                  </a:lnTo>
                  <a:lnTo>
                    <a:pt x="149" y="174"/>
                  </a:lnTo>
                  <a:lnTo>
                    <a:pt x="149" y="0"/>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37"/>
            <p:cNvSpPr/>
            <p:nvPr/>
          </p:nvSpPr>
          <p:spPr>
            <a:xfrm>
              <a:off x="5841234" y="1877603"/>
              <a:ext cx="115109" cy="141701"/>
            </a:xfrm>
            <a:custGeom>
              <a:avLst/>
              <a:gdLst/>
              <a:ahLst/>
              <a:cxnLst/>
              <a:rect l="l" t="t" r="r" b="b"/>
              <a:pathLst>
                <a:path w="1922" h="2366" extrusionOk="0">
                  <a:moveTo>
                    <a:pt x="76" y="223"/>
                  </a:moveTo>
                  <a:lnTo>
                    <a:pt x="227" y="309"/>
                  </a:lnTo>
                  <a:lnTo>
                    <a:pt x="1692" y="1160"/>
                  </a:lnTo>
                  <a:lnTo>
                    <a:pt x="1696" y="2060"/>
                  </a:lnTo>
                  <a:lnTo>
                    <a:pt x="1692" y="2238"/>
                  </a:lnTo>
                  <a:lnTo>
                    <a:pt x="80" y="1297"/>
                  </a:lnTo>
                  <a:lnTo>
                    <a:pt x="76" y="223"/>
                  </a:lnTo>
                  <a:close/>
                  <a:moveTo>
                    <a:pt x="152" y="0"/>
                  </a:moveTo>
                  <a:lnTo>
                    <a:pt x="0" y="86"/>
                  </a:lnTo>
                  <a:lnTo>
                    <a:pt x="2" y="1338"/>
                  </a:lnTo>
                  <a:lnTo>
                    <a:pt x="1770" y="2365"/>
                  </a:lnTo>
                  <a:lnTo>
                    <a:pt x="1921" y="2279"/>
                  </a:lnTo>
                  <a:lnTo>
                    <a:pt x="1917" y="1027"/>
                  </a:lnTo>
                  <a:lnTo>
                    <a:pt x="15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37"/>
            <p:cNvSpPr/>
            <p:nvPr/>
          </p:nvSpPr>
          <p:spPr>
            <a:xfrm>
              <a:off x="5856686" y="1849993"/>
              <a:ext cx="30903" cy="17847"/>
            </a:xfrm>
            <a:custGeom>
              <a:avLst/>
              <a:gdLst/>
              <a:ahLst/>
              <a:cxnLst/>
              <a:rect l="l" t="t" r="r" b="b"/>
              <a:pathLst>
                <a:path w="516" h="298" extrusionOk="0">
                  <a:moveTo>
                    <a:pt x="14" y="1"/>
                  </a:moveTo>
                  <a:lnTo>
                    <a:pt x="0" y="9"/>
                  </a:lnTo>
                  <a:lnTo>
                    <a:pt x="499" y="297"/>
                  </a:lnTo>
                  <a:lnTo>
                    <a:pt x="516" y="287"/>
                  </a:lnTo>
                  <a:lnTo>
                    <a:pt x="499" y="279"/>
                  </a:lnTo>
                  <a:lnTo>
                    <a:pt x="14" y="1"/>
                  </a:ln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37"/>
            <p:cNvSpPr/>
            <p:nvPr/>
          </p:nvSpPr>
          <p:spPr>
            <a:xfrm>
              <a:off x="5856566" y="1789203"/>
              <a:ext cx="1018" cy="61328"/>
            </a:xfrm>
            <a:custGeom>
              <a:avLst/>
              <a:gdLst/>
              <a:ahLst/>
              <a:cxnLst/>
              <a:rect l="l" t="t" r="r" b="b"/>
              <a:pathLst>
                <a:path w="17" h="1024" extrusionOk="0">
                  <a:moveTo>
                    <a:pt x="16" y="1"/>
                  </a:moveTo>
                  <a:lnTo>
                    <a:pt x="0" y="11"/>
                  </a:lnTo>
                  <a:lnTo>
                    <a:pt x="2" y="1024"/>
                  </a:lnTo>
                  <a:lnTo>
                    <a:pt x="16" y="1016"/>
                  </a:lnTo>
                  <a:lnTo>
                    <a:pt x="16" y="17"/>
                  </a:lnTo>
                  <a:lnTo>
                    <a:pt x="16" y="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37"/>
            <p:cNvSpPr/>
            <p:nvPr/>
          </p:nvSpPr>
          <p:spPr>
            <a:xfrm>
              <a:off x="5888248" y="1805553"/>
              <a:ext cx="958" cy="65221"/>
            </a:xfrm>
            <a:custGeom>
              <a:avLst/>
              <a:gdLst/>
              <a:ahLst/>
              <a:cxnLst/>
              <a:rect l="l" t="t" r="r" b="b"/>
              <a:pathLst>
                <a:path w="16" h="1089" extrusionOk="0">
                  <a:moveTo>
                    <a:pt x="13" y="0"/>
                  </a:moveTo>
                  <a:lnTo>
                    <a:pt x="1" y="8"/>
                  </a:lnTo>
                  <a:lnTo>
                    <a:pt x="1" y="1088"/>
                  </a:lnTo>
                  <a:lnTo>
                    <a:pt x="15" y="1080"/>
                  </a:lnTo>
                  <a:lnTo>
                    <a:pt x="13" y="0"/>
                  </a:lnTo>
                  <a:close/>
                </a:path>
              </a:pathLst>
            </a:custGeom>
            <a:solidFill>
              <a:srgbClr val="E4E5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37"/>
            <p:cNvSpPr/>
            <p:nvPr/>
          </p:nvSpPr>
          <p:spPr>
            <a:xfrm>
              <a:off x="5854829" y="1786149"/>
              <a:ext cx="34257" cy="19943"/>
            </a:xfrm>
            <a:custGeom>
              <a:avLst/>
              <a:gdLst/>
              <a:ahLst/>
              <a:cxnLst/>
              <a:rect l="l" t="t" r="r" b="b"/>
              <a:pathLst>
                <a:path w="572" h="333" extrusionOk="0">
                  <a:moveTo>
                    <a:pt x="17" y="1"/>
                  </a:moveTo>
                  <a:lnTo>
                    <a:pt x="0" y="11"/>
                  </a:lnTo>
                  <a:lnTo>
                    <a:pt x="559" y="332"/>
                  </a:lnTo>
                  <a:lnTo>
                    <a:pt x="571" y="324"/>
                  </a:lnTo>
                  <a:lnTo>
                    <a:pt x="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37"/>
            <p:cNvSpPr/>
            <p:nvPr/>
          </p:nvSpPr>
          <p:spPr>
            <a:xfrm>
              <a:off x="5854829" y="1786807"/>
              <a:ext cx="33479" cy="83966"/>
            </a:xfrm>
            <a:custGeom>
              <a:avLst/>
              <a:gdLst/>
              <a:ahLst/>
              <a:cxnLst/>
              <a:rect l="l" t="t" r="r" b="b"/>
              <a:pathLst>
                <a:path w="559" h="1402" extrusionOk="0">
                  <a:moveTo>
                    <a:pt x="29" y="51"/>
                  </a:moveTo>
                  <a:lnTo>
                    <a:pt x="45" y="57"/>
                  </a:lnTo>
                  <a:lnTo>
                    <a:pt x="530" y="340"/>
                  </a:lnTo>
                  <a:lnTo>
                    <a:pt x="532" y="1336"/>
                  </a:lnTo>
                  <a:lnTo>
                    <a:pt x="532" y="1354"/>
                  </a:lnTo>
                  <a:lnTo>
                    <a:pt x="31" y="1064"/>
                  </a:lnTo>
                  <a:lnTo>
                    <a:pt x="29" y="51"/>
                  </a:lnTo>
                  <a:close/>
                  <a:moveTo>
                    <a:pt x="0" y="0"/>
                  </a:moveTo>
                  <a:lnTo>
                    <a:pt x="5" y="1078"/>
                  </a:lnTo>
                  <a:lnTo>
                    <a:pt x="559" y="1401"/>
                  </a:lnTo>
                  <a:lnTo>
                    <a:pt x="557" y="321"/>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37"/>
            <p:cNvSpPr/>
            <p:nvPr/>
          </p:nvSpPr>
          <p:spPr>
            <a:xfrm>
              <a:off x="5857524" y="1790221"/>
              <a:ext cx="29107" cy="76480"/>
            </a:xfrm>
            <a:custGeom>
              <a:avLst/>
              <a:gdLst/>
              <a:ahLst/>
              <a:cxnLst/>
              <a:rect l="l" t="t" r="r" b="b"/>
              <a:pathLst>
                <a:path w="486" h="1277" extrusionOk="0">
                  <a:moveTo>
                    <a:pt x="0" y="0"/>
                  </a:moveTo>
                  <a:lnTo>
                    <a:pt x="0" y="999"/>
                  </a:lnTo>
                  <a:lnTo>
                    <a:pt x="485" y="1277"/>
                  </a:lnTo>
                  <a:lnTo>
                    <a:pt x="483" y="281"/>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37"/>
            <p:cNvSpPr/>
            <p:nvPr/>
          </p:nvSpPr>
          <p:spPr>
            <a:xfrm>
              <a:off x="5888428" y="1868260"/>
              <a:ext cx="30784" cy="17847"/>
            </a:xfrm>
            <a:custGeom>
              <a:avLst/>
              <a:gdLst/>
              <a:ahLst/>
              <a:cxnLst/>
              <a:rect l="l" t="t" r="r" b="b"/>
              <a:pathLst>
                <a:path w="514" h="298" extrusionOk="0">
                  <a:moveTo>
                    <a:pt x="16" y="1"/>
                  </a:moveTo>
                  <a:lnTo>
                    <a:pt x="0" y="7"/>
                  </a:lnTo>
                  <a:lnTo>
                    <a:pt x="499" y="297"/>
                  </a:lnTo>
                  <a:lnTo>
                    <a:pt x="514" y="289"/>
                  </a:lnTo>
                  <a:lnTo>
                    <a:pt x="499" y="281"/>
                  </a:lnTo>
                  <a:lnTo>
                    <a:pt x="16" y="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37"/>
            <p:cNvSpPr/>
            <p:nvPr/>
          </p:nvSpPr>
          <p:spPr>
            <a:xfrm>
              <a:off x="5888428" y="1807350"/>
              <a:ext cx="1018" cy="61328"/>
            </a:xfrm>
            <a:custGeom>
              <a:avLst/>
              <a:gdLst/>
              <a:ahLst/>
              <a:cxnLst/>
              <a:rect l="l" t="t" r="r" b="b"/>
              <a:pathLst>
                <a:path w="17" h="1024" extrusionOk="0">
                  <a:moveTo>
                    <a:pt x="16" y="1"/>
                  </a:moveTo>
                  <a:lnTo>
                    <a:pt x="0" y="11"/>
                  </a:lnTo>
                  <a:lnTo>
                    <a:pt x="0" y="1024"/>
                  </a:lnTo>
                  <a:lnTo>
                    <a:pt x="16" y="1018"/>
                  </a:lnTo>
                  <a:lnTo>
                    <a:pt x="16" y="19"/>
                  </a:lnTo>
                  <a:lnTo>
                    <a:pt x="16" y="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37"/>
            <p:cNvSpPr/>
            <p:nvPr/>
          </p:nvSpPr>
          <p:spPr>
            <a:xfrm>
              <a:off x="5919991" y="1823760"/>
              <a:ext cx="958" cy="65161"/>
            </a:xfrm>
            <a:custGeom>
              <a:avLst/>
              <a:gdLst/>
              <a:ahLst/>
              <a:cxnLst/>
              <a:rect l="l" t="t" r="r" b="b"/>
              <a:pathLst>
                <a:path w="16" h="1088" extrusionOk="0">
                  <a:moveTo>
                    <a:pt x="13" y="1"/>
                  </a:moveTo>
                  <a:lnTo>
                    <a:pt x="1" y="9"/>
                  </a:lnTo>
                  <a:lnTo>
                    <a:pt x="1" y="1087"/>
                  </a:lnTo>
                  <a:lnTo>
                    <a:pt x="15" y="1081"/>
                  </a:lnTo>
                  <a:lnTo>
                    <a:pt x="13" y="1"/>
                  </a:lnTo>
                  <a:close/>
                </a:path>
              </a:pathLst>
            </a:custGeom>
            <a:solidFill>
              <a:srgbClr val="E4E5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37"/>
            <p:cNvSpPr/>
            <p:nvPr/>
          </p:nvSpPr>
          <p:spPr>
            <a:xfrm>
              <a:off x="5886572" y="1804535"/>
              <a:ext cx="34257" cy="19824"/>
            </a:xfrm>
            <a:custGeom>
              <a:avLst/>
              <a:gdLst/>
              <a:ahLst/>
              <a:cxnLst/>
              <a:rect l="l" t="t" r="r" b="b"/>
              <a:pathLst>
                <a:path w="572" h="331" extrusionOk="0">
                  <a:moveTo>
                    <a:pt x="17" y="1"/>
                  </a:moveTo>
                  <a:lnTo>
                    <a:pt x="0" y="7"/>
                  </a:lnTo>
                  <a:lnTo>
                    <a:pt x="559" y="330"/>
                  </a:lnTo>
                  <a:lnTo>
                    <a:pt x="571" y="322"/>
                  </a:lnTo>
                  <a:lnTo>
                    <a:pt x="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37"/>
            <p:cNvSpPr/>
            <p:nvPr/>
          </p:nvSpPr>
          <p:spPr>
            <a:xfrm>
              <a:off x="5886572" y="1805134"/>
              <a:ext cx="33479" cy="84026"/>
            </a:xfrm>
            <a:custGeom>
              <a:avLst/>
              <a:gdLst/>
              <a:ahLst/>
              <a:cxnLst/>
              <a:rect l="l" t="t" r="r" b="b"/>
              <a:pathLst>
                <a:path w="559" h="1403" extrusionOk="0">
                  <a:moveTo>
                    <a:pt x="29" y="46"/>
                  </a:moveTo>
                  <a:lnTo>
                    <a:pt x="43" y="54"/>
                  </a:lnTo>
                  <a:lnTo>
                    <a:pt x="530" y="334"/>
                  </a:lnTo>
                  <a:lnTo>
                    <a:pt x="532" y="1333"/>
                  </a:lnTo>
                  <a:lnTo>
                    <a:pt x="532" y="1351"/>
                  </a:lnTo>
                  <a:lnTo>
                    <a:pt x="31" y="1061"/>
                  </a:lnTo>
                  <a:lnTo>
                    <a:pt x="29" y="46"/>
                  </a:lnTo>
                  <a:close/>
                  <a:moveTo>
                    <a:pt x="0" y="1"/>
                  </a:moveTo>
                  <a:lnTo>
                    <a:pt x="2" y="1079"/>
                  </a:lnTo>
                  <a:lnTo>
                    <a:pt x="559" y="1402"/>
                  </a:lnTo>
                  <a:lnTo>
                    <a:pt x="555" y="322"/>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37"/>
            <p:cNvSpPr/>
            <p:nvPr/>
          </p:nvSpPr>
          <p:spPr>
            <a:xfrm>
              <a:off x="5889386" y="1808488"/>
              <a:ext cx="28987" cy="76600"/>
            </a:xfrm>
            <a:custGeom>
              <a:avLst/>
              <a:gdLst/>
              <a:ahLst/>
              <a:cxnLst/>
              <a:rect l="l" t="t" r="r" b="b"/>
              <a:pathLst>
                <a:path w="484" h="1279" extrusionOk="0">
                  <a:moveTo>
                    <a:pt x="0" y="0"/>
                  </a:moveTo>
                  <a:lnTo>
                    <a:pt x="0" y="999"/>
                  </a:lnTo>
                  <a:lnTo>
                    <a:pt x="483" y="1279"/>
                  </a:lnTo>
                  <a:lnTo>
                    <a:pt x="483" y="278"/>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37"/>
            <p:cNvSpPr/>
            <p:nvPr/>
          </p:nvSpPr>
          <p:spPr>
            <a:xfrm>
              <a:off x="5920111" y="1886287"/>
              <a:ext cx="30724" cy="17787"/>
            </a:xfrm>
            <a:custGeom>
              <a:avLst/>
              <a:gdLst/>
              <a:ahLst/>
              <a:cxnLst/>
              <a:rect l="l" t="t" r="r" b="b"/>
              <a:pathLst>
                <a:path w="513" h="297" extrusionOk="0">
                  <a:moveTo>
                    <a:pt x="13" y="0"/>
                  </a:moveTo>
                  <a:lnTo>
                    <a:pt x="1" y="11"/>
                  </a:lnTo>
                  <a:lnTo>
                    <a:pt x="496" y="297"/>
                  </a:lnTo>
                  <a:lnTo>
                    <a:pt x="512" y="289"/>
                  </a:lnTo>
                  <a:lnTo>
                    <a:pt x="496" y="283"/>
                  </a:lnTo>
                  <a:lnTo>
                    <a:pt x="13" y="0"/>
                  </a:ln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37"/>
            <p:cNvSpPr/>
            <p:nvPr/>
          </p:nvSpPr>
          <p:spPr>
            <a:xfrm>
              <a:off x="5919991" y="1825617"/>
              <a:ext cx="958" cy="61328"/>
            </a:xfrm>
            <a:custGeom>
              <a:avLst/>
              <a:gdLst/>
              <a:ahLst/>
              <a:cxnLst/>
              <a:rect l="l" t="t" r="r" b="b"/>
              <a:pathLst>
                <a:path w="16" h="1024" extrusionOk="0">
                  <a:moveTo>
                    <a:pt x="13" y="1"/>
                  </a:moveTo>
                  <a:lnTo>
                    <a:pt x="1" y="9"/>
                  </a:lnTo>
                  <a:lnTo>
                    <a:pt x="3" y="1024"/>
                  </a:lnTo>
                  <a:lnTo>
                    <a:pt x="15" y="1013"/>
                  </a:lnTo>
                  <a:lnTo>
                    <a:pt x="13" y="17"/>
                  </a:lnTo>
                  <a:lnTo>
                    <a:pt x="13" y="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37"/>
            <p:cNvSpPr/>
            <p:nvPr/>
          </p:nvSpPr>
          <p:spPr>
            <a:xfrm>
              <a:off x="5951494" y="1841908"/>
              <a:ext cx="1078" cy="65281"/>
            </a:xfrm>
            <a:custGeom>
              <a:avLst/>
              <a:gdLst/>
              <a:ahLst/>
              <a:cxnLst/>
              <a:rect l="l" t="t" r="r" b="b"/>
              <a:pathLst>
                <a:path w="18" h="1090" extrusionOk="0">
                  <a:moveTo>
                    <a:pt x="17" y="1"/>
                  </a:moveTo>
                  <a:lnTo>
                    <a:pt x="1" y="11"/>
                  </a:lnTo>
                  <a:lnTo>
                    <a:pt x="1" y="1089"/>
                  </a:lnTo>
                  <a:lnTo>
                    <a:pt x="17" y="1081"/>
                  </a:lnTo>
                  <a:lnTo>
                    <a:pt x="17" y="1"/>
                  </a:lnTo>
                  <a:close/>
                </a:path>
              </a:pathLst>
            </a:custGeom>
            <a:solidFill>
              <a:srgbClr val="E4E5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37"/>
            <p:cNvSpPr/>
            <p:nvPr/>
          </p:nvSpPr>
          <p:spPr>
            <a:xfrm>
              <a:off x="5918314" y="1822563"/>
              <a:ext cx="34257" cy="20003"/>
            </a:xfrm>
            <a:custGeom>
              <a:avLst/>
              <a:gdLst/>
              <a:ahLst/>
              <a:cxnLst/>
              <a:rect l="l" t="t" r="r" b="b"/>
              <a:pathLst>
                <a:path w="572" h="334" extrusionOk="0">
                  <a:moveTo>
                    <a:pt x="13" y="0"/>
                  </a:moveTo>
                  <a:lnTo>
                    <a:pt x="0" y="11"/>
                  </a:lnTo>
                  <a:lnTo>
                    <a:pt x="555" y="334"/>
                  </a:lnTo>
                  <a:lnTo>
                    <a:pt x="571" y="324"/>
                  </a:lnTo>
                  <a:lnTo>
                    <a:pt x="1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37"/>
            <p:cNvSpPr/>
            <p:nvPr/>
          </p:nvSpPr>
          <p:spPr>
            <a:xfrm>
              <a:off x="5918194" y="1823162"/>
              <a:ext cx="33359" cy="84026"/>
            </a:xfrm>
            <a:custGeom>
              <a:avLst/>
              <a:gdLst/>
              <a:ahLst/>
              <a:cxnLst/>
              <a:rect l="l" t="t" r="r" b="b"/>
              <a:pathLst>
                <a:path w="557" h="1403" extrusionOk="0">
                  <a:moveTo>
                    <a:pt x="31" y="50"/>
                  </a:moveTo>
                  <a:lnTo>
                    <a:pt x="45" y="58"/>
                  </a:lnTo>
                  <a:lnTo>
                    <a:pt x="532" y="338"/>
                  </a:lnTo>
                  <a:lnTo>
                    <a:pt x="534" y="1337"/>
                  </a:lnTo>
                  <a:lnTo>
                    <a:pt x="534" y="1353"/>
                  </a:lnTo>
                  <a:lnTo>
                    <a:pt x="33" y="1065"/>
                  </a:lnTo>
                  <a:lnTo>
                    <a:pt x="31" y="50"/>
                  </a:lnTo>
                  <a:close/>
                  <a:moveTo>
                    <a:pt x="0" y="1"/>
                  </a:moveTo>
                  <a:lnTo>
                    <a:pt x="2" y="1081"/>
                  </a:lnTo>
                  <a:lnTo>
                    <a:pt x="557" y="1402"/>
                  </a:lnTo>
                  <a:lnTo>
                    <a:pt x="557" y="1402"/>
                  </a:lnTo>
                  <a:lnTo>
                    <a:pt x="555" y="324"/>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37"/>
            <p:cNvSpPr/>
            <p:nvPr/>
          </p:nvSpPr>
          <p:spPr>
            <a:xfrm>
              <a:off x="5920769" y="1826575"/>
              <a:ext cx="29107" cy="76660"/>
            </a:xfrm>
            <a:custGeom>
              <a:avLst/>
              <a:gdLst/>
              <a:ahLst/>
              <a:cxnLst/>
              <a:rect l="l" t="t" r="r" b="b"/>
              <a:pathLst>
                <a:path w="486" h="1280" extrusionOk="0">
                  <a:moveTo>
                    <a:pt x="0" y="1"/>
                  </a:moveTo>
                  <a:lnTo>
                    <a:pt x="2" y="997"/>
                  </a:lnTo>
                  <a:lnTo>
                    <a:pt x="485" y="1280"/>
                  </a:lnTo>
                  <a:lnTo>
                    <a:pt x="485" y="281"/>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37"/>
            <p:cNvSpPr/>
            <p:nvPr/>
          </p:nvSpPr>
          <p:spPr>
            <a:xfrm>
              <a:off x="5846025" y="1850891"/>
              <a:ext cx="105647" cy="61687"/>
            </a:xfrm>
            <a:custGeom>
              <a:avLst/>
              <a:gdLst/>
              <a:ahLst/>
              <a:cxnLst/>
              <a:rect l="l" t="t" r="r" b="b"/>
              <a:pathLst>
                <a:path w="1764" h="1030" extrusionOk="0">
                  <a:moveTo>
                    <a:pt x="152" y="0"/>
                  </a:moveTo>
                  <a:lnTo>
                    <a:pt x="0" y="90"/>
                  </a:lnTo>
                  <a:lnTo>
                    <a:pt x="1614" y="1029"/>
                  </a:lnTo>
                  <a:lnTo>
                    <a:pt x="1690" y="982"/>
                  </a:lnTo>
                  <a:lnTo>
                    <a:pt x="1764" y="941"/>
                  </a:lnTo>
                  <a:lnTo>
                    <a:pt x="1692" y="898"/>
                  </a:lnTo>
                  <a:lnTo>
                    <a:pt x="1616" y="853"/>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37"/>
            <p:cNvSpPr/>
            <p:nvPr/>
          </p:nvSpPr>
          <p:spPr>
            <a:xfrm>
              <a:off x="5845905" y="1786508"/>
              <a:ext cx="9223" cy="69832"/>
            </a:xfrm>
            <a:custGeom>
              <a:avLst/>
              <a:gdLst/>
              <a:ahLst/>
              <a:cxnLst/>
              <a:rect l="l" t="t" r="r" b="b"/>
              <a:pathLst>
                <a:path w="154" h="1166" extrusionOk="0">
                  <a:moveTo>
                    <a:pt x="149" y="1"/>
                  </a:moveTo>
                  <a:lnTo>
                    <a:pt x="76" y="46"/>
                  </a:lnTo>
                  <a:lnTo>
                    <a:pt x="0" y="89"/>
                  </a:lnTo>
                  <a:lnTo>
                    <a:pt x="2" y="1165"/>
                  </a:lnTo>
                  <a:lnTo>
                    <a:pt x="154" y="1075"/>
                  </a:lnTo>
                  <a:lnTo>
                    <a:pt x="149" y="175"/>
                  </a:lnTo>
                  <a:lnTo>
                    <a:pt x="149" y="1"/>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37"/>
            <p:cNvSpPr/>
            <p:nvPr/>
          </p:nvSpPr>
          <p:spPr>
            <a:xfrm>
              <a:off x="5841234" y="1778542"/>
              <a:ext cx="115109" cy="141880"/>
            </a:xfrm>
            <a:custGeom>
              <a:avLst/>
              <a:gdLst/>
              <a:ahLst/>
              <a:cxnLst/>
              <a:rect l="l" t="t" r="r" b="b"/>
              <a:pathLst>
                <a:path w="1922" h="2369" extrusionOk="0">
                  <a:moveTo>
                    <a:pt x="76" y="224"/>
                  </a:moveTo>
                  <a:lnTo>
                    <a:pt x="227" y="312"/>
                  </a:lnTo>
                  <a:lnTo>
                    <a:pt x="1692" y="1163"/>
                  </a:lnTo>
                  <a:lnTo>
                    <a:pt x="1696" y="2063"/>
                  </a:lnTo>
                  <a:lnTo>
                    <a:pt x="1692" y="2239"/>
                  </a:lnTo>
                  <a:lnTo>
                    <a:pt x="80" y="1298"/>
                  </a:lnTo>
                  <a:lnTo>
                    <a:pt x="76" y="224"/>
                  </a:lnTo>
                  <a:close/>
                  <a:moveTo>
                    <a:pt x="152" y="1"/>
                  </a:moveTo>
                  <a:lnTo>
                    <a:pt x="0" y="89"/>
                  </a:lnTo>
                  <a:cubicBezTo>
                    <a:pt x="0" y="91"/>
                    <a:pt x="2" y="1339"/>
                    <a:pt x="2" y="1339"/>
                  </a:cubicBezTo>
                  <a:lnTo>
                    <a:pt x="1770" y="2368"/>
                  </a:lnTo>
                  <a:lnTo>
                    <a:pt x="1921" y="2280"/>
                  </a:lnTo>
                  <a:lnTo>
                    <a:pt x="1917" y="1030"/>
                  </a:lnTo>
                  <a:lnTo>
                    <a:pt x="1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37"/>
            <p:cNvSpPr/>
            <p:nvPr/>
          </p:nvSpPr>
          <p:spPr>
            <a:xfrm>
              <a:off x="5976109" y="1727695"/>
              <a:ext cx="69952" cy="43361"/>
            </a:xfrm>
            <a:custGeom>
              <a:avLst/>
              <a:gdLst/>
              <a:ahLst/>
              <a:cxnLst/>
              <a:rect l="l" t="t" r="r" b="b"/>
              <a:pathLst>
                <a:path w="1168" h="724" extrusionOk="0">
                  <a:moveTo>
                    <a:pt x="799" y="1"/>
                  </a:moveTo>
                  <a:lnTo>
                    <a:pt x="609" y="5"/>
                  </a:lnTo>
                  <a:lnTo>
                    <a:pt x="611" y="367"/>
                  </a:lnTo>
                  <a:lnTo>
                    <a:pt x="1" y="723"/>
                  </a:lnTo>
                  <a:lnTo>
                    <a:pt x="557" y="723"/>
                  </a:lnTo>
                  <a:lnTo>
                    <a:pt x="1167" y="369"/>
                  </a:lnTo>
                  <a:lnTo>
                    <a:pt x="799" y="1"/>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37"/>
            <p:cNvSpPr/>
            <p:nvPr/>
          </p:nvSpPr>
          <p:spPr>
            <a:xfrm>
              <a:off x="5939036" y="1715477"/>
              <a:ext cx="37132" cy="55458"/>
            </a:xfrm>
            <a:custGeom>
              <a:avLst/>
              <a:gdLst/>
              <a:ahLst/>
              <a:cxnLst/>
              <a:rect l="l" t="t" r="r" b="b"/>
              <a:pathLst>
                <a:path w="620" h="926" extrusionOk="0">
                  <a:moveTo>
                    <a:pt x="0" y="0"/>
                  </a:moveTo>
                  <a:lnTo>
                    <a:pt x="4" y="561"/>
                  </a:lnTo>
                  <a:lnTo>
                    <a:pt x="620" y="925"/>
                  </a:lnTo>
                  <a:lnTo>
                    <a:pt x="616" y="364"/>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37"/>
            <p:cNvSpPr/>
            <p:nvPr/>
          </p:nvSpPr>
          <p:spPr>
            <a:xfrm>
              <a:off x="5975870" y="1715956"/>
              <a:ext cx="36833" cy="54979"/>
            </a:xfrm>
            <a:custGeom>
              <a:avLst/>
              <a:gdLst/>
              <a:ahLst/>
              <a:cxnLst/>
              <a:rect l="l" t="t" r="r" b="b"/>
              <a:pathLst>
                <a:path w="615" h="918" extrusionOk="0">
                  <a:moveTo>
                    <a:pt x="613" y="0"/>
                  </a:moveTo>
                  <a:lnTo>
                    <a:pt x="1" y="356"/>
                  </a:lnTo>
                  <a:lnTo>
                    <a:pt x="5" y="917"/>
                  </a:lnTo>
                  <a:lnTo>
                    <a:pt x="615" y="563"/>
                  </a:lnTo>
                  <a:lnTo>
                    <a:pt x="6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37"/>
            <p:cNvSpPr/>
            <p:nvPr/>
          </p:nvSpPr>
          <p:spPr>
            <a:xfrm>
              <a:off x="5939036" y="1694275"/>
              <a:ext cx="73545" cy="43061"/>
            </a:xfrm>
            <a:custGeom>
              <a:avLst/>
              <a:gdLst/>
              <a:ahLst/>
              <a:cxnLst/>
              <a:rect l="l" t="t" r="r" b="b"/>
              <a:pathLst>
                <a:path w="1228" h="719" extrusionOk="0">
                  <a:moveTo>
                    <a:pt x="610" y="0"/>
                  </a:moveTo>
                  <a:lnTo>
                    <a:pt x="0" y="354"/>
                  </a:lnTo>
                  <a:lnTo>
                    <a:pt x="616" y="718"/>
                  </a:lnTo>
                  <a:lnTo>
                    <a:pt x="1228" y="362"/>
                  </a:lnTo>
                  <a:lnTo>
                    <a:pt x="6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37"/>
            <p:cNvSpPr/>
            <p:nvPr/>
          </p:nvSpPr>
          <p:spPr>
            <a:xfrm>
              <a:off x="5981619" y="1722843"/>
              <a:ext cx="28148" cy="31862"/>
            </a:xfrm>
            <a:custGeom>
              <a:avLst/>
              <a:gdLst/>
              <a:ahLst/>
              <a:cxnLst/>
              <a:rect l="l" t="t" r="r" b="b"/>
              <a:pathLst>
                <a:path w="470" h="532" extrusionOk="0">
                  <a:moveTo>
                    <a:pt x="451" y="0"/>
                  </a:moveTo>
                  <a:lnTo>
                    <a:pt x="1" y="264"/>
                  </a:lnTo>
                  <a:lnTo>
                    <a:pt x="1" y="532"/>
                  </a:lnTo>
                  <a:lnTo>
                    <a:pt x="470" y="260"/>
                  </a:lnTo>
                  <a:lnTo>
                    <a:pt x="455" y="252"/>
                  </a:lnTo>
                  <a:lnTo>
                    <a:pt x="451" y="0"/>
                  </a:lnTo>
                  <a:close/>
                </a:path>
              </a:pathLst>
            </a:custGeom>
            <a:solidFill>
              <a:srgbClr val="333233">
                <a:alpha val="74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37"/>
            <p:cNvSpPr/>
            <p:nvPr/>
          </p:nvSpPr>
          <p:spPr>
            <a:xfrm>
              <a:off x="6008630" y="1721346"/>
              <a:ext cx="1138" cy="17069"/>
            </a:xfrm>
            <a:custGeom>
              <a:avLst/>
              <a:gdLst/>
              <a:ahLst/>
              <a:cxnLst/>
              <a:rect l="l" t="t" r="r" b="b"/>
              <a:pathLst>
                <a:path w="19" h="285" extrusionOk="0">
                  <a:moveTo>
                    <a:pt x="0" y="1"/>
                  </a:moveTo>
                  <a:lnTo>
                    <a:pt x="0" y="11"/>
                  </a:lnTo>
                  <a:lnTo>
                    <a:pt x="0" y="25"/>
                  </a:lnTo>
                  <a:lnTo>
                    <a:pt x="4" y="277"/>
                  </a:lnTo>
                  <a:lnTo>
                    <a:pt x="19" y="285"/>
                  </a:lnTo>
                  <a:lnTo>
                    <a:pt x="16" y="19"/>
                  </a:lnTo>
                  <a:lnTo>
                    <a:pt x="16" y="11"/>
                  </a:lnTo>
                  <a:lnTo>
                    <a:pt x="8" y="5"/>
                  </a:lnTo>
                  <a:lnTo>
                    <a:pt x="0" y="1"/>
                  </a:lnTo>
                  <a:close/>
                </a:path>
              </a:pathLst>
            </a:custGeom>
            <a:solidFill>
              <a:srgbClr val="333233">
                <a:alpha val="4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37"/>
            <p:cNvSpPr/>
            <p:nvPr/>
          </p:nvSpPr>
          <p:spPr>
            <a:xfrm>
              <a:off x="6008630" y="1720867"/>
              <a:ext cx="1857" cy="1138"/>
            </a:xfrm>
            <a:custGeom>
              <a:avLst/>
              <a:gdLst/>
              <a:ahLst/>
              <a:cxnLst/>
              <a:rect l="l" t="t" r="r" b="b"/>
              <a:pathLst>
                <a:path w="31" h="19" extrusionOk="0">
                  <a:moveTo>
                    <a:pt x="19" y="0"/>
                  </a:moveTo>
                  <a:lnTo>
                    <a:pt x="0" y="9"/>
                  </a:lnTo>
                  <a:lnTo>
                    <a:pt x="16" y="19"/>
                  </a:lnTo>
                  <a:lnTo>
                    <a:pt x="31" y="9"/>
                  </a:lnTo>
                  <a:lnTo>
                    <a:pt x="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37"/>
            <p:cNvSpPr/>
            <p:nvPr/>
          </p:nvSpPr>
          <p:spPr>
            <a:xfrm>
              <a:off x="6009588" y="1721346"/>
              <a:ext cx="1138" cy="17069"/>
            </a:xfrm>
            <a:custGeom>
              <a:avLst/>
              <a:gdLst/>
              <a:ahLst/>
              <a:cxnLst/>
              <a:rect l="l" t="t" r="r" b="b"/>
              <a:pathLst>
                <a:path w="19" h="285" extrusionOk="0">
                  <a:moveTo>
                    <a:pt x="15" y="1"/>
                  </a:moveTo>
                  <a:lnTo>
                    <a:pt x="0" y="11"/>
                  </a:lnTo>
                  <a:lnTo>
                    <a:pt x="3" y="285"/>
                  </a:lnTo>
                  <a:lnTo>
                    <a:pt x="19" y="277"/>
                  </a:lnTo>
                  <a:lnTo>
                    <a:pt x="15" y="1"/>
                  </a:lnTo>
                  <a:close/>
                </a:path>
              </a:pathLst>
            </a:custGeom>
            <a:solidFill>
              <a:srgbClr val="333233">
                <a:alpha val="74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37"/>
            <p:cNvSpPr/>
            <p:nvPr/>
          </p:nvSpPr>
          <p:spPr>
            <a:xfrm>
              <a:off x="5980900" y="1752849"/>
              <a:ext cx="1078" cy="1258"/>
            </a:xfrm>
            <a:custGeom>
              <a:avLst/>
              <a:gdLst/>
              <a:ahLst/>
              <a:cxnLst/>
              <a:rect l="l" t="t" r="r" b="b"/>
              <a:pathLst>
                <a:path w="18" h="21" extrusionOk="0">
                  <a:moveTo>
                    <a:pt x="1" y="0"/>
                  </a:moveTo>
                  <a:lnTo>
                    <a:pt x="1" y="0"/>
                  </a:lnTo>
                  <a:cubicBezTo>
                    <a:pt x="1" y="4"/>
                    <a:pt x="17" y="21"/>
                    <a:pt x="17" y="21"/>
                  </a:cubicBezTo>
                  <a:cubicBezTo>
                    <a:pt x="17" y="19"/>
                    <a:pt x="1" y="0"/>
                    <a:pt x="1" y="0"/>
                  </a:cubicBezTo>
                  <a:close/>
                </a:path>
              </a:pathLst>
            </a:custGeom>
            <a:solidFill>
              <a:srgbClr val="B6B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37"/>
            <p:cNvSpPr/>
            <p:nvPr/>
          </p:nvSpPr>
          <p:spPr>
            <a:xfrm>
              <a:off x="5981919" y="1737756"/>
              <a:ext cx="27969" cy="16230"/>
            </a:xfrm>
            <a:custGeom>
              <a:avLst/>
              <a:gdLst/>
              <a:ahLst/>
              <a:cxnLst/>
              <a:rect l="l" t="t" r="r" b="b"/>
              <a:pathLst>
                <a:path w="467" h="271" extrusionOk="0">
                  <a:moveTo>
                    <a:pt x="466" y="1"/>
                  </a:moveTo>
                  <a:cubicBezTo>
                    <a:pt x="460" y="1"/>
                    <a:pt x="68" y="231"/>
                    <a:pt x="8" y="266"/>
                  </a:cubicBezTo>
                  <a:lnTo>
                    <a:pt x="8" y="266"/>
                  </a:lnTo>
                  <a:cubicBezTo>
                    <a:pt x="69" y="231"/>
                    <a:pt x="467" y="1"/>
                    <a:pt x="467" y="1"/>
                  </a:cubicBezTo>
                  <a:cubicBezTo>
                    <a:pt x="467" y="1"/>
                    <a:pt x="467" y="1"/>
                    <a:pt x="466" y="1"/>
                  </a:cubicBezTo>
                  <a:close/>
                  <a:moveTo>
                    <a:pt x="8" y="266"/>
                  </a:moveTo>
                  <a:lnTo>
                    <a:pt x="8" y="266"/>
                  </a:lnTo>
                  <a:cubicBezTo>
                    <a:pt x="3" y="269"/>
                    <a:pt x="0" y="271"/>
                    <a:pt x="0" y="271"/>
                  </a:cubicBezTo>
                  <a:cubicBezTo>
                    <a:pt x="0" y="271"/>
                    <a:pt x="0" y="271"/>
                    <a:pt x="0" y="271"/>
                  </a:cubicBezTo>
                  <a:cubicBezTo>
                    <a:pt x="0" y="271"/>
                    <a:pt x="3" y="269"/>
                    <a:pt x="8" y="266"/>
                  </a:cubicBezTo>
                  <a:close/>
                </a:path>
              </a:pathLst>
            </a:custGeom>
            <a:solidFill>
              <a:srgbClr val="7A7A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37"/>
            <p:cNvSpPr/>
            <p:nvPr/>
          </p:nvSpPr>
          <p:spPr>
            <a:xfrm>
              <a:off x="5980900" y="1736678"/>
              <a:ext cx="28987" cy="17308"/>
            </a:xfrm>
            <a:custGeom>
              <a:avLst/>
              <a:gdLst/>
              <a:ahLst/>
              <a:cxnLst/>
              <a:rect l="l" t="t" r="r" b="b"/>
              <a:pathLst>
                <a:path w="484" h="289" extrusionOk="0">
                  <a:moveTo>
                    <a:pt x="469" y="0"/>
                  </a:moveTo>
                  <a:lnTo>
                    <a:pt x="1" y="270"/>
                  </a:lnTo>
                  <a:lnTo>
                    <a:pt x="17" y="289"/>
                  </a:lnTo>
                  <a:lnTo>
                    <a:pt x="484" y="15"/>
                  </a:lnTo>
                  <a:lnTo>
                    <a:pt x="4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37"/>
            <p:cNvSpPr/>
            <p:nvPr/>
          </p:nvSpPr>
          <p:spPr>
            <a:xfrm>
              <a:off x="5980900" y="1750154"/>
              <a:ext cx="1078" cy="1258"/>
            </a:xfrm>
            <a:custGeom>
              <a:avLst/>
              <a:gdLst/>
              <a:ahLst/>
              <a:cxnLst/>
              <a:rect l="l" t="t" r="r" b="b"/>
              <a:pathLst>
                <a:path w="18" h="21" extrusionOk="0">
                  <a:moveTo>
                    <a:pt x="1" y="0"/>
                  </a:moveTo>
                  <a:cubicBezTo>
                    <a:pt x="1" y="2"/>
                    <a:pt x="17" y="21"/>
                    <a:pt x="17" y="21"/>
                  </a:cubicBezTo>
                  <a:cubicBezTo>
                    <a:pt x="17" y="15"/>
                    <a:pt x="1" y="0"/>
                    <a:pt x="1" y="0"/>
                  </a:cubicBezTo>
                  <a:close/>
                </a:path>
              </a:pathLst>
            </a:custGeom>
            <a:solidFill>
              <a:srgbClr val="B6B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37"/>
            <p:cNvSpPr/>
            <p:nvPr/>
          </p:nvSpPr>
          <p:spPr>
            <a:xfrm>
              <a:off x="5981919" y="1734822"/>
              <a:ext cx="27969" cy="16230"/>
            </a:xfrm>
            <a:custGeom>
              <a:avLst/>
              <a:gdLst/>
              <a:ahLst/>
              <a:cxnLst/>
              <a:rect l="l" t="t" r="r" b="b"/>
              <a:pathLst>
                <a:path w="467" h="271" extrusionOk="0">
                  <a:moveTo>
                    <a:pt x="467" y="1"/>
                  </a:moveTo>
                  <a:lnTo>
                    <a:pt x="0" y="271"/>
                  </a:lnTo>
                  <a:cubicBezTo>
                    <a:pt x="0" y="271"/>
                    <a:pt x="0" y="271"/>
                    <a:pt x="0" y="271"/>
                  </a:cubicBezTo>
                  <a:cubicBezTo>
                    <a:pt x="3" y="271"/>
                    <a:pt x="465" y="1"/>
                    <a:pt x="467" y="1"/>
                  </a:cubicBezTo>
                  <a:close/>
                </a:path>
              </a:pathLst>
            </a:custGeom>
            <a:solidFill>
              <a:srgbClr val="7A7A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37"/>
            <p:cNvSpPr/>
            <p:nvPr/>
          </p:nvSpPr>
          <p:spPr>
            <a:xfrm>
              <a:off x="5980900" y="1733863"/>
              <a:ext cx="28987" cy="17189"/>
            </a:xfrm>
            <a:custGeom>
              <a:avLst/>
              <a:gdLst/>
              <a:ahLst/>
              <a:cxnLst/>
              <a:rect l="l" t="t" r="r" b="b"/>
              <a:pathLst>
                <a:path w="484" h="287" extrusionOk="0">
                  <a:moveTo>
                    <a:pt x="469" y="0"/>
                  </a:moveTo>
                  <a:lnTo>
                    <a:pt x="1" y="272"/>
                  </a:lnTo>
                  <a:lnTo>
                    <a:pt x="17" y="287"/>
                  </a:lnTo>
                  <a:lnTo>
                    <a:pt x="484" y="19"/>
                  </a:lnTo>
                  <a:lnTo>
                    <a:pt x="4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37"/>
            <p:cNvSpPr/>
            <p:nvPr/>
          </p:nvSpPr>
          <p:spPr>
            <a:xfrm>
              <a:off x="5980900" y="1747339"/>
              <a:ext cx="1078" cy="1258"/>
            </a:xfrm>
            <a:custGeom>
              <a:avLst/>
              <a:gdLst/>
              <a:ahLst/>
              <a:cxnLst/>
              <a:rect l="l" t="t" r="r" b="b"/>
              <a:pathLst>
                <a:path w="18" h="21" extrusionOk="0">
                  <a:moveTo>
                    <a:pt x="1" y="0"/>
                  </a:moveTo>
                  <a:cubicBezTo>
                    <a:pt x="1" y="4"/>
                    <a:pt x="17" y="21"/>
                    <a:pt x="17" y="21"/>
                  </a:cubicBezTo>
                  <a:cubicBezTo>
                    <a:pt x="17" y="17"/>
                    <a:pt x="1" y="0"/>
                    <a:pt x="1" y="0"/>
                  </a:cubicBezTo>
                  <a:close/>
                </a:path>
              </a:pathLst>
            </a:custGeom>
            <a:solidFill>
              <a:srgbClr val="B6B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37"/>
            <p:cNvSpPr/>
            <p:nvPr/>
          </p:nvSpPr>
          <p:spPr>
            <a:xfrm>
              <a:off x="5981859" y="1732007"/>
              <a:ext cx="28029" cy="16350"/>
            </a:xfrm>
            <a:custGeom>
              <a:avLst/>
              <a:gdLst/>
              <a:ahLst/>
              <a:cxnLst/>
              <a:rect l="l" t="t" r="r" b="b"/>
              <a:pathLst>
                <a:path w="468" h="273" extrusionOk="0">
                  <a:moveTo>
                    <a:pt x="468" y="1"/>
                  </a:moveTo>
                  <a:cubicBezTo>
                    <a:pt x="464" y="2"/>
                    <a:pt x="0" y="273"/>
                    <a:pt x="1" y="273"/>
                  </a:cubicBezTo>
                  <a:cubicBezTo>
                    <a:pt x="1" y="273"/>
                    <a:pt x="1" y="273"/>
                    <a:pt x="1" y="273"/>
                  </a:cubicBezTo>
                  <a:lnTo>
                    <a:pt x="468" y="1"/>
                  </a:lnTo>
                  <a:close/>
                </a:path>
              </a:pathLst>
            </a:custGeom>
            <a:solidFill>
              <a:srgbClr val="7A7A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37"/>
            <p:cNvSpPr/>
            <p:nvPr/>
          </p:nvSpPr>
          <p:spPr>
            <a:xfrm>
              <a:off x="5980900" y="1731049"/>
              <a:ext cx="28987" cy="17308"/>
            </a:xfrm>
            <a:custGeom>
              <a:avLst/>
              <a:gdLst/>
              <a:ahLst/>
              <a:cxnLst/>
              <a:rect l="l" t="t" r="r" b="b"/>
              <a:pathLst>
                <a:path w="484" h="289" extrusionOk="0">
                  <a:moveTo>
                    <a:pt x="469" y="0"/>
                  </a:moveTo>
                  <a:lnTo>
                    <a:pt x="1" y="272"/>
                  </a:lnTo>
                  <a:lnTo>
                    <a:pt x="17" y="289"/>
                  </a:lnTo>
                  <a:lnTo>
                    <a:pt x="484" y="16"/>
                  </a:lnTo>
                  <a:lnTo>
                    <a:pt x="4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37"/>
            <p:cNvSpPr/>
            <p:nvPr/>
          </p:nvSpPr>
          <p:spPr>
            <a:xfrm>
              <a:off x="5980900" y="1744524"/>
              <a:ext cx="1078" cy="1258"/>
            </a:xfrm>
            <a:custGeom>
              <a:avLst/>
              <a:gdLst/>
              <a:ahLst/>
              <a:cxnLst/>
              <a:rect l="l" t="t" r="r" b="b"/>
              <a:pathLst>
                <a:path w="18" h="21" extrusionOk="0">
                  <a:moveTo>
                    <a:pt x="1" y="0"/>
                  </a:moveTo>
                  <a:cubicBezTo>
                    <a:pt x="1" y="2"/>
                    <a:pt x="17" y="21"/>
                    <a:pt x="17" y="21"/>
                  </a:cubicBezTo>
                  <a:cubicBezTo>
                    <a:pt x="17" y="17"/>
                    <a:pt x="1" y="0"/>
                    <a:pt x="1" y="0"/>
                  </a:cubicBezTo>
                  <a:close/>
                </a:path>
              </a:pathLst>
            </a:custGeom>
            <a:solidFill>
              <a:srgbClr val="B6B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37"/>
            <p:cNvSpPr/>
            <p:nvPr/>
          </p:nvSpPr>
          <p:spPr>
            <a:xfrm>
              <a:off x="5981919" y="1729312"/>
              <a:ext cx="27969" cy="16230"/>
            </a:xfrm>
            <a:custGeom>
              <a:avLst/>
              <a:gdLst/>
              <a:ahLst/>
              <a:cxnLst/>
              <a:rect l="l" t="t" r="r" b="b"/>
              <a:pathLst>
                <a:path w="467" h="271" extrusionOk="0">
                  <a:moveTo>
                    <a:pt x="467" y="0"/>
                  </a:moveTo>
                  <a:lnTo>
                    <a:pt x="0" y="271"/>
                  </a:lnTo>
                  <a:cubicBezTo>
                    <a:pt x="0" y="271"/>
                    <a:pt x="0" y="271"/>
                    <a:pt x="0" y="271"/>
                  </a:cubicBezTo>
                  <a:cubicBezTo>
                    <a:pt x="3" y="271"/>
                    <a:pt x="465" y="1"/>
                    <a:pt x="467" y="0"/>
                  </a:cubicBezTo>
                  <a:close/>
                </a:path>
              </a:pathLst>
            </a:custGeom>
            <a:solidFill>
              <a:srgbClr val="7A7A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37"/>
            <p:cNvSpPr/>
            <p:nvPr/>
          </p:nvSpPr>
          <p:spPr>
            <a:xfrm>
              <a:off x="5980900" y="1728234"/>
              <a:ext cx="28987" cy="17308"/>
            </a:xfrm>
            <a:custGeom>
              <a:avLst/>
              <a:gdLst/>
              <a:ahLst/>
              <a:cxnLst/>
              <a:rect l="l" t="t" r="r" b="b"/>
              <a:pathLst>
                <a:path w="484" h="289" extrusionOk="0">
                  <a:moveTo>
                    <a:pt x="469" y="0"/>
                  </a:moveTo>
                  <a:lnTo>
                    <a:pt x="1" y="272"/>
                  </a:lnTo>
                  <a:lnTo>
                    <a:pt x="17" y="289"/>
                  </a:lnTo>
                  <a:lnTo>
                    <a:pt x="484" y="18"/>
                  </a:lnTo>
                  <a:lnTo>
                    <a:pt x="4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37"/>
            <p:cNvSpPr/>
            <p:nvPr/>
          </p:nvSpPr>
          <p:spPr>
            <a:xfrm>
              <a:off x="5980900" y="1741709"/>
              <a:ext cx="1078" cy="1258"/>
            </a:xfrm>
            <a:custGeom>
              <a:avLst/>
              <a:gdLst/>
              <a:ahLst/>
              <a:cxnLst/>
              <a:rect l="l" t="t" r="r" b="b"/>
              <a:pathLst>
                <a:path w="18" h="21" extrusionOk="0">
                  <a:moveTo>
                    <a:pt x="1" y="0"/>
                  </a:moveTo>
                  <a:cubicBezTo>
                    <a:pt x="1" y="2"/>
                    <a:pt x="17" y="21"/>
                    <a:pt x="17" y="21"/>
                  </a:cubicBezTo>
                  <a:cubicBezTo>
                    <a:pt x="17" y="19"/>
                    <a:pt x="1" y="0"/>
                    <a:pt x="1" y="0"/>
                  </a:cubicBezTo>
                  <a:close/>
                </a:path>
              </a:pathLst>
            </a:custGeom>
            <a:solidFill>
              <a:srgbClr val="B6B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37"/>
            <p:cNvSpPr/>
            <p:nvPr/>
          </p:nvSpPr>
          <p:spPr>
            <a:xfrm>
              <a:off x="5981859" y="1726497"/>
              <a:ext cx="28029" cy="16350"/>
            </a:xfrm>
            <a:custGeom>
              <a:avLst/>
              <a:gdLst/>
              <a:ahLst/>
              <a:cxnLst/>
              <a:rect l="l" t="t" r="r" b="b"/>
              <a:pathLst>
                <a:path w="468" h="273" extrusionOk="0">
                  <a:moveTo>
                    <a:pt x="468" y="0"/>
                  </a:moveTo>
                  <a:cubicBezTo>
                    <a:pt x="464" y="2"/>
                    <a:pt x="0" y="273"/>
                    <a:pt x="1" y="273"/>
                  </a:cubicBezTo>
                  <a:cubicBezTo>
                    <a:pt x="1" y="273"/>
                    <a:pt x="1" y="273"/>
                    <a:pt x="1" y="273"/>
                  </a:cubicBezTo>
                  <a:lnTo>
                    <a:pt x="468" y="0"/>
                  </a:lnTo>
                  <a:close/>
                </a:path>
              </a:pathLst>
            </a:custGeom>
            <a:solidFill>
              <a:srgbClr val="7A7A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37"/>
            <p:cNvSpPr/>
            <p:nvPr/>
          </p:nvSpPr>
          <p:spPr>
            <a:xfrm>
              <a:off x="5980900" y="1725539"/>
              <a:ext cx="28987" cy="17308"/>
            </a:xfrm>
            <a:custGeom>
              <a:avLst/>
              <a:gdLst/>
              <a:ahLst/>
              <a:cxnLst/>
              <a:rect l="l" t="t" r="r" b="b"/>
              <a:pathLst>
                <a:path w="484" h="289" extrusionOk="0">
                  <a:moveTo>
                    <a:pt x="469" y="0"/>
                  </a:moveTo>
                  <a:lnTo>
                    <a:pt x="1" y="270"/>
                  </a:lnTo>
                  <a:lnTo>
                    <a:pt x="17" y="289"/>
                  </a:lnTo>
                  <a:lnTo>
                    <a:pt x="484" y="16"/>
                  </a:lnTo>
                  <a:lnTo>
                    <a:pt x="4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37"/>
            <p:cNvSpPr/>
            <p:nvPr/>
          </p:nvSpPr>
          <p:spPr>
            <a:xfrm>
              <a:off x="5980900" y="1739014"/>
              <a:ext cx="1078" cy="1258"/>
            </a:xfrm>
            <a:custGeom>
              <a:avLst/>
              <a:gdLst/>
              <a:ahLst/>
              <a:cxnLst/>
              <a:rect l="l" t="t" r="r" b="b"/>
              <a:pathLst>
                <a:path w="18" h="21" extrusionOk="0">
                  <a:moveTo>
                    <a:pt x="1" y="0"/>
                  </a:moveTo>
                  <a:cubicBezTo>
                    <a:pt x="1" y="2"/>
                    <a:pt x="17" y="21"/>
                    <a:pt x="17" y="21"/>
                  </a:cubicBezTo>
                  <a:cubicBezTo>
                    <a:pt x="17" y="16"/>
                    <a:pt x="1" y="0"/>
                    <a:pt x="1" y="0"/>
                  </a:cubicBezTo>
                  <a:close/>
                </a:path>
              </a:pathLst>
            </a:custGeom>
            <a:solidFill>
              <a:srgbClr val="B6B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37"/>
            <p:cNvSpPr/>
            <p:nvPr/>
          </p:nvSpPr>
          <p:spPr>
            <a:xfrm>
              <a:off x="5981919" y="1723802"/>
              <a:ext cx="27969" cy="16230"/>
            </a:xfrm>
            <a:custGeom>
              <a:avLst/>
              <a:gdLst/>
              <a:ahLst/>
              <a:cxnLst/>
              <a:rect l="l" t="t" r="r" b="b"/>
              <a:pathLst>
                <a:path w="467" h="271" extrusionOk="0">
                  <a:moveTo>
                    <a:pt x="467" y="0"/>
                  </a:moveTo>
                  <a:cubicBezTo>
                    <a:pt x="463" y="0"/>
                    <a:pt x="0" y="270"/>
                    <a:pt x="0" y="270"/>
                  </a:cubicBezTo>
                  <a:cubicBezTo>
                    <a:pt x="0" y="271"/>
                    <a:pt x="0" y="271"/>
                    <a:pt x="0" y="271"/>
                  </a:cubicBezTo>
                  <a:cubicBezTo>
                    <a:pt x="3" y="271"/>
                    <a:pt x="467" y="0"/>
                    <a:pt x="467" y="0"/>
                  </a:cubicBezTo>
                  <a:cubicBezTo>
                    <a:pt x="467" y="0"/>
                    <a:pt x="467" y="0"/>
                    <a:pt x="467" y="0"/>
                  </a:cubicBezTo>
                  <a:close/>
                </a:path>
              </a:pathLst>
            </a:custGeom>
            <a:solidFill>
              <a:srgbClr val="7A7A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37"/>
            <p:cNvSpPr/>
            <p:nvPr/>
          </p:nvSpPr>
          <p:spPr>
            <a:xfrm>
              <a:off x="5980900" y="1722724"/>
              <a:ext cx="28987" cy="17308"/>
            </a:xfrm>
            <a:custGeom>
              <a:avLst/>
              <a:gdLst/>
              <a:ahLst/>
              <a:cxnLst/>
              <a:rect l="l" t="t" r="r" b="b"/>
              <a:pathLst>
                <a:path w="484" h="289" extrusionOk="0">
                  <a:moveTo>
                    <a:pt x="469" y="0"/>
                  </a:moveTo>
                  <a:lnTo>
                    <a:pt x="1" y="272"/>
                  </a:lnTo>
                  <a:lnTo>
                    <a:pt x="17" y="288"/>
                  </a:lnTo>
                  <a:lnTo>
                    <a:pt x="484" y="16"/>
                  </a:lnTo>
                  <a:lnTo>
                    <a:pt x="4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37"/>
            <p:cNvSpPr/>
            <p:nvPr/>
          </p:nvSpPr>
          <p:spPr>
            <a:xfrm>
              <a:off x="6212979" y="1941806"/>
              <a:ext cx="19704" cy="11200"/>
            </a:xfrm>
            <a:custGeom>
              <a:avLst/>
              <a:gdLst/>
              <a:ahLst/>
              <a:cxnLst/>
              <a:rect l="l" t="t" r="r" b="b"/>
              <a:pathLst>
                <a:path w="329" h="187" extrusionOk="0">
                  <a:moveTo>
                    <a:pt x="318" y="0"/>
                  </a:moveTo>
                  <a:lnTo>
                    <a:pt x="11" y="176"/>
                  </a:lnTo>
                  <a:lnTo>
                    <a:pt x="1" y="180"/>
                  </a:lnTo>
                  <a:lnTo>
                    <a:pt x="11" y="186"/>
                  </a:lnTo>
                  <a:lnTo>
                    <a:pt x="328" y="4"/>
                  </a:lnTo>
                  <a:lnTo>
                    <a:pt x="3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37"/>
            <p:cNvSpPr/>
            <p:nvPr/>
          </p:nvSpPr>
          <p:spPr>
            <a:xfrm>
              <a:off x="6231965" y="1917371"/>
              <a:ext cx="719" cy="24735"/>
            </a:xfrm>
            <a:custGeom>
              <a:avLst/>
              <a:gdLst/>
              <a:ahLst/>
              <a:cxnLst/>
              <a:rect l="l" t="t" r="r" b="b"/>
              <a:pathLst>
                <a:path w="12" h="413" extrusionOk="0">
                  <a:moveTo>
                    <a:pt x="3" y="1"/>
                  </a:moveTo>
                  <a:lnTo>
                    <a:pt x="3" y="11"/>
                  </a:lnTo>
                  <a:lnTo>
                    <a:pt x="1" y="408"/>
                  </a:lnTo>
                  <a:lnTo>
                    <a:pt x="11" y="412"/>
                  </a:lnTo>
                  <a:lnTo>
                    <a:pt x="11" y="5"/>
                  </a:lnTo>
                  <a:lnTo>
                    <a:pt x="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37"/>
            <p:cNvSpPr/>
            <p:nvPr/>
          </p:nvSpPr>
          <p:spPr>
            <a:xfrm>
              <a:off x="6211901" y="1927792"/>
              <a:ext cx="659" cy="27190"/>
            </a:xfrm>
            <a:custGeom>
              <a:avLst/>
              <a:gdLst/>
              <a:ahLst/>
              <a:cxnLst/>
              <a:rect l="l" t="t" r="r" b="b"/>
              <a:pathLst>
                <a:path w="11" h="454" extrusionOk="0">
                  <a:moveTo>
                    <a:pt x="2" y="1"/>
                  </a:moveTo>
                  <a:lnTo>
                    <a:pt x="0" y="449"/>
                  </a:lnTo>
                  <a:lnTo>
                    <a:pt x="11" y="453"/>
                  </a:lnTo>
                  <a:lnTo>
                    <a:pt x="11" y="5"/>
                  </a:lnTo>
                  <a:lnTo>
                    <a:pt x="2" y="1"/>
                  </a:lnTo>
                  <a:close/>
                </a:path>
              </a:pathLst>
            </a:custGeom>
            <a:solidFill>
              <a:srgbClr val="E4E5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37"/>
            <p:cNvSpPr/>
            <p:nvPr/>
          </p:nvSpPr>
          <p:spPr>
            <a:xfrm>
              <a:off x="6212021" y="1915574"/>
              <a:ext cx="21860" cy="12517"/>
            </a:xfrm>
            <a:custGeom>
              <a:avLst/>
              <a:gdLst/>
              <a:ahLst/>
              <a:cxnLst/>
              <a:rect l="l" t="t" r="r" b="b"/>
              <a:pathLst>
                <a:path w="365" h="209" extrusionOk="0">
                  <a:moveTo>
                    <a:pt x="354" y="0"/>
                  </a:moveTo>
                  <a:lnTo>
                    <a:pt x="0" y="205"/>
                  </a:lnTo>
                  <a:lnTo>
                    <a:pt x="9" y="209"/>
                  </a:lnTo>
                  <a:lnTo>
                    <a:pt x="365" y="4"/>
                  </a:lnTo>
                  <a:lnTo>
                    <a:pt x="3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37"/>
            <p:cNvSpPr/>
            <p:nvPr/>
          </p:nvSpPr>
          <p:spPr>
            <a:xfrm>
              <a:off x="6212620" y="1915814"/>
              <a:ext cx="21261" cy="39168"/>
            </a:xfrm>
            <a:custGeom>
              <a:avLst/>
              <a:gdLst/>
              <a:ahLst/>
              <a:cxnLst/>
              <a:rect l="l" t="t" r="r" b="b"/>
              <a:pathLst>
                <a:path w="355" h="654" extrusionOk="0">
                  <a:moveTo>
                    <a:pt x="338" y="31"/>
                  </a:moveTo>
                  <a:lnTo>
                    <a:pt x="336" y="436"/>
                  </a:lnTo>
                  <a:lnTo>
                    <a:pt x="17" y="620"/>
                  </a:lnTo>
                  <a:lnTo>
                    <a:pt x="17" y="610"/>
                  </a:lnTo>
                  <a:lnTo>
                    <a:pt x="19" y="215"/>
                  </a:lnTo>
                  <a:lnTo>
                    <a:pt x="328" y="37"/>
                  </a:lnTo>
                  <a:lnTo>
                    <a:pt x="338" y="31"/>
                  </a:lnTo>
                  <a:close/>
                  <a:moveTo>
                    <a:pt x="355" y="0"/>
                  </a:moveTo>
                  <a:lnTo>
                    <a:pt x="1" y="205"/>
                  </a:lnTo>
                  <a:lnTo>
                    <a:pt x="1" y="653"/>
                  </a:lnTo>
                  <a:lnTo>
                    <a:pt x="355" y="448"/>
                  </a:lnTo>
                  <a:lnTo>
                    <a:pt x="3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37"/>
            <p:cNvSpPr/>
            <p:nvPr/>
          </p:nvSpPr>
          <p:spPr>
            <a:xfrm>
              <a:off x="6213578" y="1918030"/>
              <a:ext cx="18566" cy="34377"/>
            </a:xfrm>
            <a:custGeom>
              <a:avLst/>
              <a:gdLst/>
              <a:ahLst/>
              <a:cxnLst/>
              <a:rect l="l" t="t" r="r" b="b"/>
              <a:pathLst>
                <a:path w="310" h="574" extrusionOk="0">
                  <a:moveTo>
                    <a:pt x="310" y="0"/>
                  </a:moveTo>
                  <a:lnTo>
                    <a:pt x="1" y="178"/>
                  </a:lnTo>
                  <a:lnTo>
                    <a:pt x="1" y="573"/>
                  </a:lnTo>
                  <a:lnTo>
                    <a:pt x="308" y="397"/>
                  </a:lnTo>
                  <a:lnTo>
                    <a:pt x="31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37"/>
            <p:cNvSpPr/>
            <p:nvPr/>
          </p:nvSpPr>
          <p:spPr>
            <a:xfrm>
              <a:off x="6192796" y="1953186"/>
              <a:ext cx="19644" cy="11559"/>
            </a:xfrm>
            <a:custGeom>
              <a:avLst/>
              <a:gdLst/>
              <a:ahLst/>
              <a:cxnLst/>
              <a:rect l="l" t="t" r="r" b="b"/>
              <a:pathLst>
                <a:path w="328" h="193" extrusionOk="0">
                  <a:moveTo>
                    <a:pt x="317" y="0"/>
                  </a:moveTo>
                  <a:lnTo>
                    <a:pt x="10" y="182"/>
                  </a:lnTo>
                  <a:lnTo>
                    <a:pt x="0" y="189"/>
                  </a:lnTo>
                  <a:lnTo>
                    <a:pt x="10" y="193"/>
                  </a:lnTo>
                  <a:lnTo>
                    <a:pt x="327" y="7"/>
                  </a:lnTo>
                  <a:lnTo>
                    <a:pt x="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37"/>
            <p:cNvSpPr/>
            <p:nvPr/>
          </p:nvSpPr>
          <p:spPr>
            <a:xfrm>
              <a:off x="6211781" y="1929050"/>
              <a:ext cx="659" cy="24555"/>
            </a:xfrm>
            <a:custGeom>
              <a:avLst/>
              <a:gdLst/>
              <a:ahLst/>
              <a:cxnLst/>
              <a:rect l="l" t="t" r="r" b="b"/>
              <a:pathLst>
                <a:path w="11" h="410" extrusionOk="0">
                  <a:moveTo>
                    <a:pt x="2" y="0"/>
                  </a:moveTo>
                  <a:lnTo>
                    <a:pt x="2" y="11"/>
                  </a:lnTo>
                  <a:lnTo>
                    <a:pt x="0" y="403"/>
                  </a:lnTo>
                  <a:lnTo>
                    <a:pt x="10" y="410"/>
                  </a:lnTo>
                  <a:lnTo>
                    <a:pt x="10" y="4"/>
                  </a:lnTo>
                  <a:lnTo>
                    <a:pt x="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37"/>
            <p:cNvSpPr/>
            <p:nvPr/>
          </p:nvSpPr>
          <p:spPr>
            <a:xfrm>
              <a:off x="6191658" y="1939471"/>
              <a:ext cx="659" cy="27130"/>
            </a:xfrm>
            <a:custGeom>
              <a:avLst/>
              <a:gdLst/>
              <a:ahLst/>
              <a:cxnLst/>
              <a:rect l="l" t="t" r="r" b="b"/>
              <a:pathLst>
                <a:path w="11" h="453" extrusionOk="0">
                  <a:moveTo>
                    <a:pt x="1" y="0"/>
                  </a:moveTo>
                  <a:lnTo>
                    <a:pt x="1" y="448"/>
                  </a:lnTo>
                  <a:lnTo>
                    <a:pt x="11" y="452"/>
                  </a:lnTo>
                  <a:lnTo>
                    <a:pt x="11" y="4"/>
                  </a:lnTo>
                  <a:lnTo>
                    <a:pt x="1" y="0"/>
                  </a:lnTo>
                  <a:close/>
                </a:path>
              </a:pathLst>
            </a:custGeom>
            <a:solidFill>
              <a:srgbClr val="E4E5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37"/>
            <p:cNvSpPr/>
            <p:nvPr/>
          </p:nvSpPr>
          <p:spPr>
            <a:xfrm>
              <a:off x="6191658" y="1927193"/>
              <a:ext cx="21860" cy="12577"/>
            </a:xfrm>
            <a:custGeom>
              <a:avLst/>
              <a:gdLst/>
              <a:ahLst/>
              <a:cxnLst/>
              <a:rect l="l" t="t" r="r" b="b"/>
              <a:pathLst>
                <a:path w="365" h="210" extrusionOk="0">
                  <a:moveTo>
                    <a:pt x="357" y="1"/>
                  </a:moveTo>
                  <a:lnTo>
                    <a:pt x="1" y="205"/>
                  </a:lnTo>
                  <a:lnTo>
                    <a:pt x="11" y="209"/>
                  </a:lnTo>
                  <a:lnTo>
                    <a:pt x="365" y="5"/>
                  </a:lnTo>
                  <a:lnTo>
                    <a:pt x="35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37"/>
            <p:cNvSpPr/>
            <p:nvPr/>
          </p:nvSpPr>
          <p:spPr>
            <a:xfrm>
              <a:off x="6192137" y="1927432"/>
              <a:ext cx="21381" cy="39168"/>
            </a:xfrm>
            <a:custGeom>
              <a:avLst/>
              <a:gdLst/>
              <a:ahLst/>
              <a:cxnLst/>
              <a:rect l="l" t="t" r="r" b="b"/>
              <a:pathLst>
                <a:path w="357" h="654" extrusionOk="0">
                  <a:moveTo>
                    <a:pt x="343" y="36"/>
                  </a:moveTo>
                  <a:lnTo>
                    <a:pt x="341" y="439"/>
                  </a:lnTo>
                  <a:lnTo>
                    <a:pt x="21" y="623"/>
                  </a:lnTo>
                  <a:lnTo>
                    <a:pt x="21" y="612"/>
                  </a:lnTo>
                  <a:lnTo>
                    <a:pt x="23" y="220"/>
                  </a:lnTo>
                  <a:lnTo>
                    <a:pt x="332" y="40"/>
                  </a:lnTo>
                  <a:lnTo>
                    <a:pt x="343" y="36"/>
                  </a:lnTo>
                  <a:close/>
                  <a:moveTo>
                    <a:pt x="357" y="1"/>
                  </a:moveTo>
                  <a:lnTo>
                    <a:pt x="3" y="205"/>
                  </a:lnTo>
                  <a:lnTo>
                    <a:pt x="1" y="653"/>
                  </a:lnTo>
                  <a:lnTo>
                    <a:pt x="1" y="653"/>
                  </a:lnTo>
                  <a:lnTo>
                    <a:pt x="353" y="449"/>
                  </a:lnTo>
                  <a:lnTo>
                    <a:pt x="3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37"/>
            <p:cNvSpPr/>
            <p:nvPr/>
          </p:nvSpPr>
          <p:spPr>
            <a:xfrm>
              <a:off x="6193395" y="1929648"/>
              <a:ext cx="18566" cy="34497"/>
            </a:xfrm>
            <a:custGeom>
              <a:avLst/>
              <a:gdLst/>
              <a:ahLst/>
              <a:cxnLst/>
              <a:rect l="l" t="t" r="r" b="b"/>
              <a:pathLst>
                <a:path w="310" h="576" extrusionOk="0">
                  <a:moveTo>
                    <a:pt x="309" y="1"/>
                  </a:moveTo>
                  <a:lnTo>
                    <a:pt x="0" y="179"/>
                  </a:lnTo>
                  <a:lnTo>
                    <a:pt x="0" y="575"/>
                  </a:lnTo>
                  <a:lnTo>
                    <a:pt x="307" y="393"/>
                  </a:lnTo>
                  <a:lnTo>
                    <a:pt x="3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37"/>
            <p:cNvSpPr/>
            <p:nvPr/>
          </p:nvSpPr>
          <p:spPr>
            <a:xfrm>
              <a:off x="6172553" y="1964805"/>
              <a:ext cx="19644" cy="11499"/>
            </a:xfrm>
            <a:custGeom>
              <a:avLst/>
              <a:gdLst/>
              <a:ahLst/>
              <a:cxnLst/>
              <a:rect l="l" t="t" r="r" b="b"/>
              <a:pathLst>
                <a:path w="328" h="192" extrusionOk="0">
                  <a:moveTo>
                    <a:pt x="320" y="1"/>
                  </a:moveTo>
                  <a:lnTo>
                    <a:pt x="11" y="181"/>
                  </a:lnTo>
                  <a:lnTo>
                    <a:pt x="1" y="185"/>
                  </a:lnTo>
                  <a:lnTo>
                    <a:pt x="11" y="191"/>
                  </a:lnTo>
                  <a:lnTo>
                    <a:pt x="328" y="7"/>
                  </a:lnTo>
                  <a:lnTo>
                    <a:pt x="3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37"/>
            <p:cNvSpPr/>
            <p:nvPr/>
          </p:nvSpPr>
          <p:spPr>
            <a:xfrm>
              <a:off x="6191658" y="1940668"/>
              <a:ext cx="659" cy="24555"/>
            </a:xfrm>
            <a:custGeom>
              <a:avLst/>
              <a:gdLst/>
              <a:ahLst/>
              <a:cxnLst/>
              <a:rect l="l" t="t" r="r" b="b"/>
              <a:pathLst>
                <a:path w="11" h="410" extrusionOk="0">
                  <a:moveTo>
                    <a:pt x="1" y="1"/>
                  </a:moveTo>
                  <a:lnTo>
                    <a:pt x="1" y="11"/>
                  </a:lnTo>
                  <a:lnTo>
                    <a:pt x="1" y="404"/>
                  </a:lnTo>
                  <a:lnTo>
                    <a:pt x="9" y="410"/>
                  </a:lnTo>
                  <a:lnTo>
                    <a:pt x="11" y="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37"/>
            <p:cNvSpPr/>
            <p:nvPr/>
          </p:nvSpPr>
          <p:spPr>
            <a:xfrm>
              <a:off x="6171475" y="1951090"/>
              <a:ext cx="659" cy="27130"/>
            </a:xfrm>
            <a:custGeom>
              <a:avLst/>
              <a:gdLst/>
              <a:ahLst/>
              <a:cxnLst/>
              <a:rect l="l" t="t" r="r" b="b"/>
              <a:pathLst>
                <a:path w="11" h="453" extrusionOk="0">
                  <a:moveTo>
                    <a:pt x="2" y="1"/>
                  </a:moveTo>
                  <a:lnTo>
                    <a:pt x="0" y="449"/>
                  </a:lnTo>
                  <a:lnTo>
                    <a:pt x="10" y="453"/>
                  </a:lnTo>
                  <a:lnTo>
                    <a:pt x="10" y="5"/>
                  </a:lnTo>
                  <a:lnTo>
                    <a:pt x="2" y="1"/>
                  </a:lnTo>
                  <a:close/>
                </a:path>
              </a:pathLst>
            </a:custGeom>
            <a:solidFill>
              <a:srgbClr val="E4E5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37"/>
            <p:cNvSpPr/>
            <p:nvPr/>
          </p:nvSpPr>
          <p:spPr>
            <a:xfrm>
              <a:off x="6171594" y="1938692"/>
              <a:ext cx="21860" cy="12697"/>
            </a:xfrm>
            <a:custGeom>
              <a:avLst/>
              <a:gdLst/>
              <a:ahLst/>
              <a:cxnLst/>
              <a:rect l="l" t="t" r="r" b="b"/>
              <a:pathLst>
                <a:path w="365" h="212" extrusionOk="0">
                  <a:moveTo>
                    <a:pt x="354" y="1"/>
                  </a:moveTo>
                  <a:lnTo>
                    <a:pt x="0" y="208"/>
                  </a:lnTo>
                  <a:lnTo>
                    <a:pt x="8" y="212"/>
                  </a:lnTo>
                  <a:lnTo>
                    <a:pt x="364" y="5"/>
                  </a:lnTo>
                  <a:lnTo>
                    <a:pt x="35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37"/>
            <p:cNvSpPr/>
            <p:nvPr/>
          </p:nvSpPr>
          <p:spPr>
            <a:xfrm>
              <a:off x="6172074" y="1938992"/>
              <a:ext cx="21381" cy="39108"/>
            </a:xfrm>
            <a:custGeom>
              <a:avLst/>
              <a:gdLst/>
              <a:ahLst/>
              <a:cxnLst/>
              <a:rect l="l" t="t" r="r" b="b"/>
              <a:pathLst>
                <a:path w="357" h="653" extrusionOk="0">
                  <a:moveTo>
                    <a:pt x="340" y="33"/>
                  </a:moveTo>
                  <a:lnTo>
                    <a:pt x="338" y="438"/>
                  </a:lnTo>
                  <a:lnTo>
                    <a:pt x="19" y="622"/>
                  </a:lnTo>
                  <a:lnTo>
                    <a:pt x="19" y="612"/>
                  </a:lnTo>
                  <a:lnTo>
                    <a:pt x="21" y="217"/>
                  </a:lnTo>
                  <a:lnTo>
                    <a:pt x="330" y="39"/>
                  </a:lnTo>
                  <a:lnTo>
                    <a:pt x="340" y="33"/>
                  </a:lnTo>
                  <a:close/>
                  <a:moveTo>
                    <a:pt x="356" y="0"/>
                  </a:moveTo>
                  <a:lnTo>
                    <a:pt x="2" y="205"/>
                  </a:lnTo>
                  <a:lnTo>
                    <a:pt x="0" y="653"/>
                  </a:lnTo>
                  <a:lnTo>
                    <a:pt x="0" y="653"/>
                  </a:lnTo>
                  <a:lnTo>
                    <a:pt x="354" y="448"/>
                  </a:lnTo>
                  <a:lnTo>
                    <a:pt x="3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37"/>
            <p:cNvSpPr/>
            <p:nvPr/>
          </p:nvSpPr>
          <p:spPr>
            <a:xfrm>
              <a:off x="6173152" y="1941267"/>
              <a:ext cx="18566" cy="34377"/>
            </a:xfrm>
            <a:custGeom>
              <a:avLst/>
              <a:gdLst/>
              <a:ahLst/>
              <a:cxnLst/>
              <a:rect l="l" t="t" r="r" b="b"/>
              <a:pathLst>
                <a:path w="310" h="574" extrusionOk="0">
                  <a:moveTo>
                    <a:pt x="310" y="1"/>
                  </a:moveTo>
                  <a:lnTo>
                    <a:pt x="1" y="179"/>
                  </a:lnTo>
                  <a:lnTo>
                    <a:pt x="1" y="574"/>
                  </a:lnTo>
                  <a:lnTo>
                    <a:pt x="310" y="394"/>
                  </a:lnTo>
                  <a:lnTo>
                    <a:pt x="31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37"/>
            <p:cNvSpPr/>
            <p:nvPr/>
          </p:nvSpPr>
          <p:spPr>
            <a:xfrm>
              <a:off x="6172074" y="1942405"/>
              <a:ext cx="67317" cy="39288"/>
            </a:xfrm>
            <a:custGeom>
              <a:avLst/>
              <a:gdLst/>
              <a:ahLst/>
              <a:cxnLst/>
              <a:rect l="l" t="t" r="r" b="b"/>
              <a:pathLst>
                <a:path w="1124" h="656" extrusionOk="0">
                  <a:moveTo>
                    <a:pt x="1029" y="0"/>
                  </a:moveTo>
                  <a:lnTo>
                    <a:pt x="94" y="543"/>
                  </a:lnTo>
                  <a:lnTo>
                    <a:pt x="47" y="569"/>
                  </a:lnTo>
                  <a:lnTo>
                    <a:pt x="0" y="598"/>
                  </a:lnTo>
                  <a:lnTo>
                    <a:pt x="47" y="626"/>
                  </a:lnTo>
                  <a:lnTo>
                    <a:pt x="94" y="655"/>
                  </a:lnTo>
                  <a:lnTo>
                    <a:pt x="1124" y="56"/>
                  </a:lnTo>
                  <a:lnTo>
                    <a:pt x="1029" y="0"/>
                  </a:lnTo>
                  <a:close/>
                </a:path>
              </a:pathLst>
            </a:custGeom>
            <a:solidFill>
              <a:srgbClr val="333233">
                <a:alpha val="4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37"/>
            <p:cNvSpPr/>
            <p:nvPr/>
          </p:nvSpPr>
          <p:spPr>
            <a:xfrm>
              <a:off x="6233702" y="1915694"/>
              <a:ext cx="5809" cy="30065"/>
            </a:xfrm>
            <a:custGeom>
              <a:avLst/>
              <a:gdLst/>
              <a:ahLst/>
              <a:cxnLst/>
              <a:rect l="l" t="t" r="r" b="b"/>
              <a:pathLst>
                <a:path w="97" h="502" extrusionOk="0">
                  <a:moveTo>
                    <a:pt x="3" y="0"/>
                  </a:moveTo>
                  <a:lnTo>
                    <a:pt x="3" y="113"/>
                  </a:lnTo>
                  <a:lnTo>
                    <a:pt x="0" y="446"/>
                  </a:lnTo>
                  <a:lnTo>
                    <a:pt x="95" y="502"/>
                  </a:lnTo>
                  <a:lnTo>
                    <a:pt x="97" y="58"/>
                  </a:lnTo>
                  <a:lnTo>
                    <a:pt x="48" y="29"/>
                  </a:lnTo>
                  <a:lnTo>
                    <a:pt x="3" y="0"/>
                  </a:lnTo>
                  <a:close/>
                </a:path>
              </a:pathLst>
            </a:custGeom>
            <a:solidFill>
              <a:srgbClr val="333233">
                <a:alpha val="4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37"/>
            <p:cNvSpPr/>
            <p:nvPr/>
          </p:nvSpPr>
          <p:spPr>
            <a:xfrm>
              <a:off x="6169378" y="1910663"/>
              <a:ext cx="73186" cy="75881"/>
            </a:xfrm>
            <a:custGeom>
              <a:avLst/>
              <a:gdLst/>
              <a:ahLst/>
              <a:cxnLst/>
              <a:rect l="l" t="t" r="r" b="b"/>
              <a:pathLst>
                <a:path w="1222" h="1267" extrusionOk="0">
                  <a:moveTo>
                    <a:pt x="1169" y="144"/>
                  </a:moveTo>
                  <a:lnTo>
                    <a:pt x="1167" y="588"/>
                  </a:lnTo>
                  <a:lnTo>
                    <a:pt x="139" y="1185"/>
                  </a:lnTo>
                  <a:lnTo>
                    <a:pt x="137" y="1075"/>
                  </a:lnTo>
                  <a:lnTo>
                    <a:pt x="139" y="741"/>
                  </a:lnTo>
                  <a:lnTo>
                    <a:pt x="1074" y="199"/>
                  </a:lnTo>
                  <a:lnTo>
                    <a:pt x="1169" y="144"/>
                  </a:lnTo>
                  <a:close/>
                  <a:moveTo>
                    <a:pt x="1128" y="0"/>
                  </a:moveTo>
                  <a:lnTo>
                    <a:pt x="2" y="655"/>
                  </a:lnTo>
                  <a:lnTo>
                    <a:pt x="0" y="1210"/>
                  </a:lnTo>
                  <a:lnTo>
                    <a:pt x="94" y="1267"/>
                  </a:lnTo>
                  <a:cubicBezTo>
                    <a:pt x="94" y="1267"/>
                    <a:pt x="94" y="1267"/>
                    <a:pt x="94" y="1267"/>
                  </a:cubicBezTo>
                  <a:cubicBezTo>
                    <a:pt x="96" y="1267"/>
                    <a:pt x="1220" y="612"/>
                    <a:pt x="1220" y="612"/>
                  </a:cubicBezTo>
                  <a:lnTo>
                    <a:pt x="1222" y="56"/>
                  </a:lnTo>
                  <a:lnTo>
                    <a:pt x="112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37"/>
            <p:cNvSpPr/>
            <p:nvPr/>
          </p:nvSpPr>
          <p:spPr>
            <a:xfrm>
              <a:off x="6320844" y="1880897"/>
              <a:ext cx="19524" cy="11559"/>
            </a:xfrm>
            <a:custGeom>
              <a:avLst/>
              <a:gdLst/>
              <a:ahLst/>
              <a:cxnLst/>
              <a:rect l="l" t="t" r="r" b="b"/>
              <a:pathLst>
                <a:path w="326" h="193" extrusionOk="0">
                  <a:moveTo>
                    <a:pt x="317" y="0"/>
                  </a:moveTo>
                  <a:lnTo>
                    <a:pt x="8" y="182"/>
                  </a:lnTo>
                  <a:lnTo>
                    <a:pt x="0" y="189"/>
                  </a:lnTo>
                  <a:lnTo>
                    <a:pt x="8" y="193"/>
                  </a:lnTo>
                  <a:lnTo>
                    <a:pt x="325" y="6"/>
                  </a:lnTo>
                  <a:lnTo>
                    <a:pt x="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37"/>
            <p:cNvSpPr/>
            <p:nvPr/>
          </p:nvSpPr>
          <p:spPr>
            <a:xfrm>
              <a:off x="6339829" y="1856761"/>
              <a:ext cx="539" cy="24555"/>
            </a:xfrm>
            <a:custGeom>
              <a:avLst/>
              <a:gdLst/>
              <a:ahLst/>
              <a:cxnLst/>
              <a:rect l="l" t="t" r="r" b="b"/>
              <a:pathLst>
                <a:path w="9" h="410" extrusionOk="0">
                  <a:moveTo>
                    <a:pt x="0" y="0"/>
                  </a:moveTo>
                  <a:lnTo>
                    <a:pt x="0" y="10"/>
                  </a:lnTo>
                  <a:lnTo>
                    <a:pt x="0" y="403"/>
                  </a:lnTo>
                  <a:lnTo>
                    <a:pt x="8" y="409"/>
                  </a:lnTo>
                  <a:lnTo>
                    <a:pt x="8" y="4"/>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37"/>
            <p:cNvSpPr/>
            <p:nvPr/>
          </p:nvSpPr>
          <p:spPr>
            <a:xfrm>
              <a:off x="6319706" y="1867182"/>
              <a:ext cx="539" cy="27130"/>
            </a:xfrm>
            <a:custGeom>
              <a:avLst/>
              <a:gdLst/>
              <a:ahLst/>
              <a:cxnLst/>
              <a:rect l="l" t="t" r="r" b="b"/>
              <a:pathLst>
                <a:path w="9" h="453" extrusionOk="0">
                  <a:moveTo>
                    <a:pt x="1" y="0"/>
                  </a:moveTo>
                  <a:lnTo>
                    <a:pt x="1" y="448"/>
                  </a:lnTo>
                  <a:lnTo>
                    <a:pt x="9" y="452"/>
                  </a:lnTo>
                  <a:lnTo>
                    <a:pt x="9" y="4"/>
                  </a:lnTo>
                  <a:lnTo>
                    <a:pt x="1" y="0"/>
                  </a:lnTo>
                  <a:close/>
                </a:path>
              </a:pathLst>
            </a:custGeom>
            <a:solidFill>
              <a:srgbClr val="E4E5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37"/>
            <p:cNvSpPr/>
            <p:nvPr/>
          </p:nvSpPr>
          <p:spPr>
            <a:xfrm>
              <a:off x="6319706" y="1854904"/>
              <a:ext cx="21860" cy="12577"/>
            </a:xfrm>
            <a:custGeom>
              <a:avLst/>
              <a:gdLst/>
              <a:ahLst/>
              <a:cxnLst/>
              <a:rect l="l" t="t" r="r" b="b"/>
              <a:pathLst>
                <a:path w="365" h="210" extrusionOk="0">
                  <a:moveTo>
                    <a:pt x="355" y="1"/>
                  </a:moveTo>
                  <a:lnTo>
                    <a:pt x="1" y="205"/>
                  </a:lnTo>
                  <a:lnTo>
                    <a:pt x="9" y="209"/>
                  </a:lnTo>
                  <a:lnTo>
                    <a:pt x="365" y="5"/>
                  </a:lnTo>
                  <a:lnTo>
                    <a:pt x="3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37"/>
            <p:cNvSpPr/>
            <p:nvPr/>
          </p:nvSpPr>
          <p:spPr>
            <a:xfrm>
              <a:off x="6320305" y="1855144"/>
              <a:ext cx="21261" cy="39168"/>
            </a:xfrm>
            <a:custGeom>
              <a:avLst/>
              <a:gdLst/>
              <a:ahLst/>
              <a:cxnLst/>
              <a:rect l="l" t="t" r="r" b="b"/>
              <a:pathLst>
                <a:path w="355" h="654" extrusionOk="0">
                  <a:moveTo>
                    <a:pt x="339" y="35"/>
                  </a:moveTo>
                  <a:lnTo>
                    <a:pt x="336" y="438"/>
                  </a:lnTo>
                  <a:lnTo>
                    <a:pt x="17" y="623"/>
                  </a:lnTo>
                  <a:lnTo>
                    <a:pt x="17" y="612"/>
                  </a:lnTo>
                  <a:lnTo>
                    <a:pt x="19" y="220"/>
                  </a:lnTo>
                  <a:lnTo>
                    <a:pt x="328" y="40"/>
                  </a:lnTo>
                  <a:lnTo>
                    <a:pt x="339" y="35"/>
                  </a:lnTo>
                  <a:close/>
                  <a:moveTo>
                    <a:pt x="355" y="1"/>
                  </a:moveTo>
                  <a:lnTo>
                    <a:pt x="1" y="205"/>
                  </a:lnTo>
                  <a:lnTo>
                    <a:pt x="1" y="653"/>
                  </a:lnTo>
                  <a:lnTo>
                    <a:pt x="355" y="449"/>
                  </a:lnTo>
                  <a:lnTo>
                    <a:pt x="3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37"/>
            <p:cNvSpPr/>
            <p:nvPr/>
          </p:nvSpPr>
          <p:spPr>
            <a:xfrm>
              <a:off x="6321323" y="1857360"/>
              <a:ext cx="18566" cy="34497"/>
            </a:xfrm>
            <a:custGeom>
              <a:avLst/>
              <a:gdLst/>
              <a:ahLst/>
              <a:cxnLst/>
              <a:rect l="l" t="t" r="r" b="b"/>
              <a:pathLst>
                <a:path w="310" h="576" extrusionOk="0">
                  <a:moveTo>
                    <a:pt x="309" y="0"/>
                  </a:moveTo>
                  <a:lnTo>
                    <a:pt x="0" y="178"/>
                  </a:lnTo>
                  <a:lnTo>
                    <a:pt x="0" y="575"/>
                  </a:lnTo>
                  <a:lnTo>
                    <a:pt x="309" y="393"/>
                  </a:lnTo>
                  <a:lnTo>
                    <a:pt x="30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37"/>
            <p:cNvSpPr/>
            <p:nvPr/>
          </p:nvSpPr>
          <p:spPr>
            <a:xfrm>
              <a:off x="6300481" y="1892755"/>
              <a:ext cx="19644" cy="11200"/>
            </a:xfrm>
            <a:custGeom>
              <a:avLst/>
              <a:gdLst/>
              <a:ahLst/>
              <a:cxnLst/>
              <a:rect l="l" t="t" r="r" b="b"/>
              <a:pathLst>
                <a:path w="328" h="187" extrusionOk="0">
                  <a:moveTo>
                    <a:pt x="320" y="1"/>
                  </a:moveTo>
                  <a:lnTo>
                    <a:pt x="11" y="177"/>
                  </a:lnTo>
                  <a:lnTo>
                    <a:pt x="0" y="181"/>
                  </a:lnTo>
                  <a:lnTo>
                    <a:pt x="11" y="187"/>
                  </a:lnTo>
                  <a:lnTo>
                    <a:pt x="328" y="5"/>
                  </a:lnTo>
                  <a:lnTo>
                    <a:pt x="3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37"/>
            <p:cNvSpPr/>
            <p:nvPr/>
          </p:nvSpPr>
          <p:spPr>
            <a:xfrm>
              <a:off x="6319586" y="1868380"/>
              <a:ext cx="659" cy="24675"/>
            </a:xfrm>
            <a:custGeom>
              <a:avLst/>
              <a:gdLst/>
              <a:ahLst/>
              <a:cxnLst/>
              <a:rect l="l" t="t" r="r" b="b"/>
              <a:pathLst>
                <a:path w="11" h="412" extrusionOk="0">
                  <a:moveTo>
                    <a:pt x="1" y="1"/>
                  </a:moveTo>
                  <a:lnTo>
                    <a:pt x="1" y="13"/>
                  </a:lnTo>
                  <a:lnTo>
                    <a:pt x="1" y="408"/>
                  </a:lnTo>
                  <a:lnTo>
                    <a:pt x="9" y="412"/>
                  </a:lnTo>
                  <a:lnTo>
                    <a:pt x="11" y="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37"/>
            <p:cNvSpPr/>
            <p:nvPr/>
          </p:nvSpPr>
          <p:spPr>
            <a:xfrm>
              <a:off x="6299403" y="1878801"/>
              <a:ext cx="659" cy="27130"/>
            </a:xfrm>
            <a:custGeom>
              <a:avLst/>
              <a:gdLst/>
              <a:ahLst/>
              <a:cxnLst/>
              <a:rect l="l" t="t" r="r" b="b"/>
              <a:pathLst>
                <a:path w="11" h="453" extrusionOk="0">
                  <a:moveTo>
                    <a:pt x="2" y="1"/>
                  </a:moveTo>
                  <a:lnTo>
                    <a:pt x="0" y="449"/>
                  </a:lnTo>
                  <a:lnTo>
                    <a:pt x="10" y="453"/>
                  </a:lnTo>
                  <a:lnTo>
                    <a:pt x="10" y="5"/>
                  </a:lnTo>
                  <a:lnTo>
                    <a:pt x="2" y="1"/>
                  </a:lnTo>
                  <a:close/>
                </a:path>
              </a:pathLst>
            </a:custGeom>
            <a:solidFill>
              <a:srgbClr val="E4E5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37"/>
            <p:cNvSpPr/>
            <p:nvPr/>
          </p:nvSpPr>
          <p:spPr>
            <a:xfrm>
              <a:off x="6299522" y="1866523"/>
              <a:ext cx="21860" cy="12577"/>
            </a:xfrm>
            <a:custGeom>
              <a:avLst/>
              <a:gdLst/>
              <a:ahLst/>
              <a:cxnLst/>
              <a:rect l="l" t="t" r="r" b="b"/>
              <a:pathLst>
                <a:path w="365" h="210" extrusionOk="0">
                  <a:moveTo>
                    <a:pt x="354" y="1"/>
                  </a:moveTo>
                  <a:lnTo>
                    <a:pt x="0" y="206"/>
                  </a:lnTo>
                  <a:lnTo>
                    <a:pt x="8" y="210"/>
                  </a:lnTo>
                  <a:lnTo>
                    <a:pt x="364" y="5"/>
                  </a:lnTo>
                  <a:lnTo>
                    <a:pt x="35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37"/>
            <p:cNvSpPr/>
            <p:nvPr/>
          </p:nvSpPr>
          <p:spPr>
            <a:xfrm>
              <a:off x="6300001" y="1866822"/>
              <a:ext cx="21381" cy="39108"/>
            </a:xfrm>
            <a:custGeom>
              <a:avLst/>
              <a:gdLst/>
              <a:ahLst/>
              <a:cxnLst/>
              <a:rect l="l" t="t" r="r" b="b"/>
              <a:pathLst>
                <a:path w="357" h="653" extrusionOk="0">
                  <a:moveTo>
                    <a:pt x="340" y="31"/>
                  </a:moveTo>
                  <a:lnTo>
                    <a:pt x="338" y="436"/>
                  </a:lnTo>
                  <a:lnTo>
                    <a:pt x="19" y="620"/>
                  </a:lnTo>
                  <a:lnTo>
                    <a:pt x="19" y="610"/>
                  </a:lnTo>
                  <a:lnTo>
                    <a:pt x="21" y="215"/>
                  </a:lnTo>
                  <a:lnTo>
                    <a:pt x="330" y="37"/>
                  </a:lnTo>
                  <a:lnTo>
                    <a:pt x="340" y="31"/>
                  </a:lnTo>
                  <a:close/>
                  <a:moveTo>
                    <a:pt x="356" y="0"/>
                  </a:moveTo>
                  <a:lnTo>
                    <a:pt x="2" y="205"/>
                  </a:lnTo>
                  <a:lnTo>
                    <a:pt x="0" y="653"/>
                  </a:lnTo>
                  <a:lnTo>
                    <a:pt x="0" y="653"/>
                  </a:lnTo>
                  <a:lnTo>
                    <a:pt x="352" y="448"/>
                  </a:lnTo>
                  <a:lnTo>
                    <a:pt x="3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37"/>
            <p:cNvSpPr/>
            <p:nvPr/>
          </p:nvSpPr>
          <p:spPr>
            <a:xfrm>
              <a:off x="6301079" y="1869098"/>
              <a:ext cx="18566" cy="34257"/>
            </a:xfrm>
            <a:custGeom>
              <a:avLst/>
              <a:gdLst/>
              <a:ahLst/>
              <a:cxnLst/>
              <a:rect l="l" t="t" r="r" b="b"/>
              <a:pathLst>
                <a:path w="310" h="572" extrusionOk="0">
                  <a:moveTo>
                    <a:pt x="310" y="1"/>
                  </a:moveTo>
                  <a:lnTo>
                    <a:pt x="1" y="177"/>
                  </a:lnTo>
                  <a:lnTo>
                    <a:pt x="1" y="572"/>
                  </a:lnTo>
                  <a:lnTo>
                    <a:pt x="310" y="396"/>
                  </a:lnTo>
                  <a:lnTo>
                    <a:pt x="31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37"/>
            <p:cNvSpPr/>
            <p:nvPr/>
          </p:nvSpPr>
          <p:spPr>
            <a:xfrm>
              <a:off x="6280357" y="1904195"/>
              <a:ext cx="19704" cy="11439"/>
            </a:xfrm>
            <a:custGeom>
              <a:avLst/>
              <a:gdLst/>
              <a:ahLst/>
              <a:cxnLst/>
              <a:rect l="l" t="t" r="r" b="b"/>
              <a:pathLst>
                <a:path w="329" h="191" extrusionOk="0">
                  <a:moveTo>
                    <a:pt x="318" y="0"/>
                  </a:moveTo>
                  <a:lnTo>
                    <a:pt x="9" y="180"/>
                  </a:lnTo>
                  <a:lnTo>
                    <a:pt x="1" y="184"/>
                  </a:lnTo>
                  <a:lnTo>
                    <a:pt x="9" y="190"/>
                  </a:lnTo>
                  <a:lnTo>
                    <a:pt x="328" y="6"/>
                  </a:lnTo>
                  <a:lnTo>
                    <a:pt x="3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37"/>
            <p:cNvSpPr/>
            <p:nvPr/>
          </p:nvSpPr>
          <p:spPr>
            <a:xfrm>
              <a:off x="6299403" y="1879998"/>
              <a:ext cx="659" cy="24615"/>
            </a:xfrm>
            <a:custGeom>
              <a:avLst/>
              <a:gdLst/>
              <a:ahLst/>
              <a:cxnLst/>
              <a:rect l="l" t="t" r="r" b="b"/>
              <a:pathLst>
                <a:path w="11" h="411" extrusionOk="0">
                  <a:moveTo>
                    <a:pt x="2" y="1"/>
                  </a:moveTo>
                  <a:lnTo>
                    <a:pt x="2" y="11"/>
                  </a:lnTo>
                  <a:lnTo>
                    <a:pt x="0" y="404"/>
                  </a:lnTo>
                  <a:lnTo>
                    <a:pt x="10" y="410"/>
                  </a:lnTo>
                  <a:lnTo>
                    <a:pt x="10" y="5"/>
                  </a:lnTo>
                  <a:lnTo>
                    <a:pt x="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37"/>
            <p:cNvSpPr/>
            <p:nvPr/>
          </p:nvSpPr>
          <p:spPr>
            <a:xfrm>
              <a:off x="6279279" y="1890420"/>
              <a:ext cx="659" cy="27011"/>
            </a:xfrm>
            <a:custGeom>
              <a:avLst/>
              <a:gdLst/>
              <a:ahLst/>
              <a:cxnLst/>
              <a:rect l="l" t="t" r="r" b="b"/>
              <a:pathLst>
                <a:path w="11" h="451" extrusionOk="0">
                  <a:moveTo>
                    <a:pt x="1" y="1"/>
                  </a:moveTo>
                  <a:lnTo>
                    <a:pt x="1" y="445"/>
                  </a:lnTo>
                  <a:lnTo>
                    <a:pt x="9" y="451"/>
                  </a:lnTo>
                  <a:lnTo>
                    <a:pt x="11" y="5"/>
                  </a:lnTo>
                  <a:lnTo>
                    <a:pt x="1" y="1"/>
                  </a:lnTo>
                  <a:close/>
                </a:path>
              </a:pathLst>
            </a:custGeom>
            <a:solidFill>
              <a:srgbClr val="E4E5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37"/>
            <p:cNvSpPr/>
            <p:nvPr/>
          </p:nvSpPr>
          <p:spPr>
            <a:xfrm>
              <a:off x="6279279" y="1878202"/>
              <a:ext cx="21860" cy="12517"/>
            </a:xfrm>
            <a:custGeom>
              <a:avLst/>
              <a:gdLst/>
              <a:ahLst/>
              <a:cxnLst/>
              <a:rect l="l" t="t" r="r" b="b"/>
              <a:pathLst>
                <a:path w="365" h="209" extrusionOk="0">
                  <a:moveTo>
                    <a:pt x="357" y="0"/>
                  </a:moveTo>
                  <a:lnTo>
                    <a:pt x="1" y="205"/>
                  </a:lnTo>
                  <a:lnTo>
                    <a:pt x="11" y="209"/>
                  </a:lnTo>
                  <a:lnTo>
                    <a:pt x="365" y="4"/>
                  </a:lnTo>
                  <a:lnTo>
                    <a:pt x="35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37"/>
            <p:cNvSpPr/>
            <p:nvPr/>
          </p:nvSpPr>
          <p:spPr>
            <a:xfrm>
              <a:off x="6279758" y="1878441"/>
              <a:ext cx="21381" cy="39168"/>
            </a:xfrm>
            <a:custGeom>
              <a:avLst/>
              <a:gdLst/>
              <a:ahLst/>
              <a:cxnLst/>
              <a:rect l="l" t="t" r="r" b="b"/>
              <a:pathLst>
                <a:path w="357" h="654" extrusionOk="0">
                  <a:moveTo>
                    <a:pt x="340" y="31"/>
                  </a:moveTo>
                  <a:lnTo>
                    <a:pt x="338" y="436"/>
                  </a:lnTo>
                  <a:lnTo>
                    <a:pt x="19" y="620"/>
                  </a:lnTo>
                  <a:lnTo>
                    <a:pt x="19" y="610"/>
                  </a:lnTo>
                  <a:lnTo>
                    <a:pt x="21" y="215"/>
                  </a:lnTo>
                  <a:lnTo>
                    <a:pt x="330" y="37"/>
                  </a:lnTo>
                  <a:lnTo>
                    <a:pt x="340" y="31"/>
                  </a:lnTo>
                  <a:close/>
                  <a:moveTo>
                    <a:pt x="357" y="0"/>
                  </a:moveTo>
                  <a:lnTo>
                    <a:pt x="3" y="205"/>
                  </a:lnTo>
                  <a:lnTo>
                    <a:pt x="1" y="653"/>
                  </a:lnTo>
                  <a:lnTo>
                    <a:pt x="1" y="653"/>
                  </a:lnTo>
                  <a:lnTo>
                    <a:pt x="353" y="448"/>
                  </a:lnTo>
                  <a:lnTo>
                    <a:pt x="3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37"/>
            <p:cNvSpPr/>
            <p:nvPr/>
          </p:nvSpPr>
          <p:spPr>
            <a:xfrm>
              <a:off x="6280896" y="1880657"/>
              <a:ext cx="18686" cy="34377"/>
            </a:xfrm>
            <a:custGeom>
              <a:avLst/>
              <a:gdLst/>
              <a:ahLst/>
              <a:cxnLst/>
              <a:rect l="l" t="t" r="r" b="b"/>
              <a:pathLst>
                <a:path w="312" h="574" extrusionOk="0">
                  <a:moveTo>
                    <a:pt x="311" y="0"/>
                  </a:moveTo>
                  <a:lnTo>
                    <a:pt x="2" y="178"/>
                  </a:lnTo>
                  <a:lnTo>
                    <a:pt x="0" y="573"/>
                  </a:lnTo>
                  <a:lnTo>
                    <a:pt x="0" y="573"/>
                  </a:lnTo>
                  <a:lnTo>
                    <a:pt x="309" y="393"/>
                  </a:lnTo>
                  <a:lnTo>
                    <a:pt x="31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37"/>
            <p:cNvSpPr/>
            <p:nvPr/>
          </p:nvSpPr>
          <p:spPr>
            <a:xfrm>
              <a:off x="6279758" y="1881735"/>
              <a:ext cx="67437" cy="39288"/>
            </a:xfrm>
            <a:custGeom>
              <a:avLst/>
              <a:gdLst/>
              <a:ahLst/>
              <a:cxnLst/>
              <a:rect l="l" t="t" r="r" b="b"/>
              <a:pathLst>
                <a:path w="1126" h="656" extrusionOk="0">
                  <a:moveTo>
                    <a:pt x="1028" y="1"/>
                  </a:moveTo>
                  <a:lnTo>
                    <a:pt x="95" y="543"/>
                  </a:lnTo>
                  <a:lnTo>
                    <a:pt x="46" y="569"/>
                  </a:lnTo>
                  <a:lnTo>
                    <a:pt x="1" y="598"/>
                  </a:lnTo>
                  <a:lnTo>
                    <a:pt x="46" y="627"/>
                  </a:lnTo>
                  <a:lnTo>
                    <a:pt x="97" y="655"/>
                  </a:lnTo>
                  <a:lnTo>
                    <a:pt x="1126" y="56"/>
                  </a:lnTo>
                  <a:lnTo>
                    <a:pt x="1028" y="1"/>
                  </a:lnTo>
                  <a:close/>
                </a:path>
              </a:pathLst>
            </a:custGeom>
            <a:solidFill>
              <a:srgbClr val="333233">
                <a:alpha val="4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37"/>
            <p:cNvSpPr/>
            <p:nvPr/>
          </p:nvSpPr>
          <p:spPr>
            <a:xfrm>
              <a:off x="6341267" y="1855024"/>
              <a:ext cx="5929" cy="30065"/>
            </a:xfrm>
            <a:custGeom>
              <a:avLst/>
              <a:gdLst/>
              <a:ahLst/>
              <a:cxnLst/>
              <a:rect l="l" t="t" r="r" b="b"/>
              <a:pathLst>
                <a:path w="99" h="502" extrusionOk="0">
                  <a:moveTo>
                    <a:pt x="5" y="1"/>
                  </a:moveTo>
                  <a:lnTo>
                    <a:pt x="5" y="113"/>
                  </a:lnTo>
                  <a:lnTo>
                    <a:pt x="1" y="447"/>
                  </a:lnTo>
                  <a:lnTo>
                    <a:pt x="99" y="502"/>
                  </a:lnTo>
                  <a:lnTo>
                    <a:pt x="99" y="58"/>
                  </a:lnTo>
                  <a:lnTo>
                    <a:pt x="50" y="29"/>
                  </a:lnTo>
                  <a:lnTo>
                    <a:pt x="5" y="1"/>
                  </a:lnTo>
                  <a:close/>
                </a:path>
              </a:pathLst>
            </a:custGeom>
            <a:solidFill>
              <a:srgbClr val="333233">
                <a:alpha val="4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37"/>
            <p:cNvSpPr/>
            <p:nvPr/>
          </p:nvSpPr>
          <p:spPr>
            <a:xfrm>
              <a:off x="6276943" y="1850113"/>
              <a:ext cx="73366" cy="75941"/>
            </a:xfrm>
            <a:custGeom>
              <a:avLst/>
              <a:gdLst/>
              <a:ahLst/>
              <a:cxnLst/>
              <a:rect l="l" t="t" r="r" b="b"/>
              <a:pathLst>
                <a:path w="1225" h="1268" extrusionOk="0">
                  <a:moveTo>
                    <a:pt x="1175" y="142"/>
                  </a:moveTo>
                  <a:lnTo>
                    <a:pt x="1173" y="586"/>
                  </a:lnTo>
                  <a:lnTo>
                    <a:pt x="144" y="1183"/>
                  </a:lnTo>
                  <a:lnTo>
                    <a:pt x="142" y="1073"/>
                  </a:lnTo>
                  <a:lnTo>
                    <a:pt x="144" y="739"/>
                  </a:lnTo>
                  <a:lnTo>
                    <a:pt x="1079" y="197"/>
                  </a:lnTo>
                  <a:lnTo>
                    <a:pt x="1175" y="142"/>
                  </a:lnTo>
                  <a:close/>
                  <a:moveTo>
                    <a:pt x="1130" y="1"/>
                  </a:moveTo>
                  <a:lnTo>
                    <a:pt x="5" y="655"/>
                  </a:lnTo>
                  <a:lnTo>
                    <a:pt x="1" y="1210"/>
                  </a:lnTo>
                  <a:lnTo>
                    <a:pt x="97" y="1267"/>
                  </a:lnTo>
                  <a:cubicBezTo>
                    <a:pt x="93" y="1265"/>
                    <a:pt x="1222" y="613"/>
                    <a:pt x="1222" y="613"/>
                  </a:cubicBezTo>
                  <a:lnTo>
                    <a:pt x="1224" y="58"/>
                  </a:lnTo>
                  <a:lnTo>
                    <a:pt x="11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37"/>
            <p:cNvSpPr/>
            <p:nvPr/>
          </p:nvSpPr>
          <p:spPr>
            <a:xfrm>
              <a:off x="6428528" y="1818011"/>
              <a:ext cx="19404" cy="11499"/>
            </a:xfrm>
            <a:custGeom>
              <a:avLst/>
              <a:gdLst/>
              <a:ahLst/>
              <a:cxnLst/>
              <a:rect l="l" t="t" r="r" b="b"/>
              <a:pathLst>
                <a:path w="324" h="192" extrusionOk="0">
                  <a:moveTo>
                    <a:pt x="318" y="1"/>
                  </a:moveTo>
                  <a:lnTo>
                    <a:pt x="7" y="181"/>
                  </a:lnTo>
                  <a:lnTo>
                    <a:pt x="0" y="187"/>
                  </a:lnTo>
                  <a:lnTo>
                    <a:pt x="7" y="191"/>
                  </a:lnTo>
                  <a:lnTo>
                    <a:pt x="324" y="7"/>
                  </a:lnTo>
                  <a:lnTo>
                    <a:pt x="3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37"/>
            <p:cNvSpPr/>
            <p:nvPr/>
          </p:nvSpPr>
          <p:spPr>
            <a:xfrm>
              <a:off x="6447514" y="1793755"/>
              <a:ext cx="659" cy="24675"/>
            </a:xfrm>
            <a:custGeom>
              <a:avLst/>
              <a:gdLst/>
              <a:ahLst/>
              <a:cxnLst/>
              <a:rect l="l" t="t" r="r" b="b"/>
              <a:pathLst>
                <a:path w="11" h="412" extrusionOk="0">
                  <a:moveTo>
                    <a:pt x="1" y="1"/>
                  </a:moveTo>
                  <a:lnTo>
                    <a:pt x="1" y="11"/>
                  </a:lnTo>
                  <a:lnTo>
                    <a:pt x="1" y="406"/>
                  </a:lnTo>
                  <a:lnTo>
                    <a:pt x="7" y="412"/>
                  </a:lnTo>
                  <a:lnTo>
                    <a:pt x="11" y="7"/>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37"/>
            <p:cNvSpPr/>
            <p:nvPr/>
          </p:nvSpPr>
          <p:spPr>
            <a:xfrm>
              <a:off x="6427450" y="1804296"/>
              <a:ext cx="659" cy="27011"/>
            </a:xfrm>
            <a:custGeom>
              <a:avLst/>
              <a:gdLst/>
              <a:ahLst/>
              <a:cxnLst/>
              <a:rect l="l" t="t" r="r" b="b"/>
              <a:pathLst>
                <a:path w="11" h="451" extrusionOk="0">
                  <a:moveTo>
                    <a:pt x="0" y="1"/>
                  </a:moveTo>
                  <a:lnTo>
                    <a:pt x="0" y="447"/>
                  </a:lnTo>
                  <a:lnTo>
                    <a:pt x="8" y="451"/>
                  </a:lnTo>
                  <a:lnTo>
                    <a:pt x="10" y="7"/>
                  </a:lnTo>
                  <a:lnTo>
                    <a:pt x="0" y="1"/>
                  </a:lnTo>
                  <a:close/>
                </a:path>
              </a:pathLst>
            </a:custGeom>
            <a:solidFill>
              <a:srgbClr val="E4E5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37"/>
            <p:cNvSpPr/>
            <p:nvPr/>
          </p:nvSpPr>
          <p:spPr>
            <a:xfrm>
              <a:off x="6427450" y="1791898"/>
              <a:ext cx="21740" cy="12817"/>
            </a:xfrm>
            <a:custGeom>
              <a:avLst/>
              <a:gdLst/>
              <a:ahLst/>
              <a:cxnLst/>
              <a:rect l="l" t="t" r="r" b="b"/>
              <a:pathLst>
                <a:path w="363" h="214" extrusionOk="0">
                  <a:moveTo>
                    <a:pt x="352" y="1"/>
                  </a:moveTo>
                  <a:lnTo>
                    <a:pt x="0" y="208"/>
                  </a:lnTo>
                  <a:lnTo>
                    <a:pt x="10" y="214"/>
                  </a:lnTo>
                  <a:lnTo>
                    <a:pt x="362" y="7"/>
                  </a:lnTo>
                  <a:lnTo>
                    <a:pt x="35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37"/>
            <p:cNvSpPr/>
            <p:nvPr/>
          </p:nvSpPr>
          <p:spPr>
            <a:xfrm>
              <a:off x="6427810" y="1792317"/>
              <a:ext cx="21381" cy="38989"/>
            </a:xfrm>
            <a:custGeom>
              <a:avLst/>
              <a:gdLst/>
              <a:ahLst/>
              <a:cxnLst/>
              <a:rect l="l" t="t" r="r" b="b"/>
              <a:pathLst>
                <a:path w="357" h="651" extrusionOk="0">
                  <a:moveTo>
                    <a:pt x="342" y="33"/>
                  </a:moveTo>
                  <a:lnTo>
                    <a:pt x="342" y="436"/>
                  </a:lnTo>
                  <a:lnTo>
                    <a:pt x="19" y="620"/>
                  </a:lnTo>
                  <a:lnTo>
                    <a:pt x="19" y="610"/>
                  </a:lnTo>
                  <a:lnTo>
                    <a:pt x="23" y="217"/>
                  </a:lnTo>
                  <a:lnTo>
                    <a:pt x="332" y="37"/>
                  </a:lnTo>
                  <a:lnTo>
                    <a:pt x="342" y="33"/>
                  </a:lnTo>
                  <a:close/>
                  <a:moveTo>
                    <a:pt x="356" y="0"/>
                  </a:moveTo>
                  <a:lnTo>
                    <a:pt x="4" y="205"/>
                  </a:lnTo>
                  <a:lnTo>
                    <a:pt x="0" y="651"/>
                  </a:lnTo>
                  <a:lnTo>
                    <a:pt x="354" y="446"/>
                  </a:lnTo>
                  <a:lnTo>
                    <a:pt x="3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37"/>
            <p:cNvSpPr/>
            <p:nvPr/>
          </p:nvSpPr>
          <p:spPr>
            <a:xfrm>
              <a:off x="6428888" y="1794354"/>
              <a:ext cx="18686" cy="34497"/>
            </a:xfrm>
            <a:custGeom>
              <a:avLst/>
              <a:gdLst/>
              <a:ahLst/>
              <a:cxnLst/>
              <a:rect l="l" t="t" r="r" b="b"/>
              <a:pathLst>
                <a:path w="312" h="576" extrusionOk="0">
                  <a:moveTo>
                    <a:pt x="312" y="1"/>
                  </a:moveTo>
                  <a:lnTo>
                    <a:pt x="5" y="183"/>
                  </a:lnTo>
                  <a:lnTo>
                    <a:pt x="1" y="576"/>
                  </a:lnTo>
                  <a:lnTo>
                    <a:pt x="312" y="396"/>
                  </a:lnTo>
                  <a:lnTo>
                    <a:pt x="31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37"/>
            <p:cNvSpPr/>
            <p:nvPr/>
          </p:nvSpPr>
          <p:spPr>
            <a:xfrm>
              <a:off x="6408285" y="1829809"/>
              <a:ext cx="19704" cy="11319"/>
            </a:xfrm>
            <a:custGeom>
              <a:avLst/>
              <a:gdLst/>
              <a:ahLst/>
              <a:cxnLst/>
              <a:rect l="l" t="t" r="r" b="b"/>
              <a:pathLst>
                <a:path w="329" h="189" extrusionOk="0">
                  <a:moveTo>
                    <a:pt x="318" y="0"/>
                  </a:moveTo>
                  <a:lnTo>
                    <a:pt x="7" y="178"/>
                  </a:lnTo>
                  <a:lnTo>
                    <a:pt x="1" y="184"/>
                  </a:lnTo>
                  <a:lnTo>
                    <a:pt x="7" y="188"/>
                  </a:lnTo>
                  <a:lnTo>
                    <a:pt x="328" y="4"/>
                  </a:lnTo>
                  <a:lnTo>
                    <a:pt x="3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37"/>
            <p:cNvSpPr/>
            <p:nvPr/>
          </p:nvSpPr>
          <p:spPr>
            <a:xfrm>
              <a:off x="6427330" y="1805553"/>
              <a:ext cx="659" cy="24555"/>
            </a:xfrm>
            <a:custGeom>
              <a:avLst/>
              <a:gdLst/>
              <a:ahLst/>
              <a:cxnLst/>
              <a:rect l="l" t="t" r="r" b="b"/>
              <a:pathLst>
                <a:path w="11" h="410" extrusionOk="0">
                  <a:moveTo>
                    <a:pt x="0" y="0"/>
                  </a:moveTo>
                  <a:lnTo>
                    <a:pt x="0" y="10"/>
                  </a:lnTo>
                  <a:lnTo>
                    <a:pt x="0" y="405"/>
                  </a:lnTo>
                  <a:lnTo>
                    <a:pt x="10" y="409"/>
                  </a:lnTo>
                  <a:lnTo>
                    <a:pt x="10" y="6"/>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37"/>
            <p:cNvSpPr/>
            <p:nvPr/>
          </p:nvSpPr>
          <p:spPr>
            <a:xfrm>
              <a:off x="6407207" y="1815795"/>
              <a:ext cx="539" cy="27190"/>
            </a:xfrm>
            <a:custGeom>
              <a:avLst/>
              <a:gdLst/>
              <a:ahLst/>
              <a:cxnLst/>
              <a:rect l="l" t="t" r="r" b="b"/>
              <a:pathLst>
                <a:path w="9" h="454" extrusionOk="0">
                  <a:moveTo>
                    <a:pt x="0" y="1"/>
                  </a:moveTo>
                  <a:lnTo>
                    <a:pt x="0" y="449"/>
                  </a:lnTo>
                  <a:lnTo>
                    <a:pt x="9" y="453"/>
                  </a:lnTo>
                  <a:lnTo>
                    <a:pt x="9" y="7"/>
                  </a:lnTo>
                  <a:lnTo>
                    <a:pt x="0" y="1"/>
                  </a:lnTo>
                  <a:close/>
                </a:path>
              </a:pathLst>
            </a:custGeom>
            <a:solidFill>
              <a:srgbClr val="E4E5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37"/>
            <p:cNvSpPr/>
            <p:nvPr/>
          </p:nvSpPr>
          <p:spPr>
            <a:xfrm>
              <a:off x="6407207" y="1803577"/>
              <a:ext cx="21740" cy="12697"/>
            </a:xfrm>
            <a:custGeom>
              <a:avLst/>
              <a:gdLst/>
              <a:ahLst/>
              <a:cxnLst/>
              <a:rect l="l" t="t" r="r" b="b"/>
              <a:pathLst>
                <a:path w="363" h="212" extrusionOk="0">
                  <a:moveTo>
                    <a:pt x="352" y="0"/>
                  </a:moveTo>
                  <a:lnTo>
                    <a:pt x="0" y="205"/>
                  </a:lnTo>
                  <a:lnTo>
                    <a:pt x="9" y="211"/>
                  </a:lnTo>
                  <a:lnTo>
                    <a:pt x="363" y="6"/>
                  </a:lnTo>
                  <a:lnTo>
                    <a:pt x="35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37"/>
            <p:cNvSpPr/>
            <p:nvPr/>
          </p:nvSpPr>
          <p:spPr>
            <a:xfrm>
              <a:off x="6407686" y="1803936"/>
              <a:ext cx="21261" cy="39049"/>
            </a:xfrm>
            <a:custGeom>
              <a:avLst/>
              <a:gdLst/>
              <a:ahLst/>
              <a:cxnLst/>
              <a:rect l="l" t="t" r="r" b="b"/>
              <a:pathLst>
                <a:path w="355" h="652" extrusionOk="0">
                  <a:moveTo>
                    <a:pt x="340" y="33"/>
                  </a:moveTo>
                  <a:lnTo>
                    <a:pt x="338" y="436"/>
                  </a:lnTo>
                  <a:lnTo>
                    <a:pt x="17" y="620"/>
                  </a:lnTo>
                  <a:lnTo>
                    <a:pt x="17" y="610"/>
                  </a:lnTo>
                  <a:lnTo>
                    <a:pt x="21" y="217"/>
                  </a:lnTo>
                  <a:lnTo>
                    <a:pt x="330" y="37"/>
                  </a:lnTo>
                  <a:lnTo>
                    <a:pt x="340" y="33"/>
                  </a:lnTo>
                  <a:close/>
                  <a:moveTo>
                    <a:pt x="355" y="0"/>
                  </a:moveTo>
                  <a:lnTo>
                    <a:pt x="3" y="205"/>
                  </a:lnTo>
                  <a:lnTo>
                    <a:pt x="1" y="651"/>
                  </a:lnTo>
                  <a:lnTo>
                    <a:pt x="1" y="651"/>
                  </a:lnTo>
                  <a:lnTo>
                    <a:pt x="353" y="446"/>
                  </a:lnTo>
                  <a:lnTo>
                    <a:pt x="3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37"/>
            <p:cNvSpPr/>
            <p:nvPr/>
          </p:nvSpPr>
          <p:spPr>
            <a:xfrm>
              <a:off x="6408704" y="1806152"/>
              <a:ext cx="18686" cy="34377"/>
            </a:xfrm>
            <a:custGeom>
              <a:avLst/>
              <a:gdLst/>
              <a:ahLst/>
              <a:cxnLst/>
              <a:rect l="l" t="t" r="r" b="b"/>
              <a:pathLst>
                <a:path w="312" h="574" extrusionOk="0">
                  <a:moveTo>
                    <a:pt x="311" y="0"/>
                  </a:moveTo>
                  <a:lnTo>
                    <a:pt x="0" y="178"/>
                  </a:lnTo>
                  <a:lnTo>
                    <a:pt x="0" y="573"/>
                  </a:lnTo>
                  <a:lnTo>
                    <a:pt x="311" y="395"/>
                  </a:lnTo>
                  <a:lnTo>
                    <a:pt x="31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37"/>
            <p:cNvSpPr/>
            <p:nvPr/>
          </p:nvSpPr>
          <p:spPr>
            <a:xfrm>
              <a:off x="6388102" y="1841309"/>
              <a:ext cx="19644" cy="11319"/>
            </a:xfrm>
            <a:custGeom>
              <a:avLst/>
              <a:gdLst/>
              <a:ahLst/>
              <a:cxnLst/>
              <a:rect l="l" t="t" r="r" b="b"/>
              <a:pathLst>
                <a:path w="328" h="189" extrusionOk="0">
                  <a:moveTo>
                    <a:pt x="319" y="0"/>
                  </a:moveTo>
                  <a:lnTo>
                    <a:pt x="11" y="178"/>
                  </a:lnTo>
                  <a:lnTo>
                    <a:pt x="0" y="185"/>
                  </a:lnTo>
                  <a:lnTo>
                    <a:pt x="11" y="189"/>
                  </a:lnTo>
                  <a:lnTo>
                    <a:pt x="328" y="7"/>
                  </a:lnTo>
                  <a:lnTo>
                    <a:pt x="3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37"/>
            <p:cNvSpPr/>
            <p:nvPr/>
          </p:nvSpPr>
          <p:spPr>
            <a:xfrm>
              <a:off x="6407207" y="1817053"/>
              <a:ext cx="539" cy="24675"/>
            </a:xfrm>
            <a:custGeom>
              <a:avLst/>
              <a:gdLst/>
              <a:ahLst/>
              <a:cxnLst/>
              <a:rect l="l" t="t" r="r" b="b"/>
              <a:pathLst>
                <a:path w="9" h="412" extrusionOk="0">
                  <a:moveTo>
                    <a:pt x="0" y="0"/>
                  </a:moveTo>
                  <a:lnTo>
                    <a:pt x="0" y="11"/>
                  </a:lnTo>
                  <a:lnTo>
                    <a:pt x="0" y="405"/>
                  </a:lnTo>
                  <a:lnTo>
                    <a:pt x="9" y="412"/>
                  </a:lnTo>
                  <a:lnTo>
                    <a:pt x="9" y="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37"/>
            <p:cNvSpPr/>
            <p:nvPr/>
          </p:nvSpPr>
          <p:spPr>
            <a:xfrm>
              <a:off x="6386964" y="1827474"/>
              <a:ext cx="719" cy="27130"/>
            </a:xfrm>
            <a:custGeom>
              <a:avLst/>
              <a:gdLst/>
              <a:ahLst/>
              <a:cxnLst/>
              <a:rect l="l" t="t" r="r" b="b"/>
              <a:pathLst>
                <a:path w="12" h="453" extrusionOk="0">
                  <a:moveTo>
                    <a:pt x="1" y="0"/>
                  </a:moveTo>
                  <a:lnTo>
                    <a:pt x="1" y="448"/>
                  </a:lnTo>
                  <a:lnTo>
                    <a:pt x="11" y="452"/>
                  </a:lnTo>
                  <a:lnTo>
                    <a:pt x="11" y="6"/>
                  </a:lnTo>
                  <a:lnTo>
                    <a:pt x="1" y="0"/>
                  </a:lnTo>
                  <a:close/>
                </a:path>
              </a:pathLst>
            </a:custGeom>
            <a:solidFill>
              <a:srgbClr val="E4E5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37"/>
            <p:cNvSpPr/>
            <p:nvPr/>
          </p:nvSpPr>
          <p:spPr>
            <a:xfrm>
              <a:off x="6386964" y="1815196"/>
              <a:ext cx="21800" cy="12697"/>
            </a:xfrm>
            <a:custGeom>
              <a:avLst/>
              <a:gdLst/>
              <a:ahLst/>
              <a:cxnLst/>
              <a:rect l="l" t="t" r="r" b="b"/>
              <a:pathLst>
                <a:path w="364" h="212" extrusionOk="0">
                  <a:moveTo>
                    <a:pt x="357" y="1"/>
                  </a:moveTo>
                  <a:lnTo>
                    <a:pt x="1" y="205"/>
                  </a:lnTo>
                  <a:lnTo>
                    <a:pt x="11" y="211"/>
                  </a:lnTo>
                  <a:lnTo>
                    <a:pt x="363" y="7"/>
                  </a:lnTo>
                  <a:lnTo>
                    <a:pt x="35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37"/>
            <p:cNvSpPr/>
            <p:nvPr/>
          </p:nvSpPr>
          <p:spPr>
            <a:xfrm>
              <a:off x="6387503" y="1815555"/>
              <a:ext cx="21261" cy="39049"/>
            </a:xfrm>
            <a:custGeom>
              <a:avLst/>
              <a:gdLst/>
              <a:ahLst/>
              <a:cxnLst/>
              <a:rect l="l" t="t" r="r" b="b"/>
              <a:pathLst>
                <a:path w="355" h="652" extrusionOk="0">
                  <a:moveTo>
                    <a:pt x="342" y="32"/>
                  </a:moveTo>
                  <a:lnTo>
                    <a:pt x="340" y="435"/>
                  </a:lnTo>
                  <a:lnTo>
                    <a:pt x="21" y="619"/>
                  </a:lnTo>
                  <a:lnTo>
                    <a:pt x="21" y="608"/>
                  </a:lnTo>
                  <a:lnTo>
                    <a:pt x="23" y="216"/>
                  </a:lnTo>
                  <a:lnTo>
                    <a:pt x="332" y="36"/>
                  </a:lnTo>
                  <a:lnTo>
                    <a:pt x="342" y="32"/>
                  </a:lnTo>
                  <a:close/>
                  <a:moveTo>
                    <a:pt x="354" y="1"/>
                  </a:moveTo>
                  <a:lnTo>
                    <a:pt x="2" y="205"/>
                  </a:lnTo>
                  <a:lnTo>
                    <a:pt x="0" y="651"/>
                  </a:lnTo>
                  <a:lnTo>
                    <a:pt x="0" y="651"/>
                  </a:lnTo>
                  <a:lnTo>
                    <a:pt x="352" y="447"/>
                  </a:lnTo>
                  <a:lnTo>
                    <a:pt x="3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37"/>
            <p:cNvSpPr/>
            <p:nvPr/>
          </p:nvSpPr>
          <p:spPr>
            <a:xfrm>
              <a:off x="6388700" y="1817652"/>
              <a:ext cx="18566" cy="34377"/>
            </a:xfrm>
            <a:custGeom>
              <a:avLst/>
              <a:gdLst/>
              <a:ahLst/>
              <a:cxnLst/>
              <a:rect l="l" t="t" r="r" b="b"/>
              <a:pathLst>
                <a:path w="310" h="574" extrusionOk="0">
                  <a:moveTo>
                    <a:pt x="309" y="1"/>
                  </a:moveTo>
                  <a:lnTo>
                    <a:pt x="1" y="181"/>
                  </a:lnTo>
                  <a:lnTo>
                    <a:pt x="1" y="573"/>
                  </a:lnTo>
                  <a:lnTo>
                    <a:pt x="309" y="395"/>
                  </a:lnTo>
                  <a:lnTo>
                    <a:pt x="3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37"/>
            <p:cNvSpPr/>
            <p:nvPr/>
          </p:nvSpPr>
          <p:spPr>
            <a:xfrm>
              <a:off x="6387503" y="1818789"/>
              <a:ext cx="67437" cy="39228"/>
            </a:xfrm>
            <a:custGeom>
              <a:avLst/>
              <a:gdLst/>
              <a:ahLst/>
              <a:cxnLst/>
              <a:rect l="l" t="t" r="r" b="b"/>
              <a:pathLst>
                <a:path w="1126" h="655" extrusionOk="0">
                  <a:moveTo>
                    <a:pt x="1029" y="0"/>
                  </a:moveTo>
                  <a:lnTo>
                    <a:pt x="96" y="542"/>
                  </a:lnTo>
                  <a:lnTo>
                    <a:pt x="45" y="571"/>
                  </a:lnTo>
                  <a:lnTo>
                    <a:pt x="0" y="597"/>
                  </a:lnTo>
                  <a:lnTo>
                    <a:pt x="47" y="626"/>
                  </a:lnTo>
                  <a:lnTo>
                    <a:pt x="96" y="655"/>
                  </a:lnTo>
                  <a:lnTo>
                    <a:pt x="1125" y="55"/>
                  </a:lnTo>
                  <a:lnTo>
                    <a:pt x="1029" y="0"/>
                  </a:lnTo>
                  <a:close/>
                </a:path>
              </a:pathLst>
            </a:custGeom>
            <a:solidFill>
              <a:srgbClr val="333233">
                <a:alpha val="4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37"/>
            <p:cNvSpPr/>
            <p:nvPr/>
          </p:nvSpPr>
          <p:spPr>
            <a:xfrm>
              <a:off x="6449131" y="1792078"/>
              <a:ext cx="5809" cy="30065"/>
            </a:xfrm>
            <a:custGeom>
              <a:avLst/>
              <a:gdLst/>
              <a:ahLst/>
              <a:cxnLst/>
              <a:rect l="l" t="t" r="r" b="b"/>
              <a:pathLst>
                <a:path w="97" h="502" extrusionOk="0">
                  <a:moveTo>
                    <a:pt x="0" y="0"/>
                  </a:moveTo>
                  <a:lnTo>
                    <a:pt x="0" y="113"/>
                  </a:lnTo>
                  <a:lnTo>
                    <a:pt x="0" y="446"/>
                  </a:lnTo>
                  <a:lnTo>
                    <a:pt x="96" y="501"/>
                  </a:lnTo>
                  <a:lnTo>
                    <a:pt x="96" y="57"/>
                  </a:lnTo>
                  <a:lnTo>
                    <a:pt x="49" y="29"/>
                  </a:lnTo>
                  <a:lnTo>
                    <a:pt x="0" y="0"/>
                  </a:lnTo>
                  <a:close/>
                </a:path>
              </a:pathLst>
            </a:custGeom>
            <a:solidFill>
              <a:srgbClr val="333233">
                <a:alpha val="4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37"/>
            <p:cNvSpPr/>
            <p:nvPr/>
          </p:nvSpPr>
          <p:spPr>
            <a:xfrm>
              <a:off x="6384688" y="1787167"/>
              <a:ext cx="73306" cy="75881"/>
            </a:xfrm>
            <a:custGeom>
              <a:avLst/>
              <a:gdLst/>
              <a:ahLst/>
              <a:cxnLst/>
              <a:rect l="l" t="t" r="r" b="b"/>
              <a:pathLst>
                <a:path w="1224" h="1267" extrusionOk="0">
                  <a:moveTo>
                    <a:pt x="1172" y="141"/>
                  </a:moveTo>
                  <a:lnTo>
                    <a:pt x="1168" y="583"/>
                  </a:lnTo>
                  <a:lnTo>
                    <a:pt x="143" y="1183"/>
                  </a:lnTo>
                  <a:lnTo>
                    <a:pt x="141" y="1072"/>
                  </a:lnTo>
                  <a:lnTo>
                    <a:pt x="143" y="741"/>
                  </a:lnTo>
                  <a:lnTo>
                    <a:pt x="1076" y="199"/>
                  </a:lnTo>
                  <a:lnTo>
                    <a:pt x="1172" y="141"/>
                  </a:lnTo>
                  <a:close/>
                  <a:moveTo>
                    <a:pt x="1127" y="0"/>
                  </a:moveTo>
                  <a:lnTo>
                    <a:pt x="2" y="655"/>
                  </a:lnTo>
                  <a:lnTo>
                    <a:pt x="0" y="1211"/>
                  </a:lnTo>
                  <a:lnTo>
                    <a:pt x="98" y="1267"/>
                  </a:lnTo>
                  <a:lnTo>
                    <a:pt x="98" y="1267"/>
                  </a:lnTo>
                  <a:cubicBezTo>
                    <a:pt x="98" y="1264"/>
                    <a:pt x="1219" y="612"/>
                    <a:pt x="1219" y="612"/>
                  </a:cubicBezTo>
                  <a:lnTo>
                    <a:pt x="1223" y="57"/>
                  </a:lnTo>
                  <a:lnTo>
                    <a:pt x="1127" y="0"/>
                  </a:lnTo>
                  <a:close/>
                  <a:moveTo>
                    <a:pt x="98" y="1267"/>
                  </a:moveTo>
                  <a:cubicBezTo>
                    <a:pt x="98" y="1267"/>
                    <a:pt x="98" y="1267"/>
                    <a:pt x="98" y="1267"/>
                  </a:cubicBezTo>
                  <a:lnTo>
                    <a:pt x="98"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37"/>
            <p:cNvSpPr/>
            <p:nvPr/>
          </p:nvSpPr>
          <p:spPr>
            <a:xfrm>
              <a:off x="5979822" y="1720388"/>
              <a:ext cx="30903" cy="34856"/>
            </a:xfrm>
            <a:custGeom>
              <a:avLst/>
              <a:gdLst/>
              <a:ahLst/>
              <a:cxnLst/>
              <a:rect l="l" t="t" r="r" b="b"/>
              <a:pathLst>
                <a:path w="516" h="582" extrusionOk="0">
                  <a:moveTo>
                    <a:pt x="500" y="0"/>
                  </a:moveTo>
                  <a:lnTo>
                    <a:pt x="0" y="287"/>
                  </a:lnTo>
                  <a:lnTo>
                    <a:pt x="4" y="573"/>
                  </a:lnTo>
                  <a:lnTo>
                    <a:pt x="19" y="581"/>
                  </a:lnTo>
                  <a:lnTo>
                    <a:pt x="17" y="297"/>
                  </a:lnTo>
                  <a:lnTo>
                    <a:pt x="516" y="8"/>
                  </a:lnTo>
                  <a:lnTo>
                    <a:pt x="500" y="0"/>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37"/>
            <p:cNvSpPr/>
            <p:nvPr/>
          </p:nvSpPr>
          <p:spPr>
            <a:xfrm>
              <a:off x="5980781" y="1720987"/>
              <a:ext cx="29945" cy="34617"/>
            </a:xfrm>
            <a:custGeom>
              <a:avLst/>
              <a:gdLst/>
              <a:ahLst/>
              <a:cxnLst/>
              <a:rect l="l" t="t" r="r" b="b"/>
              <a:pathLst>
                <a:path w="500" h="578" extrusionOk="0">
                  <a:moveTo>
                    <a:pt x="496" y="0"/>
                  </a:moveTo>
                  <a:lnTo>
                    <a:pt x="488" y="7"/>
                  </a:lnTo>
                  <a:lnTo>
                    <a:pt x="473" y="17"/>
                  </a:lnTo>
                  <a:lnTo>
                    <a:pt x="465" y="21"/>
                  </a:lnTo>
                  <a:lnTo>
                    <a:pt x="1" y="293"/>
                  </a:lnTo>
                  <a:lnTo>
                    <a:pt x="3" y="577"/>
                  </a:lnTo>
                  <a:lnTo>
                    <a:pt x="19" y="567"/>
                  </a:lnTo>
                  <a:lnTo>
                    <a:pt x="15" y="297"/>
                  </a:lnTo>
                  <a:lnTo>
                    <a:pt x="467" y="35"/>
                  </a:lnTo>
                  <a:lnTo>
                    <a:pt x="484" y="27"/>
                  </a:lnTo>
                  <a:cubicBezTo>
                    <a:pt x="484" y="27"/>
                    <a:pt x="496" y="19"/>
                    <a:pt x="500" y="17"/>
                  </a:cubicBezTo>
                  <a:lnTo>
                    <a:pt x="4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37"/>
            <p:cNvSpPr/>
            <p:nvPr/>
          </p:nvSpPr>
          <p:spPr>
            <a:xfrm>
              <a:off x="6251250" y="1319774"/>
              <a:ext cx="147091" cy="54500"/>
            </a:xfrm>
            <a:custGeom>
              <a:avLst/>
              <a:gdLst/>
              <a:ahLst/>
              <a:cxnLst/>
              <a:rect l="l" t="t" r="r" b="b"/>
              <a:pathLst>
                <a:path w="2456" h="910" extrusionOk="0">
                  <a:moveTo>
                    <a:pt x="1220" y="0"/>
                  </a:moveTo>
                  <a:cubicBezTo>
                    <a:pt x="935" y="0"/>
                    <a:pt x="651" y="44"/>
                    <a:pt x="436" y="132"/>
                  </a:cubicBezTo>
                  <a:cubicBezTo>
                    <a:pt x="0" y="310"/>
                    <a:pt x="4" y="596"/>
                    <a:pt x="440" y="774"/>
                  </a:cubicBezTo>
                  <a:cubicBezTo>
                    <a:pt x="659" y="865"/>
                    <a:pt x="947" y="910"/>
                    <a:pt x="1234" y="910"/>
                  </a:cubicBezTo>
                  <a:cubicBezTo>
                    <a:pt x="1519" y="910"/>
                    <a:pt x="1804" y="865"/>
                    <a:pt x="2021" y="776"/>
                  </a:cubicBezTo>
                  <a:cubicBezTo>
                    <a:pt x="2455" y="600"/>
                    <a:pt x="2453" y="314"/>
                    <a:pt x="2015" y="136"/>
                  </a:cubicBezTo>
                  <a:cubicBezTo>
                    <a:pt x="1796" y="45"/>
                    <a:pt x="1508" y="0"/>
                    <a:pt x="12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37"/>
            <p:cNvSpPr/>
            <p:nvPr/>
          </p:nvSpPr>
          <p:spPr>
            <a:xfrm>
              <a:off x="6264606" y="1326901"/>
              <a:ext cx="120140" cy="40366"/>
            </a:xfrm>
            <a:custGeom>
              <a:avLst/>
              <a:gdLst/>
              <a:ahLst/>
              <a:cxnLst/>
              <a:rect l="l" t="t" r="r" b="b"/>
              <a:pathLst>
                <a:path w="2006" h="674" extrusionOk="0">
                  <a:moveTo>
                    <a:pt x="994" y="1"/>
                  </a:moveTo>
                  <a:cubicBezTo>
                    <a:pt x="710" y="1"/>
                    <a:pt x="450" y="44"/>
                    <a:pt x="254" y="123"/>
                  </a:cubicBezTo>
                  <a:cubicBezTo>
                    <a:pt x="65" y="201"/>
                    <a:pt x="0" y="285"/>
                    <a:pt x="0" y="334"/>
                  </a:cubicBezTo>
                  <a:cubicBezTo>
                    <a:pt x="0" y="385"/>
                    <a:pt x="68" y="471"/>
                    <a:pt x="258" y="549"/>
                  </a:cubicBezTo>
                  <a:cubicBezTo>
                    <a:pt x="460" y="627"/>
                    <a:pt x="726" y="674"/>
                    <a:pt x="1011" y="674"/>
                  </a:cubicBezTo>
                  <a:cubicBezTo>
                    <a:pt x="1295" y="674"/>
                    <a:pt x="1555" y="631"/>
                    <a:pt x="1751" y="551"/>
                  </a:cubicBezTo>
                  <a:cubicBezTo>
                    <a:pt x="1940" y="477"/>
                    <a:pt x="2005" y="389"/>
                    <a:pt x="2005" y="340"/>
                  </a:cubicBezTo>
                  <a:cubicBezTo>
                    <a:pt x="2005" y="293"/>
                    <a:pt x="1938" y="203"/>
                    <a:pt x="1747" y="125"/>
                  </a:cubicBezTo>
                  <a:cubicBezTo>
                    <a:pt x="1547" y="44"/>
                    <a:pt x="1281" y="1"/>
                    <a:pt x="9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50" name="Google Shape;2050;p37"/>
            <p:cNvGrpSpPr/>
            <p:nvPr/>
          </p:nvGrpSpPr>
          <p:grpSpPr>
            <a:xfrm>
              <a:off x="6088800" y="2278892"/>
              <a:ext cx="319567" cy="289649"/>
              <a:chOff x="5255839" y="-1347627"/>
              <a:chExt cx="1366681" cy="1238732"/>
            </a:xfrm>
          </p:grpSpPr>
          <p:sp>
            <p:nvSpPr>
              <p:cNvPr id="2051" name="Google Shape;2051;p37"/>
              <p:cNvSpPr/>
              <p:nvPr/>
            </p:nvSpPr>
            <p:spPr>
              <a:xfrm>
                <a:off x="5507227" y="-413232"/>
                <a:ext cx="1115293" cy="304338"/>
              </a:xfrm>
              <a:custGeom>
                <a:avLst/>
                <a:gdLst/>
                <a:ahLst/>
                <a:cxnLst/>
                <a:rect l="l" t="t" r="r" b="b"/>
                <a:pathLst>
                  <a:path w="6677" h="1822" extrusionOk="0">
                    <a:moveTo>
                      <a:pt x="2446" y="0"/>
                    </a:moveTo>
                    <a:lnTo>
                      <a:pt x="1216" y="714"/>
                    </a:lnTo>
                    <a:lnTo>
                      <a:pt x="1" y="714"/>
                    </a:lnTo>
                    <a:lnTo>
                      <a:pt x="1" y="1109"/>
                    </a:lnTo>
                    <a:lnTo>
                      <a:pt x="1163" y="1109"/>
                    </a:lnTo>
                    <a:lnTo>
                      <a:pt x="2401" y="1821"/>
                    </a:lnTo>
                    <a:lnTo>
                      <a:pt x="5122" y="1821"/>
                    </a:lnTo>
                    <a:lnTo>
                      <a:pt x="6677" y="921"/>
                    </a:lnTo>
                    <a:lnTo>
                      <a:pt x="5171" y="0"/>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37"/>
              <p:cNvSpPr/>
              <p:nvPr/>
            </p:nvSpPr>
            <p:spPr>
              <a:xfrm>
                <a:off x="5507227" y="-831655"/>
                <a:ext cx="49776" cy="603832"/>
              </a:xfrm>
              <a:custGeom>
                <a:avLst/>
                <a:gdLst/>
                <a:ahLst/>
                <a:cxnLst/>
                <a:rect l="l" t="t" r="r" b="b"/>
                <a:pathLst>
                  <a:path w="298" h="3615" extrusionOk="0">
                    <a:moveTo>
                      <a:pt x="297" y="1"/>
                    </a:moveTo>
                    <a:lnTo>
                      <a:pt x="1" y="173"/>
                    </a:lnTo>
                    <a:lnTo>
                      <a:pt x="1" y="3614"/>
                    </a:lnTo>
                    <a:lnTo>
                      <a:pt x="297" y="3440"/>
                    </a:lnTo>
                    <a:lnTo>
                      <a:pt x="2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37"/>
              <p:cNvSpPr/>
              <p:nvPr/>
            </p:nvSpPr>
            <p:spPr>
              <a:xfrm>
                <a:off x="5457785" y="-860553"/>
                <a:ext cx="99219" cy="57794"/>
              </a:xfrm>
              <a:custGeom>
                <a:avLst/>
                <a:gdLst/>
                <a:ahLst/>
                <a:cxnLst/>
                <a:rect l="l" t="t" r="r" b="b"/>
                <a:pathLst>
                  <a:path w="594" h="346" extrusionOk="0">
                    <a:moveTo>
                      <a:pt x="297" y="0"/>
                    </a:moveTo>
                    <a:lnTo>
                      <a:pt x="0" y="174"/>
                    </a:lnTo>
                    <a:lnTo>
                      <a:pt x="297" y="346"/>
                    </a:lnTo>
                    <a:lnTo>
                      <a:pt x="593" y="174"/>
                    </a:lnTo>
                    <a:lnTo>
                      <a:pt x="297" y="0"/>
                    </a:lnTo>
                    <a:close/>
                  </a:path>
                </a:pathLst>
              </a:custGeom>
              <a:solidFill>
                <a:srgbClr val="4E40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37"/>
              <p:cNvSpPr/>
              <p:nvPr/>
            </p:nvSpPr>
            <p:spPr>
              <a:xfrm>
                <a:off x="5457785" y="-831655"/>
                <a:ext cx="49609" cy="603832"/>
              </a:xfrm>
              <a:custGeom>
                <a:avLst/>
                <a:gdLst/>
                <a:ahLst/>
                <a:cxnLst/>
                <a:rect l="l" t="t" r="r" b="b"/>
                <a:pathLst>
                  <a:path w="297" h="3615" extrusionOk="0">
                    <a:moveTo>
                      <a:pt x="0" y="1"/>
                    </a:moveTo>
                    <a:lnTo>
                      <a:pt x="0" y="3440"/>
                    </a:lnTo>
                    <a:lnTo>
                      <a:pt x="297" y="3614"/>
                    </a:lnTo>
                    <a:lnTo>
                      <a:pt x="297" y="173"/>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37"/>
              <p:cNvSpPr/>
              <p:nvPr/>
            </p:nvSpPr>
            <p:spPr>
              <a:xfrm>
                <a:off x="5515078" y="-1137163"/>
                <a:ext cx="259572" cy="757170"/>
              </a:xfrm>
              <a:custGeom>
                <a:avLst/>
                <a:gdLst/>
                <a:ahLst/>
                <a:cxnLst/>
                <a:rect l="l" t="t" r="r" b="b"/>
                <a:pathLst>
                  <a:path w="1554" h="4533" extrusionOk="0">
                    <a:moveTo>
                      <a:pt x="1554" y="1"/>
                    </a:moveTo>
                    <a:lnTo>
                      <a:pt x="347" y="701"/>
                    </a:lnTo>
                    <a:lnTo>
                      <a:pt x="1" y="901"/>
                    </a:lnTo>
                    <a:lnTo>
                      <a:pt x="1" y="1003"/>
                    </a:lnTo>
                    <a:lnTo>
                      <a:pt x="1" y="4533"/>
                    </a:lnTo>
                    <a:lnTo>
                      <a:pt x="1554" y="3632"/>
                    </a:lnTo>
                    <a:lnTo>
                      <a:pt x="155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37"/>
              <p:cNvSpPr/>
              <p:nvPr/>
            </p:nvSpPr>
            <p:spPr>
              <a:xfrm>
                <a:off x="5255839" y="-1253586"/>
                <a:ext cx="518811" cy="267089"/>
              </a:xfrm>
              <a:custGeom>
                <a:avLst/>
                <a:gdLst/>
                <a:ahLst/>
                <a:cxnLst/>
                <a:rect l="l" t="t" r="r" b="b"/>
                <a:pathLst>
                  <a:path w="3106" h="1599" extrusionOk="0">
                    <a:moveTo>
                      <a:pt x="1899" y="0"/>
                    </a:moveTo>
                    <a:lnTo>
                      <a:pt x="1899" y="645"/>
                    </a:lnTo>
                    <a:lnTo>
                      <a:pt x="1148" y="1040"/>
                    </a:lnTo>
                    <a:lnTo>
                      <a:pt x="262" y="544"/>
                    </a:lnTo>
                    <a:lnTo>
                      <a:pt x="0" y="698"/>
                    </a:lnTo>
                    <a:lnTo>
                      <a:pt x="262" y="851"/>
                    </a:lnTo>
                    <a:lnTo>
                      <a:pt x="1148" y="1367"/>
                    </a:lnTo>
                    <a:lnTo>
                      <a:pt x="1553" y="1598"/>
                    </a:lnTo>
                    <a:lnTo>
                      <a:pt x="1899" y="1398"/>
                    </a:lnTo>
                    <a:lnTo>
                      <a:pt x="3106" y="698"/>
                    </a:lnTo>
                    <a:lnTo>
                      <a:pt x="18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37"/>
              <p:cNvSpPr/>
              <p:nvPr/>
            </p:nvSpPr>
            <p:spPr>
              <a:xfrm>
                <a:off x="5450268" y="-1253586"/>
                <a:ext cx="229673" cy="172380"/>
              </a:xfrm>
              <a:custGeom>
                <a:avLst/>
                <a:gdLst/>
                <a:ahLst/>
                <a:cxnLst/>
                <a:rect l="l" t="t" r="r" b="b"/>
                <a:pathLst>
                  <a:path w="1375" h="1032" extrusionOk="0">
                    <a:moveTo>
                      <a:pt x="413" y="0"/>
                    </a:moveTo>
                    <a:lnTo>
                      <a:pt x="0" y="1031"/>
                    </a:lnTo>
                    <a:lnTo>
                      <a:pt x="638" y="1031"/>
                    </a:lnTo>
                    <a:lnTo>
                      <a:pt x="1375" y="594"/>
                    </a:lnTo>
                    <a:lnTo>
                      <a:pt x="413" y="0"/>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37"/>
              <p:cNvSpPr/>
              <p:nvPr/>
            </p:nvSpPr>
            <p:spPr>
              <a:xfrm>
                <a:off x="5447429" y="-1262105"/>
                <a:ext cx="125610" cy="182235"/>
              </a:xfrm>
              <a:custGeom>
                <a:avLst/>
                <a:gdLst/>
                <a:ahLst/>
                <a:cxnLst/>
                <a:rect l="l" t="t" r="r" b="b"/>
                <a:pathLst>
                  <a:path w="752" h="1091" extrusionOk="0">
                    <a:moveTo>
                      <a:pt x="752" y="0"/>
                    </a:moveTo>
                    <a:lnTo>
                      <a:pt x="1" y="438"/>
                    </a:lnTo>
                    <a:lnTo>
                      <a:pt x="1" y="1091"/>
                    </a:lnTo>
                    <a:lnTo>
                      <a:pt x="752" y="696"/>
                    </a:lnTo>
                    <a:lnTo>
                      <a:pt x="752" y="51"/>
                    </a:lnTo>
                    <a:lnTo>
                      <a:pt x="75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37"/>
              <p:cNvSpPr/>
              <p:nvPr/>
            </p:nvSpPr>
            <p:spPr>
              <a:xfrm>
                <a:off x="5255839" y="-1137163"/>
                <a:ext cx="259405" cy="757170"/>
              </a:xfrm>
              <a:custGeom>
                <a:avLst/>
                <a:gdLst/>
                <a:ahLst/>
                <a:cxnLst/>
                <a:rect l="l" t="t" r="r" b="b"/>
                <a:pathLst>
                  <a:path w="1553" h="4533" extrusionOk="0">
                    <a:moveTo>
                      <a:pt x="0" y="1"/>
                    </a:moveTo>
                    <a:lnTo>
                      <a:pt x="0" y="3632"/>
                    </a:lnTo>
                    <a:lnTo>
                      <a:pt x="1553" y="4533"/>
                    </a:lnTo>
                    <a:lnTo>
                      <a:pt x="1553" y="1003"/>
                    </a:lnTo>
                    <a:lnTo>
                      <a:pt x="1553" y="901"/>
                    </a:lnTo>
                    <a:lnTo>
                      <a:pt x="1148" y="670"/>
                    </a:lnTo>
                    <a:lnTo>
                      <a:pt x="262" y="154"/>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37"/>
              <p:cNvSpPr/>
              <p:nvPr/>
            </p:nvSpPr>
            <p:spPr>
              <a:xfrm>
                <a:off x="5299435" y="-1274800"/>
                <a:ext cx="148160" cy="194930"/>
              </a:xfrm>
              <a:custGeom>
                <a:avLst/>
                <a:gdLst/>
                <a:ahLst/>
                <a:cxnLst/>
                <a:rect l="l" t="t" r="r" b="b"/>
                <a:pathLst>
                  <a:path w="887" h="1167" extrusionOk="0">
                    <a:moveTo>
                      <a:pt x="1" y="0"/>
                    </a:moveTo>
                    <a:lnTo>
                      <a:pt x="1" y="671"/>
                    </a:lnTo>
                    <a:lnTo>
                      <a:pt x="887" y="1167"/>
                    </a:lnTo>
                    <a:lnTo>
                      <a:pt x="887" y="514"/>
                    </a:lnTo>
                    <a:lnTo>
                      <a:pt x="584" y="334"/>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37"/>
              <p:cNvSpPr/>
              <p:nvPr/>
            </p:nvSpPr>
            <p:spPr>
              <a:xfrm>
                <a:off x="5299435" y="-1347627"/>
                <a:ext cx="273603" cy="158683"/>
              </a:xfrm>
              <a:custGeom>
                <a:avLst/>
                <a:gdLst/>
                <a:ahLst/>
                <a:cxnLst/>
                <a:rect l="l" t="t" r="r" b="b"/>
                <a:pathLst>
                  <a:path w="1638" h="950" extrusionOk="0">
                    <a:moveTo>
                      <a:pt x="752" y="1"/>
                    </a:moveTo>
                    <a:lnTo>
                      <a:pt x="1" y="436"/>
                    </a:lnTo>
                    <a:lnTo>
                      <a:pt x="584" y="770"/>
                    </a:lnTo>
                    <a:lnTo>
                      <a:pt x="887" y="950"/>
                    </a:lnTo>
                    <a:lnTo>
                      <a:pt x="1599" y="539"/>
                    </a:lnTo>
                    <a:lnTo>
                      <a:pt x="1638" y="512"/>
                    </a:lnTo>
                    <a:lnTo>
                      <a:pt x="75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37"/>
              <p:cNvSpPr/>
              <p:nvPr/>
            </p:nvSpPr>
            <p:spPr>
              <a:xfrm>
                <a:off x="5645031" y="-939226"/>
                <a:ext cx="54787" cy="257568"/>
              </a:xfrm>
              <a:custGeom>
                <a:avLst/>
                <a:gdLst/>
                <a:ahLst/>
                <a:cxnLst/>
                <a:rect l="l" t="t" r="r" b="b"/>
                <a:pathLst>
                  <a:path w="328" h="1542" extrusionOk="0">
                    <a:moveTo>
                      <a:pt x="0" y="0"/>
                    </a:moveTo>
                    <a:lnTo>
                      <a:pt x="0" y="1351"/>
                    </a:lnTo>
                    <a:lnTo>
                      <a:pt x="328" y="1541"/>
                    </a:lnTo>
                    <a:lnTo>
                      <a:pt x="328" y="191"/>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37"/>
              <p:cNvSpPr/>
              <p:nvPr/>
            </p:nvSpPr>
            <p:spPr>
              <a:xfrm>
                <a:off x="5645031" y="-1014392"/>
                <a:ext cx="186077" cy="107069"/>
              </a:xfrm>
              <a:custGeom>
                <a:avLst/>
                <a:gdLst/>
                <a:ahLst/>
                <a:cxnLst/>
                <a:rect l="l" t="t" r="r" b="b"/>
                <a:pathLst>
                  <a:path w="1114" h="641" extrusionOk="0">
                    <a:moveTo>
                      <a:pt x="776" y="0"/>
                    </a:moveTo>
                    <a:cubicBezTo>
                      <a:pt x="776" y="0"/>
                      <a:pt x="776" y="0"/>
                      <a:pt x="776" y="0"/>
                    </a:cubicBezTo>
                    <a:lnTo>
                      <a:pt x="0" y="450"/>
                    </a:lnTo>
                    <a:lnTo>
                      <a:pt x="328" y="641"/>
                    </a:lnTo>
                    <a:lnTo>
                      <a:pt x="1113" y="191"/>
                    </a:lnTo>
                    <a:cubicBezTo>
                      <a:pt x="1113" y="191"/>
                      <a:pt x="779" y="0"/>
                      <a:pt x="7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37"/>
              <p:cNvSpPr/>
              <p:nvPr/>
            </p:nvSpPr>
            <p:spPr>
              <a:xfrm>
                <a:off x="5699652" y="-982655"/>
                <a:ext cx="131457" cy="300997"/>
              </a:xfrm>
              <a:custGeom>
                <a:avLst/>
                <a:gdLst/>
                <a:ahLst/>
                <a:cxnLst/>
                <a:rect l="l" t="t" r="r" b="b"/>
                <a:pathLst>
                  <a:path w="787" h="1802" extrusionOk="0">
                    <a:moveTo>
                      <a:pt x="786" y="1"/>
                    </a:moveTo>
                    <a:lnTo>
                      <a:pt x="1" y="451"/>
                    </a:lnTo>
                    <a:lnTo>
                      <a:pt x="1" y="1801"/>
                    </a:lnTo>
                    <a:lnTo>
                      <a:pt x="786" y="1351"/>
                    </a:lnTo>
                    <a:lnTo>
                      <a:pt x="78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5" name="Google Shape;2065;p37"/>
            <p:cNvGrpSpPr/>
            <p:nvPr/>
          </p:nvGrpSpPr>
          <p:grpSpPr>
            <a:xfrm>
              <a:off x="5578029" y="1996582"/>
              <a:ext cx="319567" cy="289649"/>
              <a:chOff x="5255839" y="-1347627"/>
              <a:chExt cx="1366681" cy="1238732"/>
            </a:xfrm>
          </p:grpSpPr>
          <p:sp>
            <p:nvSpPr>
              <p:cNvPr id="2066" name="Google Shape;2066;p37"/>
              <p:cNvSpPr/>
              <p:nvPr/>
            </p:nvSpPr>
            <p:spPr>
              <a:xfrm>
                <a:off x="5507227" y="-413232"/>
                <a:ext cx="1115293" cy="304338"/>
              </a:xfrm>
              <a:custGeom>
                <a:avLst/>
                <a:gdLst/>
                <a:ahLst/>
                <a:cxnLst/>
                <a:rect l="l" t="t" r="r" b="b"/>
                <a:pathLst>
                  <a:path w="6677" h="1822" extrusionOk="0">
                    <a:moveTo>
                      <a:pt x="2446" y="0"/>
                    </a:moveTo>
                    <a:lnTo>
                      <a:pt x="1216" y="714"/>
                    </a:lnTo>
                    <a:lnTo>
                      <a:pt x="1" y="714"/>
                    </a:lnTo>
                    <a:lnTo>
                      <a:pt x="1" y="1109"/>
                    </a:lnTo>
                    <a:lnTo>
                      <a:pt x="1163" y="1109"/>
                    </a:lnTo>
                    <a:lnTo>
                      <a:pt x="2401" y="1821"/>
                    </a:lnTo>
                    <a:lnTo>
                      <a:pt x="5122" y="1821"/>
                    </a:lnTo>
                    <a:lnTo>
                      <a:pt x="6677" y="921"/>
                    </a:lnTo>
                    <a:lnTo>
                      <a:pt x="5171" y="0"/>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37"/>
              <p:cNvSpPr/>
              <p:nvPr/>
            </p:nvSpPr>
            <p:spPr>
              <a:xfrm>
                <a:off x="5507227" y="-831655"/>
                <a:ext cx="49776" cy="603832"/>
              </a:xfrm>
              <a:custGeom>
                <a:avLst/>
                <a:gdLst/>
                <a:ahLst/>
                <a:cxnLst/>
                <a:rect l="l" t="t" r="r" b="b"/>
                <a:pathLst>
                  <a:path w="298" h="3615" extrusionOk="0">
                    <a:moveTo>
                      <a:pt x="297" y="1"/>
                    </a:moveTo>
                    <a:lnTo>
                      <a:pt x="1" y="173"/>
                    </a:lnTo>
                    <a:lnTo>
                      <a:pt x="1" y="3614"/>
                    </a:lnTo>
                    <a:lnTo>
                      <a:pt x="297" y="3440"/>
                    </a:lnTo>
                    <a:lnTo>
                      <a:pt x="2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37"/>
              <p:cNvSpPr/>
              <p:nvPr/>
            </p:nvSpPr>
            <p:spPr>
              <a:xfrm>
                <a:off x="5457785" y="-860553"/>
                <a:ext cx="99219" cy="57794"/>
              </a:xfrm>
              <a:custGeom>
                <a:avLst/>
                <a:gdLst/>
                <a:ahLst/>
                <a:cxnLst/>
                <a:rect l="l" t="t" r="r" b="b"/>
                <a:pathLst>
                  <a:path w="594" h="346" extrusionOk="0">
                    <a:moveTo>
                      <a:pt x="297" y="0"/>
                    </a:moveTo>
                    <a:lnTo>
                      <a:pt x="0" y="174"/>
                    </a:lnTo>
                    <a:lnTo>
                      <a:pt x="297" y="346"/>
                    </a:lnTo>
                    <a:lnTo>
                      <a:pt x="593" y="174"/>
                    </a:lnTo>
                    <a:lnTo>
                      <a:pt x="297" y="0"/>
                    </a:lnTo>
                    <a:close/>
                  </a:path>
                </a:pathLst>
              </a:custGeom>
              <a:solidFill>
                <a:srgbClr val="4E40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37"/>
              <p:cNvSpPr/>
              <p:nvPr/>
            </p:nvSpPr>
            <p:spPr>
              <a:xfrm>
                <a:off x="5457785" y="-831655"/>
                <a:ext cx="49609" cy="603832"/>
              </a:xfrm>
              <a:custGeom>
                <a:avLst/>
                <a:gdLst/>
                <a:ahLst/>
                <a:cxnLst/>
                <a:rect l="l" t="t" r="r" b="b"/>
                <a:pathLst>
                  <a:path w="297" h="3615" extrusionOk="0">
                    <a:moveTo>
                      <a:pt x="0" y="1"/>
                    </a:moveTo>
                    <a:lnTo>
                      <a:pt x="0" y="3440"/>
                    </a:lnTo>
                    <a:lnTo>
                      <a:pt x="297" y="3614"/>
                    </a:lnTo>
                    <a:lnTo>
                      <a:pt x="297" y="173"/>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37"/>
              <p:cNvSpPr/>
              <p:nvPr/>
            </p:nvSpPr>
            <p:spPr>
              <a:xfrm>
                <a:off x="5515078" y="-1137163"/>
                <a:ext cx="259572" cy="757170"/>
              </a:xfrm>
              <a:custGeom>
                <a:avLst/>
                <a:gdLst/>
                <a:ahLst/>
                <a:cxnLst/>
                <a:rect l="l" t="t" r="r" b="b"/>
                <a:pathLst>
                  <a:path w="1554" h="4533" extrusionOk="0">
                    <a:moveTo>
                      <a:pt x="1554" y="1"/>
                    </a:moveTo>
                    <a:lnTo>
                      <a:pt x="347" y="701"/>
                    </a:lnTo>
                    <a:lnTo>
                      <a:pt x="1" y="901"/>
                    </a:lnTo>
                    <a:lnTo>
                      <a:pt x="1" y="1003"/>
                    </a:lnTo>
                    <a:lnTo>
                      <a:pt x="1" y="4533"/>
                    </a:lnTo>
                    <a:lnTo>
                      <a:pt x="1554" y="3632"/>
                    </a:lnTo>
                    <a:lnTo>
                      <a:pt x="155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37"/>
              <p:cNvSpPr/>
              <p:nvPr/>
            </p:nvSpPr>
            <p:spPr>
              <a:xfrm>
                <a:off x="5255839" y="-1253586"/>
                <a:ext cx="518811" cy="267089"/>
              </a:xfrm>
              <a:custGeom>
                <a:avLst/>
                <a:gdLst/>
                <a:ahLst/>
                <a:cxnLst/>
                <a:rect l="l" t="t" r="r" b="b"/>
                <a:pathLst>
                  <a:path w="3106" h="1599" extrusionOk="0">
                    <a:moveTo>
                      <a:pt x="1899" y="0"/>
                    </a:moveTo>
                    <a:lnTo>
                      <a:pt x="1899" y="645"/>
                    </a:lnTo>
                    <a:lnTo>
                      <a:pt x="1148" y="1040"/>
                    </a:lnTo>
                    <a:lnTo>
                      <a:pt x="262" y="544"/>
                    </a:lnTo>
                    <a:lnTo>
                      <a:pt x="0" y="698"/>
                    </a:lnTo>
                    <a:lnTo>
                      <a:pt x="262" y="851"/>
                    </a:lnTo>
                    <a:lnTo>
                      <a:pt x="1148" y="1367"/>
                    </a:lnTo>
                    <a:lnTo>
                      <a:pt x="1553" y="1598"/>
                    </a:lnTo>
                    <a:lnTo>
                      <a:pt x="1899" y="1398"/>
                    </a:lnTo>
                    <a:lnTo>
                      <a:pt x="3106" y="698"/>
                    </a:lnTo>
                    <a:lnTo>
                      <a:pt x="18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37"/>
              <p:cNvSpPr/>
              <p:nvPr/>
            </p:nvSpPr>
            <p:spPr>
              <a:xfrm>
                <a:off x="5450268" y="-1253586"/>
                <a:ext cx="229673" cy="172380"/>
              </a:xfrm>
              <a:custGeom>
                <a:avLst/>
                <a:gdLst/>
                <a:ahLst/>
                <a:cxnLst/>
                <a:rect l="l" t="t" r="r" b="b"/>
                <a:pathLst>
                  <a:path w="1375" h="1032" extrusionOk="0">
                    <a:moveTo>
                      <a:pt x="413" y="0"/>
                    </a:moveTo>
                    <a:lnTo>
                      <a:pt x="0" y="1031"/>
                    </a:lnTo>
                    <a:lnTo>
                      <a:pt x="638" y="1031"/>
                    </a:lnTo>
                    <a:lnTo>
                      <a:pt x="1375" y="594"/>
                    </a:lnTo>
                    <a:lnTo>
                      <a:pt x="413" y="0"/>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37"/>
              <p:cNvSpPr/>
              <p:nvPr/>
            </p:nvSpPr>
            <p:spPr>
              <a:xfrm>
                <a:off x="5447429" y="-1262105"/>
                <a:ext cx="125610" cy="182235"/>
              </a:xfrm>
              <a:custGeom>
                <a:avLst/>
                <a:gdLst/>
                <a:ahLst/>
                <a:cxnLst/>
                <a:rect l="l" t="t" r="r" b="b"/>
                <a:pathLst>
                  <a:path w="752" h="1091" extrusionOk="0">
                    <a:moveTo>
                      <a:pt x="752" y="0"/>
                    </a:moveTo>
                    <a:lnTo>
                      <a:pt x="1" y="438"/>
                    </a:lnTo>
                    <a:lnTo>
                      <a:pt x="1" y="1091"/>
                    </a:lnTo>
                    <a:lnTo>
                      <a:pt x="752" y="696"/>
                    </a:lnTo>
                    <a:lnTo>
                      <a:pt x="752" y="51"/>
                    </a:lnTo>
                    <a:lnTo>
                      <a:pt x="75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37"/>
              <p:cNvSpPr/>
              <p:nvPr/>
            </p:nvSpPr>
            <p:spPr>
              <a:xfrm>
                <a:off x="5255839" y="-1137163"/>
                <a:ext cx="259405" cy="757170"/>
              </a:xfrm>
              <a:custGeom>
                <a:avLst/>
                <a:gdLst/>
                <a:ahLst/>
                <a:cxnLst/>
                <a:rect l="l" t="t" r="r" b="b"/>
                <a:pathLst>
                  <a:path w="1553" h="4533" extrusionOk="0">
                    <a:moveTo>
                      <a:pt x="0" y="1"/>
                    </a:moveTo>
                    <a:lnTo>
                      <a:pt x="0" y="3632"/>
                    </a:lnTo>
                    <a:lnTo>
                      <a:pt x="1553" y="4533"/>
                    </a:lnTo>
                    <a:lnTo>
                      <a:pt x="1553" y="1003"/>
                    </a:lnTo>
                    <a:lnTo>
                      <a:pt x="1553" y="901"/>
                    </a:lnTo>
                    <a:lnTo>
                      <a:pt x="1148" y="670"/>
                    </a:lnTo>
                    <a:lnTo>
                      <a:pt x="262" y="154"/>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37"/>
              <p:cNvSpPr/>
              <p:nvPr/>
            </p:nvSpPr>
            <p:spPr>
              <a:xfrm>
                <a:off x="5299435" y="-1274800"/>
                <a:ext cx="148160" cy="194930"/>
              </a:xfrm>
              <a:custGeom>
                <a:avLst/>
                <a:gdLst/>
                <a:ahLst/>
                <a:cxnLst/>
                <a:rect l="l" t="t" r="r" b="b"/>
                <a:pathLst>
                  <a:path w="887" h="1167" extrusionOk="0">
                    <a:moveTo>
                      <a:pt x="1" y="0"/>
                    </a:moveTo>
                    <a:lnTo>
                      <a:pt x="1" y="671"/>
                    </a:lnTo>
                    <a:lnTo>
                      <a:pt x="887" y="1167"/>
                    </a:lnTo>
                    <a:lnTo>
                      <a:pt x="887" y="514"/>
                    </a:lnTo>
                    <a:lnTo>
                      <a:pt x="584" y="334"/>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37"/>
              <p:cNvSpPr/>
              <p:nvPr/>
            </p:nvSpPr>
            <p:spPr>
              <a:xfrm>
                <a:off x="5299435" y="-1347627"/>
                <a:ext cx="273603" cy="158683"/>
              </a:xfrm>
              <a:custGeom>
                <a:avLst/>
                <a:gdLst/>
                <a:ahLst/>
                <a:cxnLst/>
                <a:rect l="l" t="t" r="r" b="b"/>
                <a:pathLst>
                  <a:path w="1638" h="950" extrusionOk="0">
                    <a:moveTo>
                      <a:pt x="752" y="1"/>
                    </a:moveTo>
                    <a:lnTo>
                      <a:pt x="1" y="436"/>
                    </a:lnTo>
                    <a:lnTo>
                      <a:pt x="584" y="770"/>
                    </a:lnTo>
                    <a:lnTo>
                      <a:pt x="887" y="950"/>
                    </a:lnTo>
                    <a:lnTo>
                      <a:pt x="1599" y="539"/>
                    </a:lnTo>
                    <a:lnTo>
                      <a:pt x="1638" y="512"/>
                    </a:lnTo>
                    <a:lnTo>
                      <a:pt x="75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37"/>
              <p:cNvSpPr/>
              <p:nvPr/>
            </p:nvSpPr>
            <p:spPr>
              <a:xfrm>
                <a:off x="5645031" y="-939226"/>
                <a:ext cx="54787" cy="257568"/>
              </a:xfrm>
              <a:custGeom>
                <a:avLst/>
                <a:gdLst/>
                <a:ahLst/>
                <a:cxnLst/>
                <a:rect l="l" t="t" r="r" b="b"/>
                <a:pathLst>
                  <a:path w="328" h="1542" extrusionOk="0">
                    <a:moveTo>
                      <a:pt x="0" y="0"/>
                    </a:moveTo>
                    <a:lnTo>
                      <a:pt x="0" y="1351"/>
                    </a:lnTo>
                    <a:lnTo>
                      <a:pt x="328" y="1541"/>
                    </a:lnTo>
                    <a:lnTo>
                      <a:pt x="328" y="191"/>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37"/>
              <p:cNvSpPr/>
              <p:nvPr/>
            </p:nvSpPr>
            <p:spPr>
              <a:xfrm>
                <a:off x="5645031" y="-1014392"/>
                <a:ext cx="186077" cy="107069"/>
              </a:xfrm>
              <a:custGeom>
                <a:avLst/>
                <a:gdLst/>
                <a:ahLst/>
                <a:cxnLst/>
                <a:rect l="l" t="t" r="r" b="b"/>
                <a:pathLst>
                  <a:path w="1114" h="641" extrusionOk="0">
                    <a:moveTo>
                      <a:pt x="776" y="0"/>
                    </a:moveTo>
                    <a:cubicBezTo>
                      <a:pt x="776" y="0"/>
                      <a:pt x="776" y="0"/>
                      <a:pt x="776" y="0"/>
                    </a:cubicBezTo>
                    <a:lnTo>
                      <a:pt x="0" y="450"/>
                    </a:lnTo>
                    <a:lnTo>
                      <a:pt x="328" y="641"/>
                    </a:lnTo>
                    <a:lnTo>
                      <a:pt x="1113" y="191"/>
                    </a:lnTo>
                    <a:cubicBezTo>
                      <a:pt x="1113" y="191"/>
                      <a:pt x="779" y="0"/>
                      <a:pt x="7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37"/>
              <p:cNvSpPr/>
              <p:nvPr/>
            </p:nvSpPr>
            <p:spPr>
              <a:xfrm>
                <a:off x="5699652" y="-982655"/>
                <a:ext cx="131457" cy="300997"/>
              </a:xfrm>
              <a:custGeom>
                <a:avLst/>
                <a:gdLst/>
                <a:ahLst/>
                <a:cxnLst/>
                <a:rect l="l" t="t" r="r" b="b"/>
                <a:pathLst>
                  <a:path w="787" h="1802" extrusionOk="0">
                    <a:moveTo>
                      <a:pt x="786" y="1"/>
                    </a:moveTo>
                    <a:lnTo>
                      <a:pt x="1" y="451"/>
                    </a:lnTo>
                    <a:lnTo>
                      <a:pt x="1" y="1801"/>
                    </a:lnTo>
                    <a:lnTo>
                      <a:pt x="786" y="1351"/>
                    </a:lnTo>
                    <a:lnTo>
                      <a:pt x="78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0" name="Google Shape;2080;p37"/>
            <p:cNvGrpSpPr/>
            <p:nvPr/>
          </p:nvGrpSpPr>
          <p:grpSpPr>
            <a:xfrm>
              <a:off x="6694437" y="1345000"/>
              <a:ext cx="282400" cy="255962"/>
              <a:chOff x="5255839" y="-1347627"/>
              <a:chExt cx="1366681" cy="1238732"/>
            </a:xfrm>
          </p:grpSpPr>
          <p:sp>
            <p:nvSpPr>
              <p:cNvPr id="2081" name="Google Shape;2081;p37"/>
              <p:cNvSpPr/>
              <p:nvPr/>
            </p:nvSpPr>
            <p:spPr>
              <a:xfrm>
                <a:off x="5507227" y="-413232"/>
                <a:ext cx="1115293" cy="304338"/>
              </a:xfrm>
              <a:custGeom>
                <a:avLst/>
                <a:gdLst/>
                <a:ahLst/>
                <a:cxnLst/>
                <a:rect l="l" t="t" r="r" b="b"/>
                <a:pathLst>
                  <a:path w="6677" h="1822" extrusionOk="0">
                    <a:moveTo>
                      <a:pt x="2446" y="0"/>
                    </a:moveTo>
                    <a:lnTo>
                      <a:pt x="1216" y="714"/>
                    </a:lnTo>
                    <a:lnTo>
                      <a:pt x="1" y="714"/>
                    </a:lnTo>
                    <a:lnTo>
                      <a:pt x="1" y="1109"/>
                    </a:lnTo>
                    <a:lnTo>
                      <a:pt x="1163" y="1109"/>
                    </a:lnTo>
                    <a:lnTo>
                      <a:pt x="2401" y="1821"/>
                    </a:lnTo>
                    <a:lnTo>
                      <a:pt x="5122" y="1821"/>
                    </a:lnTo>
                    <a:lnTo>
                      <a:pt x="6677" y="921"/>
                    </a:lnTo>
                    <a:lnTo>
                      <a:pt x="5171" y="0"/>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37"/>
              <p:cNvSpPr/>
              <p:nvPr/>
            </p:nvSpPr>
            <p:spPr>
              <a:xfrm>
                <a:off x="5507227" y="-831655"/>
                <a:ext cx="49776" cy="603832"/>
              </a:xfrm>
              <a:custGeom>
                <a:avLst/>
                <a:gdLst/>
                <a:ahLst/>
                <a:cxnLst/>
                <a:rect l="l" t="t" r="r" b="b"/>
                <a:pathLst>
                  <a:path w="298" h="3615" extrusionOk="0">
                    <a:moveTo>
                      <a:pt x="297" y="1"/>
                    </a:moveTo>
                    <a:lnTo>
                      <a:pt x="1" y="173"/>
                    </a:lnTo>
                    <a:lnTo>
                      <a:pt x="1" y="3614"/>
                    </a:lnTo>
                    <a:lnTo>
                      <a:pt x="297" y="3440"/>
                    </a:lnTo>
                    <a:lnTo>
                      <a:pt x="2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37"/>
              <p:cNvSpPr/>
              <p:nvPr/>
            </p:nvSpPr>
            <p:spPr>
              <a:xfrm>
                <a:off x="5457785" y="-860553"/>
                <a:ext cx="99219" cy="57794"/>
              </a:xfrm>
              <a:custGeom>
                <a:avLst/>
                <a:gdLst/>
                <a:ahLst/>
                <a:cxnLst/>
                <a:rect l="l" t="t" r="r" b="b"/>
                <a:pathLst>
                  <a:path w="594" h="346" extrusionOk="0">
                    <a:moveTo>
                      <a:pt x="297" y="0"/>
                    </a:moveTo>
                    <a:lnTo>
                      <a:pt x="0" y="174"/>
                    </a:lnTo>
                    <a:lnTo>
                      <a:pt x="297" y="346"/>
                    </a:lnTo>
                    <a:lnTo>
                      <a:pt x="593" y="174"/>
                    </a:lnTo>
                    <a:lnTo>
                      <a:pt x="297" y="0"/>
                    </a:lnTo>
                    <a:close/>
                  </a:path>
                </a:pathLst>
              </a:custGeom>
              <a:solidFill>
                <a:srgbClr val="4E40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37"/>
              <p:cNvSpPr/>
              <p:nvPr/>
            </p:nvSpPr>
            <p:spPr>
              <a:xfrm>
                <a:off x="5457785" y="-831655"/>
                <a:ext cx="49609" cy="603832"/>
              </a:xfrm>
              <a:custGeom>
                <a:avLst/>
                <a:gdLst/>
                <a:ahLst/>
                <a:cxnLst/>
                <a:rect l="l" t="t" r="r" b="b"/>
                <a:pathLst>
                  <a:path w="297" h="3615" extrusionOk="0">
                    <a:moveTo>
                      <a:pt x="0" y="1"/>
                    </a:moveTo>
                    <a:lnTo>
                      <a:pt x="0" y="3440"/>
                    </a:lnTo>
                    <a:lnTo>
                      <a:pt x="297" y="3614"/>
                    </a:lnTo>
                    <a:lnTo>
                      <a:pt x="297" y="173"/>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37"/>
              <p:cNvSpPr/>
              <p:nvPr/>
            </p:nvSpPr>
            <p:spPr>
              <a:xfrm>
                <a:off x="5515078" y="-1137163"/>
                <a:ext cx="259572" cy="757170"/>
              </a:xfrm>
              <a:custGeom>
                <a:avLst/>
                <a:gdLst/>
                <a:ahLst/>
                <a:cxnLst/>
                <a:rect l="l" t="t" r="r" b="b"/>
                <a:pathLst>
                  <a:path w="1554" h="4533" extrusionOk="0">
                    <a:moveTo>
                      <a:pt x="1554" y="1"/>
                    </a:moveTo>
                    <a:lnTo>
                      <a:pt x="347" y="701"/>
                    </a:lnTo>
                    <a:lnTo>
                      <a:pt x="1" y="901"/>
                    </a:lnTo>
                    <a:lnTo>
                      <a:pt x="1" y="1003"/>
                    </a:lnTo>
                    <a:lnTo>
                      <a:pt x="1" y="4533"/>
                    </a:lnTo>
                    <a:lnTo>
                      <a:pt x="1554" y="3632"/>
                    </a:lnTo>
                    <a:lnTo>
                      <a:pt x="155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37"/>
              <p:cNvSpPr/>
              <p:nvPr/>
            </p:nvSpPr>
            <p:spPr>
              <a:xfrm>
                <a:off x="5255839" y="-1253586"/>
                <a:ext cx="518811" cy="267089"/>
              </a:xfrm>
              <a:custGeom>
                <a:avLst/>
                <a:gdLst/>
                <a:ahLst/>
                <a:cxnLst/>
                <a:rect l="l" t="t" r="r" b="b"/>
                <a:pathLst>
                  <a:path w="3106" h="1599" extrusionOk="0">
                    <a:moveTo>
                      <a:pt x="1899" y="0"/>
                    </a:moveTo>
                    <a:lnTo>
                      <a:pt x="1899" y="645"/>
                    </a:lnTo>
                    <a:lnTo>
                      <a:pt x="1148" y="1040"/>
                    </a:lnTo>
                    <a:lnTo>
                      <a:pt x="262" y="544"/>
                    </a:lnTo>
                    <a:lnTo>
                      <a:pt x="0" y="698"/>
                    </a:lnTo>
                    <a:lnTo>
                      <a:pt x="262" y="851"/>
                    </a:lnTo>
                    <a:lnTo>
                      <a:pt x="1148" y="1367"/>
                    </a:lnTo>
                    <a:lnTo>
                      <a:pt x="1553" y="1598"/>
                    </a:lnTo>
                    <a:lnTo>
                      <a:pt x="1899" y="1398"/>
                    </a:lnTo>
                    <a:lnTo>
                      <a:pt x="3106" y="698"/>
                    </a:lnTo>
                    <a:lnTo>
                      <a:pt x="18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37"/>
              <p:cNvSpPr/>
              <p:nvPr/>
            </p:nvSpPr>
            <p:spPr>
              <a:xfrm>
                <a:off x="5450268" y="-1253586"/>
                <a:ext cx="229673" cy="172380"/>
              </a:xfrm>
              <a:custGeom>
                <a:avLst/>
                <a:gdLst/>
                <a:ahLst/>
                <a:cxnLst/>
                <a:rect l="l" t="t" r="r" b="b"/>
                <a:pathLst>
                  <a:path w="1375" h="1032" extrusionOk="0">
                    <a:moveTo>
                      <a:pt x="413" y="0"/>
                    </a:moveTo>
                    <a:lnTo>
                      <a:pt x="0" y="1031"/>
                    </a:lnTo>
                    <a:lnTo>
                      <a:pt x="638" y="1031"/>
                    </a:lnTo>
                    <a:lnTo>
                      <a:pt x="1375" y="594"/>
                    </a:lnTo>
                    <a:lnTo>
                      <a:pt x="413" y="0"/>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37"/>
              <p:cNvSpPr/>
              <p:nvPr/>
            </p:nvSpPr>
            <p:spPr>
              <a:xfrm>
                <a:off x="5447429" y="-1262105"/>
                <a:ext cx="125610" cy="182235"/>
              </a:xfrm>
              <a:custGeom>
                <a:avLst/>
                <a:gdLst/>
                <a:ahLst/>
                <a:cxnLst/>
                <a:rect l="l" t="t" r="r" b="b"/>
                <a:pathLst>
                  <a:path w="752" h="1091" extrusionOk="0">
                    <a:moveTo>
                      <a:pt x="752" y="0"/>
                    </a:moveTo>
                    <a:lnTo>
                      <a:pt x="1" y="438"/>
                    </a:lnTo>
                    <a:lnTo>
                      <a:pt x="1" y="1091"/>
                    </a:lnTo>
                    <a:lnTo>
                      <a:pt x="752" y="696"/>
                    </a:lnTo>
                    <a:lnTo>
                      <a:pt x="752" y="51"/>
                    </a:lnTo>
                    <a:lnTo>
                      <a:pt x="75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37"/>
              <p:cNvSpPr/>
              <p:nvPr/>
            </p:nvSpPr>
            <p:spPr>
              <a:xfrm>
                <a:off x="5255839" y="-1137163"/>
                <a:ext cx="259405" cy="757170"/>
              </a:xfrm>
              <a:custGeom>
                <a:avLst/>
                <a:gdLst/>
                <a:ahLst/>
                <a:cxnLst/>
                <a:rect l="l" t="t" r="r" b="b"/>
                <a:pathLst>
                  <a:path w="1553" h="4533" extrusionOk="0">
                    <a:moveTo>
                      <a:pt x="0" y="1"/>
                    </a:moveTo>
                    <a:lnTo>
                      <a:pt x="0" y="3632"/>
                    </a:lnTo>
                    <a:lnTo>
                      <a:pt x="1553" y="4533"/>
                    </a:lnTo>
                    <a:lnTo>
                      <a:pt x="1553" y="1003"/>
                    </a:lnTo>
                    <a:lnTo>
                      <a:pt x="1553" y="901"/>
                    </a:lnTo>
                    <a:lnTo>
                      <a:pt x="1148" y="670"/>
                    </a:lnTo>
                    <a:lnTo>
                      <a:pt x="262" y="154"/>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37"/>
              <p:cNvSpPr/>
              <p:nvPr/>
            </p:nvSpPr>
            <p:spPr>
              <a:xfrm>
                <a:off x="5299435" y="-1274800"/>
                <a:ext cx="148160" cy="194930"/>
              </a:xfrm>
              <a:custGeom>
                <a:avLst/>
                <a:gdLst/>
                <a:ahLst/>
                <a:cxnLst/>
                <a:rect l="l" t="t" r="r" b="b"/>
                <a:pathLst>
                  <a:path w="887" h="1167" extrusionOk="0">
                    <a:moveTo>
                      <a:pt x="1" y="0"/>
                    </a:moveTo>
                    <a:lnTo>
                      <a:pt x="1" y="671"/>
                    </a:lnTo>
                    <a:lnTo>
                      <a:pt x="887" y="1167"/>
                    </a:lnTo>
                    <a:lnTo>
                      <a:pt x="887" y="514"/>
                    </a:lnTo>
                    <a:lnTo>
                      <a:pt x="584" y="334"/>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37"/>
              <p:cNvSpPr/>
              <p:nvPr/>
            </p:nvSpPr>
            <p:spPr>
              <a:xfrm>
                <a:off x="5299435" y="-1347627"/>
                <a:ext cx="273603" cy="158683"/>
              </a:xfrm>
              <a:custGeom>
                <a:avLst/>
                <a:gdLst/>
                <a:ahLst/>
                <a:cxnLst/>
                <a:rect l="l" t="t" r="r" b="b"/>
                <a:pathLst>
                  <a:path w="1638" h="950" extrusionOk="0">
                    <a:moveTo>
                      <a:pt x="752" y="1"/>
                    </a:moveTo>
                    <a:lnTo>
                      <a:pt x="1" y="436"/>
                    </a:lnTo>
                    <a:lnTo>
                      <a:pt x="584" y="770"/>
                    </a:lnTo>
                    <a:lnTo>
                      <a:pt x="887" y="950"/>
                    </a:lnTo>
                    <a:lnTo>
                      <a:pt x="1599" y="539"/>
                    </a:lnTo>
                    <a:lnTo>
                      <a:pt x="1638" y="512"/>
                    </a:lnTo>
                    <a:lnTo>
                      <a:pt x="75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37"/>
              <p:cNvSpPr/>
              <p:nvPr/>
            </p:nvSpPr>
            <p:spPr>
              <a:xfrm>
                <a:off x="5645031" y="-939226"/>
                <a:ext cx="54787" cy="257568"/>
              </a:xfrm>
              <a:custGeom>
                <a:avLst/>
                <a:gdLst/>
                <a:ahLst/>
                <a:cxnLst/>
                <a:rect l="l" t="t" r="r" b="b"/>
                <a:pathLst>
                  <a:path w="328" h="1542" extrusionOk="0">
                    <a:moveTo>
                      <a:pt x="0" y="0"/>
                    </a:moveTo>
                    <a:lnTo>
                      <a:pt x="0" y="1351"/>
                    </a:lnTo>
                    <a:lnTo>
                      <a:pt x="328" y="1541"/>
                    </a:lnTo>
                    <a:lnTo>
                      <a:pt x="328" y="191"/>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37"/>
              <p:cNvSpPr/>
              <p:nvPr/>
            </p:nvSpPr>
            <p:spPr>
              <a:xfrm>
                <a:off x="5645031" y="-1014392"/>
                <a:ext cx="186077" cy="107069"/>
              </a:xfrm>
              <a:custGeom>
                <a:avLst/>
                <a:gdLst/>
                <a:ahLst/>
                <a:cxnLst/>
                <a:rect l="l" t="t" r="r" b="b"/>
                <a:pathLst>
                  <a:path w="1114" h="641" extrusionOk="0">
                    <a:moveTo>
                      <a:pt x="776" y="0"/>
                    </a:moveTo>
                    <a:cubicBezTo>
                      <a:pt x="776" y="0"/>
                      <a:pt x="776" y="0"/>
                      <a:pt x="776" y="0"/>
                    </a:cubicBezTo>
                    <a:lnTo>
                      <a:pt x="0" y="450"/>
                    </a:lnTo>
                    <a:lnTo>
                      <a:pt x="328" y="641"/>
                    </a:lnTo>
                    <a:lnTo>
                      <a:pt x="1113" y="191"/>
                    </a:lnTo>
                    <a:cubicBezTo>
                      <a:pt x="1113" y="191"/>
                      <a:pt x="779" y="0"/>
                      <a:pt x="7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37"/>
              <p:cNvSpPr/>
              <p:nvPr/>
            </p:nvSpPr>
            <p:spPr>
              <a:xfrm>
                <a:off x="5699652" y="-982655"/>
                <a:ext cx="131457" cy="300997"/>
              </a:xfrm>
              <a:custGeom>
                <a:avLst/>
                <a:gdLst/>
                <a:ahLst/>
                <a:cxnLst/>
                <a:rect l="l" t="t" r="r" b="b"/>
                <a:pathLst>
                  <a:path w="787" h="1802" extrusionOk="0">
                    <a:moveTo>
                      <a:pt x="786" y="1"/>
                    </a:moveTo>
                    <a:lnTo>
                      <a:pt x="1" y="451"/>
                    </a:lnTo>
                    <a:lnTo>
                      <a:pt x="1" y="1801"/>
                    </a:lnTo>
                    <a:lnTo>
                      <a:pt x="786" y="1351"/>
                    </a:lnTo>
                    <a:lnTo>
                      <a:pt x="78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5" name="Google Shape;2095;p37"/>
            <p:cNvGrpSpPr/>
            <p:nvPr/>
          </p:nvGrpSpPr>
          <p:grpSpPr>
            <a:xfrm>
              <a:off x="6605440" y="1345015"/>
              <a:ext cx="282400" cy="255962"/>
              <a:chOff x="5255839" y="-1347627"/>
              <a:chExt cx="1366681" cy="1238732"/>
            </a:xfrm>
          </p:grpSpPr>
          <p:sp>
            <p:nvSpPr>
              <p:cNvPr id="2096" name="Google Shape;2096;p37"/>
              <p:cNvSpPr/>
              <p:nvPr/>
            </p:nvSpPr>
            <p:spPr>
              <a:xfrm>
                <a:off x="5507227" y="-413232"/>
                <a:ext cx="1115293" cy="304338"/>
              </a:xfrm>
              <a:custGeom>
                <a:avLst/>
                <a:gdLst/>
                <a:ahLst/>
                <a:cxnLst/>
                <a:rect l="l" t="t" r="r" b="b"/>
                <a:pathLst>
                  <a:path w="6677" h="1822" extrusionOk="0">
                    <a:moveTo>
                      <a:pt x="2446" y="0"/>
                    </a:moveTo>
                    <a:lnTo>
                      <a:pt x="1216" y="714"/>
                    </a:lnTo>
                    <a:lnTo>
                      <a:pt x="1" y="714"/>
                    </a:lnTo>
                    <a:lnTo>
                      <a:pt x="1" y="1109"/>
                    </a:lnTo>
                    <a:lnTo>
                      <a:pt x="1163" y="1109"/>
                    </a:lnTo>
                    <a:lnTo>
                      <a:pt x="2401" y="1821"/>
                    </a:lnTo>
                    <a:lnTo>
                      <a:pt x="5122" y="1821"/>
                    </a:lnTo>
                    <a:lnTo>
                      <a:pt x="6677" y="921"/>
                    </a:lnTo>
                    <a:lnTo>
                      <a:pt x="5171" y="0"/>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37"/>
              <p:cNvSpPr/>
              <p:nvPr/>
            </p:nvSpPr>
            <p:spPr>
              <a:xfrm>
                <a:off x="5507227" y="-831655"/>
                <a:ext cx="49776" cy="603832"/>
              </a:xfrm>
              <a:custGeom>
                <a:avLst/>
                <a:gdLst/>
                <a:ahLst/>
                <a:cxnLst/>
                <a:rect l="l" t="t" r="r" b="b"/>
                <a:pathLst>
                  <a:path w="298" h="3615" extrusionOk="0">
                    <a:moveTo>
                      <a:pt x="297" y="1"/>
                    </a:moveTo>
                    <a:lnTo>
                      <a:pt x="1" y="173"/>
                    </a:lnTo>
                    <a:lnTo>
                      <a:pt x="1" y="3614"/>
                    </a:lnTo>
                    <a:lnTo>
                      <a:pt x="297" y="3440"/>
                    </a:lnTo>
                    <a:lnTo>
                      <a:pt x="2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37"/>
              <p:cNvSpPr/>
              <p:nvPr/>
            </p:nvSpPr>
            <p:spPr>
              <a:xfrm>
                <a:off x="5457785" y="-860553"/>
                <a:ext cx="99219" cy="57794"/>
              </a:xfrm>
              <a:custGeom>
                <a:avLst/>
                <a:gdLst/>
                <a:ahLst/>
                <a:cxnLst/>
                <a:rect l="l" t="t" r="r" b="b"/>
                <a:pathLst>
                  <a:path w="594" h="346" extrusionOk="0">
                    <a:moveTo>
                      <a:pt x="297" y="0"/>
                    </a:moveTo>
                    <a:lnTo>
                      <a:pt x="0" y="174"/>
                    </a:lnTo>
                    <a:lnTo>
                      <a:pt x="297" y="346"/>
                    </a:lnTo>
                    <a:lnTo>
                      <a:pt x="593" y="174"/>
                    </a:lnTo>
                    <a:lnTo>
                      <a:pt x="297" y="0"/>
                    </a:lnTo>
                    <a:close/>
                  </a:path>
                </a:pathLst>
              </a:custGeom>
              <a:solidFill>
                <a:srgbClr val="4E40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37"/>
              <p:cNvSpPr/>
              <p:nvPr/>
            </p:nvSpPr>
            <p:spPr>
              <a:xfrm>
                <a:off x="5457785" y="-831655"/>
                <a:ext cx="49609" cy="603832"/>
              </a:xfrm>
              <a:custGeom>
                <a:avLst/>
                <a:gdLst/>
                <a:ahLst/>
                <a:cxnLst/>
                <a:rect l="l" t="t" r="r" b="b"/>
                <a:pathLst>
                  <a:path w="297" h="3615" extrusionOk="0">
                    <a:moveTo>
                      <a:pt x="0" y="1"/>
                    </a:moveTo>
                    <a:lnTo>
                      <a:pt x="0" y="3440"/>
                    </a:lnTo>
                    <a:lnTo>
                      <a:pt x="297" y="3614"/>
                    </a:lnTo>
                    <a:lnTo>
                      <a:pt x="297" y="173"/>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37"/>
              <p:cNvSpPr/>
              <p:nvPr/>
            </p:nvSpPr>
            <p:spPr>
              <a:xfrm>
                <a:off x="5515078" y="-1137163"/>
                <a:ext cx="259572" cy="757170"/>
              </a:xfrm>
              <a:custGeom>
                <a:avLst/>
                <a:gdLst/>
                <a:ahLst/>
                <a:cxnLst/>
                <a:rect l="l" t="t" r="r" b="b"/>
                <a:pathLst>
                  <a:path w="1554" h="4533" extrusionOk="0">
                    <a:moveTo>
                      <a:pt x="1554" y="1"/>
                    </a:moveTo>
                    <a:lnTo>
                      <a:pt x="347" y="701"/>
                    </a:lnTo>
                    <a:lnTo>
                      <a:pt x="1" y="901"/>
                    </a:lnTo>
                    <a:lnTo>
                      <a:pt x="1" y="1003"/>
                    </a:lnTo>
                    <a:lnTo>
                      <a:pt x="1" y="4533"/>
                    </a:lnTo>
                    <a:lnTo>
                      <a:pt x="1554" y="3632"/>
                    </a:lnTo>
                    <a:lnTo>
                      <a:pt x="155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37"/>
              <p:cNvSpPr/>
              <p:nvPr/>
            </p:nvSpPr>
            <p:spPr>
              <a:xfrm>
                <a:off x="5255839" y="-1253586"/>
                <a:ext cx="518811" cy="267089"/>
              </a:xfrm>
              <a:custGeom>
                <a:avLst/>
                <a:gdLst/>
                <a:ahLst/>
                <a:cxnLst/>
                <a:rect l="l" t="t" r="r" b="b"/>
                <a:pathLst>
                  <a:path w="3106" h="1599" extrusionOk="0">
                    <a:moveTo>
                      <a:pt x="1899" y="0"/>
                    </a:moveTo>
                    <a:lnTo>
                      <a:pt x="1899" y="645"/>
                    </a:lnTo>
                    <a:lnTo>
                      <a:pt x="1148" y="1040"/>
                    </a:lnTo>
                    <a:lnTo>
                      <a:pt x="262" y="544"/>
                    </a:lnTo>
                    <a:lnTo>
                      <a:pt x="0" y="698"/>
                    </a:lnTo>
                    <a:lnTo>
                      <a:pt x="262" y="851"/>
                    </a:lnTo>
                    <a:lnTo>
                      <a:pt x="1148" y="1367"/>
                    </a:lnTo>
                    <a:lnTo>
                      <a:pt x="1553" y="1598"/>
                    </a:lnTo>
                    <a:lnTo>
                      <a:pt x="1899" y="1398"/>
                    </a:lnTo>
                    <a:lnTo>
                      <a:pt x="3106" y="698"/>
                    </a:lnTo>
                    <a:lnTo>
                      <a:pt x="18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37"/>
              <p:cNvSpPr/>
              <p:nvPr/>
            </p:nvSpPr>
            <p:spPr>
              <a:xfrm>
                <a:off x="5450268" y="-1253586"/>
                <a:ext cx="229673" cy="172380"/>
              </a:xfrm>
              <a:custGeom>
                <a:avLst/>
                <a:gdLst/>
                <a:ahLst/>
                <a:cxnLst/>
                <a:rect l="l" t="t" r="r" b="b"/>
                <a:pathLst>
                  <a:path w="1375" h="1032" extrusionOk="0">
                    <a:moveTo>
                      <a:pt x="413" y="0"/>
                    </a:moveTo>
                    <a:lnTo>
                      <a:pt x="0" y="1031"/>
                    </a:lnTo>
                    <a:lnTo>
                      <a:pt x="638" y="1031"/>
                    </a:lnTo>
                    <a:lnTo>
                      <a:pt x="1375" y="594"/>
                    </a:lnTo>
                    <a:lnTo>
                      <a:pt x="413" y="0"/>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37"/>
              <p:cNvSpPr/>
              <p:nvPr/>
            </p:nvSpPr>
            <p:spPr>
              <a:xfrm>
                <a:off x="5447429" y="-1262105"/>
                <a:ext cx="125610" cy="182235"/>
              </a:xfrm>
              <a:custGeom>
                <a:avLst/>
                <a:gdLst/>
                <a:ahLst/>
                <a:cxnLst/>
                <a:rect l="l" t="t" r="r" b="b"/>
                <a:pathLst>
                  <a:path w="752" h="1091" extrusionOk="0">
                    <a:moveTo>
                      <a:pt x="752" y="0"/>
                    </a:moveTo>
                    <a:lnTo>
                      <a:pt x="1" y="438"/>
                    </a:lnTo>
                    <a:lnTo>
                      <a:pt x="1" y="1091"/>
                    </a:lnTo>
                    <a:lnTo>
                      <a:pt x="752" y="696"/>
                    </a:lnTo>
                    <a:lnTo>
                      <a:pt x="752" y="51"/>
                    </a:lnTo>
                    <a:lnTo>
                      <a:pt x="75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37"/>
              <p:cNvSpPr/>
              <p:nvPr/>
            </p:nvSpPr>
            <p:spPr>
              <a:xfrm>
                <a:off x="5255839" y="-1137163"/>
                <a:ext cx="259405" cy="757170"/>
              </a:xfrm>
              <a:custGeom>
                <a:avLst/>
                <a:gdLst/>
                <a:ahLst/>
                <a:cxnLst/>
                <a:rect l="l" t="t" r="r" b="b"/>
                <a:pathLst>
                  <a:path w="1553" h="4533" extrusionOk="0">
                    <a:moveTo>
                      <a:pt x="0" y="1"/>
                    </a:moveTo>
                    <a:lnTo>
                      <a:pt x="0" y="3632"/>
                    </a:lnTo>
                    <a:lnTo>
                      <a:pt x="1553" y="4533"/>
                    </a:lnTo>
                    <a:lnTo>
                      <a:pt x="1553" y="1003"/>
                    </a:lnTo>
                    <a:lnTo>
                      <a:pt x="1553" y="901"/>
                    </a:lnTo>
                    <a:lnTo>
                      <a:pt x="1148" y="670"/>
                    </a:lnTo>
                    <a:lnTo>
                      <a:pt x="262" y="154"/>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37"/>
              <p:cNvSpPr/>
              <p:nvPr/>
            </p:nvSpPr>
            <p:spPr>
              <a:xfrm>
                <a:off x="5299435" y="-1274800"/>
                <a:ext cx="148160" cy="194930"/>
              </a:xfrm>
              <a:custGeom>
                <a:avLst/>
                <a:gdLst/>
                <a:ahLst/>
                <a:cxnLst/>
                <a:rect l="l" t="t" r="r" b="b"/>
                <a:pathLst>
                  <a:path w="887" h="1167" extrusionOk="0">
                    <a:moveTo>
                      <a:pt x="1" y="0"/>
                    </a:moveTo>
                    <a:lnTo>
                      <a:pt x="1" y="671"/>
                    </a:lnTo>
                    <a:lnTo>
                      <a:pt x="887" y="1167"/>
                    </a:lnTo>
                    <a:lnTo>
                      <a:pt x="887" y="514"/>
                    </a:lnTo>
                    <a:lnTo>
                      <a:pt x="584" y="334"/>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37"/>
              <p:cNvSpPr/>
              <p:nvPr/>
            </p:nvSpPr>
            <p:spPr>
              <a:xfrm>
                <a:off x="5299435" y="-1347627"/>
                <a:ext cx="273603" cy="158683"/>
              </a:xfrm>
              <a:custGeom>
                <a:avLst/>
                <a:gdLst/>
                <a:ahLst/>
                <a:cxnLst/>
                <a:rect l="l" t="t" r="r" b="b"/>
                <a:pathLst>
                  <a:path w="1638" h="950" extrusionOk="0">
                    <a:moveTo>
                      <a:pt x="752" y="1"/>
                    </a:moveTo>
                    <a:lnTo>
                      <a:pt x="1" y="436"/>
                    </a:lnTo>
                    <a:lnTo>
                      <a:pt x="584" y="770"/>
                    </a:lnTo>
                    <a:lnTo>
                      <a:pt x="887" y="950"/>
                    </a:lnTo>
                    <a:lnTo>
                      <a:pt x="1599" y="539"/>
                    </a:lnTo>
                    <a:lnTo>
                      <a:pt x="1638" y="512"/>
                    </a:lnTo>
                    <a:lnTo>
                      <a:pt x="75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37"/>
              <p:cNvSpPr/>
              <p:nvPr/>
            </p:nvSpPr>
            <p:spPr>
              <a:xfrm>
                <a:off x="5645031" y="-939226"/>
                <a:ext cx="54787" cy="257568"/>
              </a:xfrm>
              <a:custGeom>
                <a:avLst/>
                <a:gdLst/>
                <a:ahLst/>
                <a:cxnLst/>
                <a:rect l="l" t="t" r="r" b="b"/>
                <a:pathLst>
                  <a:path w="328" h="1542" extrusionOk="0">
                    <a:moveTo>
                      <a:pt x="0" y="0"/>
                    </a:moveTo>
                    <a:lnTo>
                      <a:pt x="0" y="1351"/>
                    </a:lnTo>
                    <a:lnTo>
                      <a:pt x="328" y="1541"/>
                    </a:lnTo>
                    <a:lnTo>
                      <a:pt x="328" y="191"/>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37"/>
              <p:cNvSpPr/>
              <p:nvPr/>
            </p:nvSpPr>
            <p:spPr>
              <a:xfrm>
                <a:off x="5645031" y="-1014392"/>
                <a:ext cx="186077" cy="107069"/>
              </a:xfrm>
              <a:custGeom>
                <a:avLst/>
                <a:gdLst/>
                <a:ahLst/>
                <a:cxnLst/>
                <a:rect l="l" t="t" r="r" b="b"/>
                <a:pathLst>
                  <a:path w="1114" h="641" extrusionOk="0">
                    <a:moveTo>
                      <a:pt x="776" y="0"/>
                    </a:moveTo>
                    <a:cubicBezTo>
                      <a:pt x="776" y="0"/>
                      <a:pt x="776" y="0"/>
                      <a:pt x="776" y="0"/>
                    </a:cubicBezTo>
                    <a:lnTo>
                      <a:pt x="0" y="450"/>
                    </a:lnTo>
                    <a:lnTo>
                      <a:pt x="328" y="641"/>
                    </a:lnTo>
                    <a:lnTo>
                      <a:pt x="1113" y="191"/>
                    </a:lnTo>
                    <a:cubicBezTo>
                      <a:pt x="1113" y="191"/>
                      <a:pt x="779" y="0"/>
                      <a:pt x="7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37"/>
              <p:cNvSpPr/>
              <p:nvPr/>
            </p:nvSpPr>
            <p:spPr>
              <a:xfrm>
                <a:off x="5699652" y="-982655"/>
                <a:ext cx="131457" cy="300997"/>
              </a:xfrm>
              <a:custGeom>
                <a:avLst/>
                <a:gdLst/>
                <a:ahLst/>
                <a:cxnLst/>
                <a:rect l="l" t="t" r="r" b="b"/>
                <a:pathLst>
                  <a:path w="787" h="1802" extrusionOk="0">
                    <a:moveTo>
                      <a:pt x="786" y="1"/>
                    </a:moveTo>
                    <a:lnTo>
                      <a:pt x="1" y="451"/>
                    </a:lnTo>
                    <a:lnTo>
                      <a:pt x="1" y="1801"/>
                    </a:lnTo>
                    <a:lnTo>
                      <a:pt x="786" y="1351"/>
                    </a:lnTo>
                    <a:lnTo>
                      <a:pt x="78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0" name="Google Shape;2110;p37"/>
            <p:cNvGrpSpPr/>
            <p:nvPr/>
          </p:nvGrpSpPr>
          <p:grpSpPr>
            <a:xfrm>
              <a:off x="6773873" y="1204901"/>
              <a:ext cx="282400" cy="255962"/>
              <a:chOff x="5255839" y="-1347627"/>
              <a:chExt cx="1366681" cy="1238732"/>
            </a:xfrm>
          </p:grpSpPr>
          <p:sp>
            <p:nvSpPr>
              <p:cNvPr id="2111" name="Google Shape;2111;p37"/>
              <p:cNvSpPr/>
              <p:nvPr/>
            </p:nvSpPr>
            <p:spPr>
              <a:xfrm>
                <a:off x="5507227" y="-413232"/>
                <a:ext cx="1115293" cy="304338"/>
              </a:xfrm>
              <a:custGeom>
                <a:avLst/>
                <a:gdLst/>
                <a:ahLst/>
                <a:cxnLst/>
                <a:rect l="l" t="t" r="r" b="b"/>
                <a:pathLst>
                  <a:path w="6677" h="1822" extrusionOk="0">
                    <a:moveTo>
                      <a:pt x="2446" y="0"/>
                    </a:moveTo>
                    <a:lnTo>
                      <a:pt x="1216" y="714"/>
                    </a:lnTo>
                    <a:lnTo>
                      <a:pt x="1" y="714"/>
                    </a:lnTo>
                    <a:lnTo>
                      <a:pt x="1" y="1109"/>
                    </a:lnTo>
                    <a:lnTo>
                      <a:pt x="1163" y="1109"/>
                    </a:lnTo>
                    <a:lnTo>
                      <a:pt x="2401" y="1821"/>
                    </a:lnTo>
                    <a:lnTo>
                      <a:pt x="5122" y="1821"/>
                    </a:lnTo>
                    <a:lnTo>
                      <a:pt x="6677" y="921"/>
                    </a:lnTo>
                    <a:lnTo>
                      <a:pt x="5171" y="0"/>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37"/>
              <p:cNvSpPr/>
              <p:nvPr/>
            </p:nvSpPr>
            <p:spPr>
              <a:xfrm>
                <a:off x="5507227" y="-831655"/>
                <a:ext cx="49776" cy="603832"/>
              </a:xfrm>
              <a:custGeom>
                <a:avLst/>
                <a:gdLst/>
                <a:ahLst/>
                <a:cxnLst/>
                <a:rect l="l" t="t" r="r" b="b"/>
                <a:pathLst>
                  <a:path w="298" h="3615" extrusionOk="0">
                    <a:moveTo>
                      <a:pt x="297" y="1"/>
                    </a:moveTo>
                    <a:lnTo>
                      <a:pt x="1" y="173"/>
                    </a:lnTo>
                    <a:lnTo>
                      <a:pt x="1" y="3614"/>
                    </a:lnTo>
                    <a:lnTo>
                      <a:pt x="297" y="3440"/>
                    </a:lnTo>
                    <a:lnTo>
                      <a:pt x="2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37"/>
              <p:cNvSpPr/>
              <p:nvPr/>
            </p:nvSpPr>
            <p:spPr>
              <a:xfrm>
                <a:off x="5457785" y="-860553"/>
                <a:ext cx="99219" cy="57794"/>
              </a:xfrm>
              <a:custGeom>
                <a:avLst/>
                <a:gdLst/>
                <a:ahLst/>
                <a:cxnLst/>
                <a:rect l="l" t="t" r="r" b="b"/>
                <a:pathLst>
                  <a:path w="594" h="346" extrusionOk="0">
                    <a:moveTo>
                      <a:pt x="297" y="0"/>
                    </a:moveTo>
                    <a:lnTo>
                      <a:pt x="0" y="174"/>
                    </a:lnTo>
                    <a:lnTo>
                      <a:pt x="297" y="346"/>
                    </a:lnTo>
                    <a:lnTo>
                      <a:pt x="593" y="174"/>
                    </a:lnTo>
                    <a:lnTo>
                      <a:pt x="297" y="0"/>
                    </a:lnTo>
                    <a:close/>
                  </a:path>
                </a:pathLst>
              </a:custGeom>
              <a:solidFill>
                <a:srgbClr val="4E40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37"/>
              <p:cNvSpPr/>
              <p:nvPr/>
            </p:nvSpPr>
            <p:spPr>
              <a:xfrm>
                <a:off x="5457785" y="-831655"/>
                <a:ext cx="49609" cy="603832"/>
              </a:xfrm>
              <a:custGeom>
                <a:avLst/>
                <a:gdLst/>
                <a:ahLst/>
                <a:cxnLst/>
                <a:rect l="l" t="t" r="r" b="b"/>
                <a:pathLst>
                  <a:path w="297" h="3615" extrusionOk="0">
                    <a:moveTo>
                      <a:pt x="0" y="1"/>
                    </a:moveTo>
                    <a:lnTo>
                      <a:pt x="0" y="3440"/>
                    </a:lnTo>
                    <a:lnTo>
                      <a:pt x="297" y="3614"/>
                    </a:lnTo>
                    <a:lnTo>
                      <a:pt x="297" y="173"/>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37"/>
              <p:cNvSpPr/>
              <p:nvPr/>
            </p:nvSpPr>
            <p:spPr>
              <a:xfrm>
                <a:off x="5515078" y="-1137163"/>
                <a:ext cx="259572" cy="757170"/>
              </a:xfrm>
              <a:custGeom>
                <a:avLst/>
                <a:gdLst/>
                <a:ahLst/>
                <a:cxnLst/>
                <a:rect l="l" t="t" r="r" b="b"/>
                <a:pathLst>
                  <a:path w="1554" h="4533" extrusionOk="0">
                    <a:moveTo>
                      <a:pt x="1554" y="1"/>
                    </a:moveTo>
                    <a:lnTo>
                      <a:pt x="347" y="701"/>
                    </a:lnTo>
                    <a:lnTo>
                      <a:pt x="1" y="901"/>
                    </a:lnTo>
                    <a:lnTo>
                      <a:pt x="1" y="1003"/>
                    </a:lnTo>
                    <a:lnTo>
                      <a:pt x="1" y="4533"/>
                    </a:lnTo>
                    <a:lnTo>
                      <a:pt x="1554" y="3632"/>
                    </a:lnTo>
                    <a:lnTo>
                      <a:pt x="155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37"/>
              <p:cNvSpPr/>
              <p:nvPr/>
            </p:nvSpPr>
            <p:spPr>
              <a:xfrm>
                <a:off x="5255839" y="-1253586"/>
                <a:ext cx="518811" cy="267089"/>
              </a:xfrm>
              <a:custGeom>
                <a:avLst/>
                <a:gdLst/>
                <a:ahLst/>
                <a:cxnLst/>
                <a:rect l="l" t="t" r="r" b="b"/>
                <a:pathLst>
                  <a:path w="3106" h="1599" extrusionOk="0">
                    <a:moveTo>
                      <a:pt x="1899" y="0"/>
                    </a:moveTo>
                    <a:lnTo>
                      <a:pt x="1899" y="645"/>
                    </a:lnTo>
                    <a:lnTo>
                      <a:pt x="1148" y="1040"/>
                    </a:lnTo>
                    <a:lnTo>
                      <a:pt x="262" y="544"/>
                    </a:lnTo>
                    <a:lnTo>
                      <a:pt x="0" y="698"/>
                    </a:lnTo>
                    <a:lnTo>
                      <a:pt x="262" y="851"/>
                    </a:lnTo>
                    <a:lnTo>
                      <a:pt x="1148" y="1367"/>
                    </a:lnTo>
                    <a:lnTo>
                      <a:pt x="1553" y="1598"/>
                    </a:lnTo>
                    <a:lnTo>
                      <a:pt x="1899" y="1398"/>
                    </a:lnTo>
                    <a:lnTo>
                      <a:pt x="3106" y="698"/>
                    </a:lnTo>
                    <a:lnTo>
                      <a:pt x="18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37"/>
              <p:cNvSpPr/>
              <p:nvPr/>
            </p:nvSpPr>
            <p:spPr>
              <a:xfrm>
                <a:off x="5450268" y="-1253586"/>
                <a:ext cx="229673" cy="172380"/>
              </a:xfrm>
              <a:custGeom>
                <a:avLst/>
                <a:gdLst/>
                <a:ahLst/>
                <a:cxnLst/>
                <a:rect l="l" t="t" r="r" b="b"/>
                <a:pathLst>
                  <a:path w="1375" h="1032" extrusionOk="0">
                    <a:moveTo>
                      <a:pt x="413" y="0"/>
                    </a:moveTo>
                    <a:lnTo>
                      <a:pt x="0" y="1031"/>
                    </a:lnTo>
                    <a:lnTo>
                      <a:pt x="638" y="1031"/>
                    </a:lnTo>
                    <a:lnTo>
                      <a:pt x="1375" y="594"/>
                    </a:lnTo>
                    <a:lnTo>
                      <a:pt x="413" y="0"/>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37"/>
              <p:cNvSpPr/>
              <p:nvPr/>
            </p:nvSpPr>
            <p:spPr>
              <a:xfrm>
                <a:off x="5447429" y="-1262105"/>
                <a:ext cx="125610" cy="182235"/>
              </a:xfrm>
              <a:custGeom>
                <a:avLst/>
                <a:gdLst/>
                <a:ahLst/>
                <a:cxnLst/>
                <a:rect l="l" t="t" r="r" b="b"/>
                <a:pathLst>
                  <a:path w="752" h="1091" extrusionOk="0">
                    <a:moveTo>
                      <a:pt x="752" y="0"/>
                    </a:moveTo>
                    <a:lnTo>
                      <a:pt x="1" y="438"/>
                    </a:lnTo>
                    <a:lnTo>
                      <a:pt x="1" y="1091"/>
                    </a:lnTo>
                    <a:lnTo>
                      <a:pt x="752" y="696"/>
                    </a:lnTo>
                    <a:lnTo>
                      <a:pt x="752" y="51"/>
                    </a:lnTo>
                    <a:lnTo>
                      <a:pt x="75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37"/>
              <p:cNvSpPr/>
              <p:nvPr/>
            </p:nvSpPr>
            <p:spPr>
              <a:xfrm>
                <a:off x="5255839" y="-1137163"/>
                <a:ext cx="259405" cy="757170"/>
              </a:xfrm>
              <a:custGeom>
                <a:avLst/>
                <a:gdLst/>
                <a:ahLst/>
                <a:cxnLst/>
                <a:rect l="l" t="t" r="r" b="b"/>
                <a:pathLst>
                  <a:path w="1553" h="4533" extrusionOk="0">
                    <a:moveTo>
                      <a:pt x="0" y="1"/>
                    </a:moveTo>
                    <a:lnTo>
                      <a:pt x="0" y="3632"/>
                    </a:lnTo>
                    <a:lnTo>
                      <a:pt x="1553" y="4533"/>
                    </a:lnTo>
                    <a:lnTo>
                      <a:pt x="1553" y="1003"/>
                    </a:lnTo>
                    <a:lnTo>
                      <a:pt x="1553" y="901"/>
                    </a:lnTo>
                    <a:lnTo>
                      <a:pt x="1148" y="670"/>
                    </a:lnTo>
                    <a:lnTo>
                      <a:pt x="262" y="154"/>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37"/>
              <p:cNvSpPr/>
              <p:nvPr/>
            </p:nvSpPr>
            <p:spPr>
              <a:xfrm>
                <a:off x="5299435" y="-1274800"/>
                <a:ext cx="148160" cy="194930"/>
              </a:xfrm>
              <a:custGeom>
                <a:avLst/>
                <a:gdLst/>
                <a:ahLst/>
                <a:cxnLst/>
                <a:rect l="l" t="t" r="r" b="b"/>
                <a:pathLst>
                  <a:path w="887" h="1167" extrusionOk="0">
                    <a:moveTo>
                      <a:pt x="1" y="0"/>
                    </a:moveTo>
                    <a:lnTo>
                      <a:pt x="1" y="671"/>
                    </a:lnTo>
                    <a:lnTo>
                      <a:pt x="887" y="1167"/>
                    </a:lnTo>
                    <a:lnTo>
                      <a:pt x="887" y="514"/>
                    </a:lnTo>
                    <a:lnTo>
                      <a:pt x="584" y="334"/>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37"/>
              <p:cNvSpPr/>
              <p:nvPr/>
            </p:nvSpPr>
            <p:spPr>
              <a:xfrm>
                <a:off x="5299435" y="-1347627"/>
                <a:ext cx="273603" cy="158683"/>
              </a:xfrm>
              <a:custGeom>
                <a:avLst/>
                <a:gdLst/>
                <a:ahLst/>
                <a:cxnLst/>
                <a:rect l="l" t="t" r="r" b="b"/>
                <a:pathLst>
                  <a:path w="1638" h="950" extrusionOk="0">
                    <a:moveTo>
                      <a:pt x="752" y="1"/>
                    </a:moveTo>
                    <a:lnTo>
                      <a:pt x="1" y="436"/>
                    </a:lnTo>
                    <a:lnTo>
                      <a:pt x="584" y="770"/>
                    </a:lnTo>
                    <a:lnTo>
                      <a:pt x="887" y="950"/>
                    </a:lnTo>
                    <a:lnTo>
                      <a:pt x="1599" y="539"/>
                    </a:lnTo>
                    <a:lnTo>
                      <a:pt x="1638" y="512"/>
                    </a:lnTo>
                    <a:lnTo>
                      <a:pt x="75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37"/>
              <p:cNvSpPr/>
              <p:nvPr/>
            </p:nvSpPr>
            <p:spPr>
              <a:xfrm>
                <a:off x="5645031" y="-939226"/>
                <a:ext cx="54787" cy="257568"/>
              </a:xfrm>
              <a:custGeom>
                <a:avLst/>
                <a:gdLst/>
                <a:ahLst/>
                <a:cxnLst/>
                <a:rect l="l" t="t" r="r" b="b"/>
                <a:pathLst>
                  <a:path w="328" h="1542" extrusionOk="0">
                    <a:moveTo>
                      <a:pt x="0" y="0"/>
                    </a:moveTo>
                    <a:lnTo>
                      <a:pt x="0" y="1351"/>
                    </a:lnTo>
                    <a:lnTo>
                      <a:pt x="328" y="1541"/>
                    </a:lnTo>
                    <a:lnTo>
                      <a:pt x="328" y="191"/>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37"/>
              <p:cNvSpPr/>
              <p:nvPr/>
            </p:nvSpPr>
            <p:spPr>
              <a:xfrm>
                <a:off x="5645031" y="-1014392"/>
                <a:ext cx="186077" cy="107069"/>
              </a:xfrm>
              <a:custGeom>
                <a:avLst/>
                <a:gdLst/>
                <a:ahLst/>
                <a:cxnLst/>
                <a:rect l="l" t="t" r="r" b="b"/>
                <a:pathLst>
                  <a:path w="1114" h="641" extrusionOk="0">
                    <a:moveTo>
                      <a:pt x="776" y="0"/>
                    </a:moveTo>
                    <a:cubicBezTo>
                      <a:pt x="776" y="0"/>
                      <a:pt x="776" y="0"/>
                      <a:pt x="776" y="0"/>
                    </a:cubicBezTo>
                    <a:lnTo>
                      <a:pt x="0" y="450"/>
                    </a:lnTo>
                    <a:lnTo>
                      <a:pt x="328" y="641"/>
                    </a:lnTo>
                    <a:lnTo>
                      <a:pt x="1113" y="191"/>
                    </a:lnTo>
                    <a:cubicBezTo>
                      <a:pt x="1113" y="191"/>
                      <a:pt x="779" y="0"/>
                      <a:pt x="7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37"/>
              <p:cNvSpPr/>
              <p:nvPr/>
            </p:nvSpPr>
            <p:spPr>
              <a:xfrm>
                <a:off x="5699652" y="-982655"/>
                <a:ext cx="131457" cy="300997"/>
              </a:xfrm>
              <a:custGeom>
                <a:avLst/>
                <a:gdLst/>
                <a:ahLst/>
                <a:cxnLst/>
                <a:rect l="l" t="t" r="r" b="b"/>
                <a:pathLst>
                  <a:path w="787" h="1802" extrusionOk="0">
                    <a:moveTo>
                      <a:pt x="786" y="1"/>
                    </a:moveTo>
                    <a:lnTo>
                      <a:pt x="1" y="451"/>
                    </a:lnTo>
                    <a:lnTo>
                      <a:pt x="1" y="1801"/>
                    </a:lnTo>
                    <a:lnTo>
                      <a:pt x="786" y="1351"/>
                    </a:lnTo>
                    <a:lnTo>
                      <a:pt x="78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5" name="Google Shape;2125;p37"/>
            <p:cNvGrpSpPr/>
            <p:nvPr/>
          </p:nvGrpSpPr>
          <p:grpSpPr>
            <a:xfrm>
              <a:off x="7062162" y="1254285"/>
              <a:ext cx="319582" cy="275290"/>
              <a:chOff x="2452915" y="1180359"/>
              <a:chExt cx="172803" cy="148841"/>
            </a:xfrm>
          </p:grpSpPr>
          <p:grpSp>
            <p:nvGrpSpPr>
              <p:cNvPr id="2126" name="Google Shape;2126;p37"/>
              <p:cNvGrpSpPr/>
              <p:nvPr/>
            </p:nvGrpSpPr>
            <p:grpSpPr>
              <a:xfrm>
                <a:off x="2452915" y="1180359"/>
                <a:ext cx="172803" cy="148841"/>
                <a:chOff x="4056247" y="-199813"/>
                <a:chExt cx="1243187" cy="1070798"/>
              </a:xfrm>
            </p:grpSpPr>
            <p:sp>
              <p:nvSpPr>
                <p:cNvPr id="2127" name="Google Shape;2127;p37"/>
                <p:cNvSpPr/>
                <p:nvPr/>
              </p:nvSpPr>
              <p:spPr>
                <a:xfrm>
                  <a:off x="4280900" y="511216"/>
                  <a:ext cx="1018535" cy="359769"/>
                </a:xfrm>
                <a:custGeom>
                  <a:avLst/>
                  <a:gdLst/>
                  <a:ahLst/>
                  <a:cxnLst/>
                  <a:rect l="l" t="t" r="r" b="b"/>
                  <a:pathLst>
                    <a:path w="5028" h="1776" extrusionOk="0">
                      <a:moveTo>
                        <a:pt x="3326" y="0"/>
                      </a:moveTo>
                      <a:cubicBezTo>
                        <a:pt x="2936" y="0"/>
                        <a:pt x="2546" y="86"/>
                        <a:pt x="2249" y="257"/>
                      </a:cubicBezTo>
                      <a:cubicBezTo>
                        <a:pt x="2014" y="392"/>
                        <a:pt x="1870" y="564"/>
                        <a:pt x="1821" y="740"/>
                      </a:cubicBezTo>
                      <a:lnTo>
                        <a:pt x="0" y="750"/>
                      </a:lnTo>
                      <a:lnTo>
                        <a:pt x="8" y="984"/>
                      </a:lnTo>
                      <a:lnTo>
                        <a:pt x="1809" y="979"/>
                      </a:lnTo>
                      <a:cubicBezTo>
                        <a:pt x="1848" y="1174"/>
                        <a:pt x="1993" y="1364"/>
                        <a:pt x="2251" y="1513"/>
                      </a:cubicBezTo>
                      <a:cubicBezTo>
                        <a:pt x="2553" y="1688"/>
                        <a:pt x="2948" y="1776"/>
                        <a:pt x="3343" y="1776"/>
                      </a:cubicBezTo>
                      <a:cubicBezTo>
                        <a:pt x="3735" y="1776"/>
                        <a:pt x="4125" y="1690"/>
                        <a:pt x="4424" y="1518"/>
                      </a:cubicBezTo>
                      <a:cubicBezTo>
                        <a:pt x="5027" y="1176"/>
                        <a:pt x="5023" y="611"/>
                        <a:pt x="4420" y="263"/>
                      </a:cubicBezTo>
                      <a:cubicBezTo>
                        <a:pt x="4119" y="88"/>
                        <a:pt x="3722" y="0"/>
                        <a:pt x="3326" y="0"/>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37"/>
                <p:cNvSpPr/>
                <p:nvPr/>
              </p:nvSpPr>
              <p:spPr>
                <a:xfrm>
                  <a:off x="4248488" y="192367"/>
                  <a:ext cx="100881" cy="521422"/>
                </a:xfrm>
                <a:custGeom>
                  <a:avLst/>
                  <a:gdLst/>
                  <a:ahLst/>
                  <a:cxnLst/>
                  <a:rect l="l" t="t" r="r" b="b"/>
                  <a:pathLst>
                    <a:path w="498" h="2574" extrusionOk="0">
                      <a:moveTo>
                        <a:pt x="5" y="0"/>
                      </a:moveTo>
                      <a:lnTo>
                        <a:pt x="5" y="2414"/>
                      </a:lnTo>
                      <a:cubicBezTo>
                        <a:pt x="1" y="2455"/>
                        <a:pt x="23" y="2496"/>
                        <a:pt x="76" y="2529"/>
                      </a:cubicBezTo>
                      <a:cubicBezTo>
                        <a:pt x="125" y="2558"/>
                        <a:pt x="190" y="2573"/>
                        <a:pt x="256" y="2573"/>
                      </a:cubicBezTo>
                      <a:cubicBezTo>
                        <a:pt x="317" y="2573"/>
                        <a:pt x="378" y="2560"/>
                        <a:pt x="424" y="2533"/>
                      </a:cubicBezTo>
                      <a:cubicBezTo>
                        <a:pt x="477" y="2498"/>
                        <a:pt x="498" y="2457"/>
                        <a:pt x="494" y="2418"/>
                      </a:cubicBezTo>
                      <a:lnTo>
                        <a:pt x="4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37"/>
                <p:cNvSpPr/>
                <p:nvPr/>
              </p:nvSpPr>
              <p:spPr>
                <a:xfrm>
                  <a:off x="4338430" y="203914"/>
                  <a:ext cx="185151" cy="200344"/>
                </a:xfrm>
                <a:custGeom>
                  <a:avLst/>
                  <a:gdLst/>
                  <a:ahLst/>
                  <a:cxnLst/>
                  <a:rect l="l" t="t" r="r" b="b"/>
                  <a:pathLst>
                    <a:path w="914" h="989" extrusionOk="0">
                      <a:moveTo>
                        <a:pt x="903" y="0"/>
                      </a:moveTo>
                      <a:lnTo>
                        <a:pt x="580" y="11"/>
                      </a:lnTo>
                      <a:cubicBezTo>
                        <a:pt x="580" y="13"/>
                        <a:pt x="584" y="330"/>
                        <a:pt x="400" y="518"/>
                      </a:cubicBezTo>
                      <a:cubicBezTo>
                        <a:pt x="303" y="616"/>
                        <a:pt x="175" y="665"/>
                        <a:pt x="1" y="665"/>
                      </a:cubicBezTo>
                      <a:lnTo>
                        <a:pt x="1" y="989"/>
                      </a:lnTo>
                      <a:cubicBezTo>
                        <a:pt x="263" y="989"/>
                        <a:pt x="473" y="907"/>
                        <a:pt x="635" y="743"/>
                      </a:cubicBezTo>
                      <a:cubicBezTo>
                        <a:pt x="913" y="455"/>
                        <a:pt x="903" y="17"/>
                        <a:pt x="9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37"/>
                <p:cNvSpPr/>
                <p:nvPr/>
              </p:nvSpPr>
              <p:spPr>
                <a:xfrm>
                  <a:off x="4400215" y="84193"/>
                  <a:ext cx="242682" cy="242682"/>
                </a:xfrm>
                <a:custGeom>
                  <a:avLst/>
                  <a:gdLst/>
                  <a:ahLst/>
                  <a:cxnLst/>
                  <a:rect l="l" t="t" r="r" b="b"/>
                  <a:pathLst>
                    <a:path w="1198" h="1198" extrusionOk="0">
                      <a:moveTo>
                        <a:pt x="598" y="0"/>
                      </a:moveTo>
                      <a:cubicBezTo>
                        <a:pt x="269" y="0"/>
                        <a:pt x="1" y="268"/>
                        <a:pt x="1" y="598"/>
                      </a:cubicBezTo>
                      <a:cubicBezTo>
                        <a:pt x="1" y="929"/>
                        <a:pt x="269" y="1197"/>
                        <a:pt x="598" y="1197"/>
                      </a:cubicBezTo>
                      <a:cubicBezTo>
                        <a:pt x="929" y="1197"/>
                        <a:pt x="1197" y="929"/>
                        <a:pt x="1197" y="598"/>
                      </a:cubicBezTo>
                      <a:cubicBezTo>
                        <a:pt x="1197" y="268"/>
                        <a:pt x="929" y="0"/>
                        <a:pt x="5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37"/>
                <p:cNvSpPr/>
                <p:nvPr/>
              </p:nvSpPr>
              <p:spPr>
                <a:xfrm>
                  <a:off x="4056247" y="-199813"/>
                  <a:ext cx="485971" cy="485971"/>
                </a:xfrm>
                <a:custGeom>
                  <a:avLst/>
                  <a:gdLst/>
                  <a:ahLst/>
                  <a:cxnLst/>
                  <a:rect l="l" t="t" r="r" b="b"/>
                  <a:pathLst>
                    <a:path w="2399" h="2399" extrusionOk="0">
                      <a:moveTo>
                        <a:pt x="1199" y="1"/>
                      </a:moveTo>
                      <a:cubicBezTo>
                        <a:pt x="536" y="1"/>
                        <a:pt x="0" y="537"/>
                        <a:pt x="0" y="1200"/>
                      </a:cubicBezTo>
                      <a:cubicBezTo>
                        <a:pt x="0" y="1863"/>
                        <a:pt x="536" y="2399"/>
                        <a:pt x="1199" y="2399"/>
                      </a:cubicBezTo>
                      <a:cubicBezTo>
                        <a:pt x="1862" y="2399"/>
                        <a:pt x="2398" y="1863"/>
                        <a:pt x="2398" y="1200"/>
                      </a:cubicBezTo>
                      <a:cubicBezTo>
                        <a:pt x="2398" y="537"/>
                        <a:pt x="1862" y="1"/>
                        <a:pt x="119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32" name="Google Shape;2132;p37"/>
              <p:cNvSpPr/>
              <p:nvPr/>
            </p:nvSpPr>
            <p:spPr>
              <a:xfrm>
                <a:off x="2461154" y="1189147"/>
                <a:ext cx="18551" cy="18575"/>
              </a:xfrm>
              <a:custGeom>
                <a:avLst/>
                <a:gdLst/>
                <a:ahLst/>
                <a:cxnLst/>
                <a:rect l="l" t="t" r="r" b="b"/>
                <a:pathLst>
                  <a:path w="1198" h="1198" extrusionOk="0">
                    <a:moveTo>
                      <a:pt x="598" y="0"/>
                    </a:moveTo>
                    <a:cubicBezTo>
                      <a:pt x="269" y="0"/>
                      <a:pt x="1" y="268"/>
                      <a:pt x="1" y="598"/>
                    </a:cubicBezTo>
                    <a:cubicBezTo>
                      <a:pt x="1" y="929"/>
                      <a:pt x="269" y="1197"/>
                      <a:pt x="598" y="1197"/>
                    </a:cubicBezTo>
                    <a:cubicBezTo>
                      <a:pt x="929" y="1197"/>
                      <a:pt x="1197" y="929"/>
                      <a:pt x="1197" y="598"/>
                    </a:cubicBezTo>
                    <a:cubicBezTo>
                      <a:pt x="1197" y="268"/>
                      <a:pt x="929" y="0"/>
                      <a:pt x="598" y="0"/>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37"/>
              <p:cNvSpPr/>
              <p:nvPr/>
            </p:nvSpPr>
            <p:spPr>
              <a:xfrm>
                <a:off x="2504604" y="1222497"/>
                <a:ext cx="18551" cy="18575"/>
              </a:xfrm>
              <a:custGeom>
                <a:avLst/>
                <a:gdLst/>
                <a:ahLst/>
                <a:cxnLst/>
                <a:rect l="l" t="t" r="r" b="b"/>
                <a:pathLst>
                  <a:path w="1198" h="1198" extrusionOk="0">
                    <a:moveTo>
                      <a:pt x="598" y="0"/>
                    </a:moveTo>
                    <a:cubicBezTo>
                      <a:pt x="269" y="0"/>
                      <a:pt x="1" y="268"/>
                      <a:pt x="1" y="598"/>
                    </a:cubicBezTo>
                    <a:cubicBezTo>
                      <a:pt x="1" y="929"/>
                      <a:pt x="269" y="1197"/>
                      <a:pt x="598" y="1197"/>
                    </a:cubicBezTo>
                    <a:cubicBezTo>
                      <a:pt x="929" y="1197"/>
                      <a:pt x="1197" y="929"/>
                      <a:pt x="1197" y="598"/>
                    </a:cubicBezTo>
                    <a:cubicBezTo>
                      <a:pt x="1197" y="268"/>
                      <a:pt x="929" y="0"/>
                      <a:pt x="598" y="0"/>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4" name="Google Shape;2134;p37"/>
            <p:cNvGrpSpPr/>
            <p:nvPr/>
          </p:nvGrpSpPr>
          <p:grpSpPr>
            <a:xfrm>
              <a:off x="6408352" y="2009851"/>
              <a:ext cx="450794" cy="408492"/>
              <a:chOff x="5255839" y="-1347627"/>
              <a:chExt cx="1366681" cy="1238732"/>
            </a:xfrm>
          </p:grpSpPr>
          <p:sp>
            <p:nvSpPr>
              <p:cNvPr id="2135" name="Google Shape;2135;p37"/>
              <p:cNvSpPr/>
              <p:nvPr/>
            </p:nvSpPr>
            <p:spPr>
              <a:xfrm>
                <a:off x="5507227" y="-413232"/>
                <a:ext cx="1115293" cy="304338"/>
              </a:xfrm>
              <a:custGeom>
                <a:avLst/>
                <a:gdLst/>
                <a:ahLst/>
                <a:cxnLst/>
                <a:rect l="l" t="t" r="r" b="b"/>
                <a:pathLst>
                  <a:path w="6677" h="1822" extrusionOk="0">
                    <a:moveTo>
                      <a:pt x="2446" y="0"/>
                    </a:moveTo>
                    <a:lnTo>
                      <a:pt x="1216" y="714"/>
                    </a:lnTo>
                    <a:lnTo>
                      <a:pt x="1" y="714"/>
                    </a:lnTo>
                    <a:lnTo>
                      <a:pt x="1" y="1109"/>
                    </a:lnTo>
                    <a:lnTo>
                      <a:pt x="1163" y="1109"/>
                    </a:lnTo>
                    <a:lnTo>
                      <a:pt x="2401" y="1821"/>
                    </a:lnTo>
                    <a:lnTo>
                      <a:pt x="5122" y="1821"/>
                    </a:lnTo>
                    <a:lnTo>
                      <a:pt x="6677" y="921"/>
                    </a:lnTo>
                    <a:lnTo>
                      <a:pt x="5171" y="0"/>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37"/>
              <p:cNvSpPr/>
              <p:nvPr/>
            </p:nvSpPr>
            <p:spPr>
              <a:xfrm>
                <a:off x="5507227" y="-831655"/>
                <a:ext cx="49776" cy="603832"/>
              </a:xfrm>
              <a:custGeom>
                <a:avLst/>
                <a:gdLst/>
                <a:ahLst/>
                <a:cxnLst/>
                <a:rect l="l" t="t" r="r" b="b"/>
                <a:pathLst>
                  <a:path w="298" h="3615" extrusionOk="0">
                    <a:moveTo>
                      <a:pt x="297" y="1"/>
                    </a:moveTo>
                    <a:lnTo>
                      <a:pt x="1" y="173"/>
                    </a:lnTo>
                    <a:lnTo>
                      <a:pt x="1" y="3614"/>
                    </a:lnTo>
                    <a:lnTo>
                      <a:pt x="297" y="3440"/>
                    </a:lnTo>
                    <a:lnTo>
                      <a:pt x="2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37"/>
              <p:cNvSpPr/>
              <p:nvPr/>
            </p:nvSpPr>
            <p:spPr>
              <a:xfrm>
                <a:off x="5457785" y="-860553"/>
                <a:ext cx="99219" cy="57794"/>
              </a:xfrm>
              <a:custGeom>
                <a:avLst/>
                <a:gdLst/>
                <a:ahLst/>
                <a:cxnLst/>
                <a:rect l="l" t="t" r="r" b="b"/>
                <a:pathLst>
                  <a:path w="594" h="346" extrusionOk="0">
                    <a:moveTo>
                      <a:pt x="297" y="0"/>
                    </a:moveTo>
                    <a:lnTo>
                      <a:pt x="0" y="174"/>
                    </a:lnTo>
                    <a:lnTo>
                      <a:pt x="297" y="346"/>
                    </a:lnTo>
                    <a:lnTo>
                      <a:pt x="593" y="174"/>
                    </a:lnTo>
                    <a:lnTo>
                      <a:pt x="297" y="0"/>
                    </a:lnTo>
                    <a:close/>
                  </a:path>
                </a:pathLst>
              </a:custGeom>
              <a:solidFill>
                <a:srgbClr val="4E40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37"/>
              <p:cNvSpPr/>
              <p:nvPr/>
            </p:nvSpPr>
            <p:spPr>
              <a:xfrm>
                <a:off x="5457785" y="-831655"/>
                <a:ext cx="49609" cy="603832"/>
              </a:xfrm>
              <a:custGeom>
                <a:avLst/>
                <a:gdLst/>
                <a:ahLst/>
                <a:cxnLst/>
                <a:rect l="l" t="t" r="r" b="b"/>
                <a:pathLst>
                  <a:path w="297" h="3615" extrusionOk="0">
                    <a:moveTo>
                      <a:pt x="0" y="1"/>
                    </a:moveTo>
                    <a:lnTo>
                      <a:pt x="0" y="3440"/>
                    </a:lnTo>
                    <a:lnTo>
                      <a:pt x="297" y="3614"/>
                    </a:lnTo>
                    <a:lnTo>
                      <a:pt x="297" y="173"/>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37"/>
              <p:cNvSpPr/>
              <p:nvPr/>
            </p:nvSpPr>
            <p:spPr>
              <a:xfrm>
                <a:off x="5515078" y="-1137163"/>
                <a:ext cx="259572" cy="757170"/>
              </a:xfrm>
              <a:custGeom>
                <a:avLst/>
                <a:gdLst/>
                <a:ahLst/>
                <a:cxnLst/>
                <a:rect l="l" t="t" r="r" b="b"/>
                <a:pathLst>
                  <a:path w="1554" h="4533" extrusionOk="0">
                    <a:moveTo>
                      <a:pt x="1554" y="1"/>
                    </a:moveTo>
                    <a:lnTo>
                      <a:pt x="347" y="701"/>
                    </a:lnTo>
                    <a:lnTo>
                      <a:pt x="1" y="901"/>
                    </a:lnTo>
                    <a:lnTo>
                      <a:pt x="1" y="1003"/>
                    </a:lnTo>
                    <a:lnTo>
                      <a:pt x="1" y="4533"/>
                    </a:lnTo>
                    <a:lnTo>
                      <a:pt x="1554" y="3632"/>
                    </a:lnTo>
                    <a:lnTo>
                      <a:pt x="155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37"/>
              <p:cNvSpPr/>
              <p:nvPr/>
            </p:nvSpPr>
            <p:spPr>
              <a:xfrm>
                <a:off x="5255839" y="-1253586"/>
                <a:ext cx="518811" cy="267089"/>
              </a:xfrm>
              <a:custGeom>
                <a:avLst/>
                <a:gdLst/>
                <a:ahLst/>
                <a:cxnLst/>
                <a:rect l="l" t="t" r="r" b="b"/>
                <a:pathLst>
                  <a:path w="3106" h="1599" extrusionOk="0">
                    <a:moveTo>
                      <a:pt x="1899" y="0"/>
                    </a:moveTo>
                    <a:lnTo>
                      <a:pt x="1899" y="645"/>
                    </a:lnTo>
                    <a:lnTo>
                      <a:pt x="1148" y="1040"/>
                    </a:lnTo>
                    <a:lnTo>
                      <a:pt x="262" y="544"/>
                    </a:lnTo>
                    <a:lnTo>
                      <a:pt x="0" y="698"/>
                    </a:lnTo>
                    <a:lnTo>
                      <a:pt x="262" y="851"/>
                    </a:lnTo>
                    <a:lnTo>
                      <a:pt x="1148" y="1367"/>
                    </a:lnTo>
                    <a:lnTo>
                      <a:pt x="1553" y="1598"/>
                    </a:lnTo>
                    <a:lnTo>
                      <a:pt x="1899" y="1398"/>
                    </a:lnTo>
                    <a:lnTo>
                      <a:pt x="3106" y="698"/>
                    </a:lnTo>
                    <a:lnTo>
                      <a:pt x="18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37"/>
              <p:cNvSpPr/>
              <p:nvPr/>
            </p:nvSpPr>
            <p:spPr>
              <a:xfrm>
                <a:off x="5450268" y="-1253586"/>
                <a:ext cx="229673" cy="172380"/>
              </a:xfrm>
              <a:custGeom>
                <a:avLst/>
                <a:gdLst/>
                <a:ahLst/>
                <a:cxnLst/>
                <a:rect l="l" t="t" r="r" b="b"/>
                <a:pathLst>
                  <a:path w="1375" h="1032" extrusionOk="0">
                    <a:moveTo>
                      <a:pt x="413" y="0"/>
                    </a:moveTo>
                    <a:lnTo>
                      <a:pt x="0" y="1031"/>
                    </a:lnTo>
                    <a:lnTo>
                      <a:pt x="638" y="1031"/>
                    </a:lnTo>
                    <a:lnTo>
                      <a:pt x="1375" y="594"/>
                    </a:lnTo>
                    <a:lnTo>
                      <a:pt x="413" y="0"/>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37"/>
              <p:cNvSpPr/>
              <p:nvPr/>
            </p:nvSpPr>
            <p:spPr>
              <a:xfrm>
                <a:off x="5447429" y="-1262105"/>
                <a:ext cx="125610" cy="182235"/>
              </a:xfrm>
              <a:custGeom>
                <a:avLst/>
                <a:gdLst/>
                <a:ahLst/>
                <a:cxnLst/>
                <a:rect l="l" t="t" r="r" b="b"/>
                <a:pathLst>
                  <a:path w="752" h="1091" extrusionOk="0">
                    <a:moveTo>
                      <a:pt x="752" y="0"/>
                    </a:moveTo>
                    <a:lnTo>
                      <a:pt x="1" y="438"/>
                    </a:lnTo>
                    <a:lnTo>
                      <a:pt x="1" y="1091"/>
                    </a:lnTo>
                    <a:lnTo>
                      <a:pt x="752" y="696"/>
                    </a:lnTo>
                    <a:lnTo>
                      <a:pt x="752" y="51"/>
                    </a:lnTo>
                    <a:lnTo>
                      <a:pt x="75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37"/>
              <p:cNvSpPr/>
              <p:nvPr/>
            </p:nvSpPr>
            <p:spPr>
              <a:xfrm>
                <a:off x="5255839" y="-1137163"/>
                <a:ext cx="259405" cy="757170"/>
              </a:xfrm>
              <a:custGeom>
                <a:avLst/>
                <a:gdLst/>
                <a:ahLst/>
                <a:cxnLst/>
                <a:rect l="l" t="t" r="r" b="b"/>
                <a:pathLst>
                  <a:path w="1553" h="4533" extrusionOk="0">
                    <a:moveTo>
                      <a:pt x="0" y="1"/>
                    </a:moveTo>
                    <a:lnTo>
                      <a:pt x="0" y="3632"/>
                    </a:lnTo>
                    <a:lnTo>
                      <a:pt x="1553" y="4533"/>
                    </a:lnTo>
                    <a:lnTo>
                      <a:pt x="1553" y="1003"/>
                    </a:lnTo>
                    <a:lnTo>
                      <a:pt x="1553" y="901"/>
                    </a:lnTo>
                    <a:lnTo>
                      <a:pt x="1148" y="670"/>
                    </a:lnTo>
                    <a:lnTo>
                      <a:pt x="262" y="154"/>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37"/>
              <p:cNvSpPr/>
              <p:nvPr/>
            </p:nvSpPr>
            <p:spPr>
              <a:xfrm>
                <a:off x="5299435" y="-1274800"/>
                <a:ext cx="148160" cy="194930"/>
              </a:xfrm>
              <a:custGeom>
                <a:avLst/>
                <a:gdLst/>
                <a:ahLst/>
                <a:cxnLst/>
                <a:rect l="l" t="t" r="r" b="b"/>
                <a:pathLst>
                  <a:path w="887" h="1167" extrusionOk="0">
                    <a:moveTo>
                      <a:pt x="1" y="0"/>
                    </a:moveTo>
                    <a:lnTo>
                      <a:pt x="1" y="671"/>
                    </a:lnTo>
                    <a:lnTo>
                      <a:pt x="887" y="1167"/>
                    </a:lnTo>
                    <a:lnTo>
                      <a:pt x="887" y="514"/>
                    </a:lnTo>
                    <a:lnTo>
                      <a:pt x="584" y="334"/>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37"/>
              <p:cNvSpPr/>
              <p:nvPr/>
            </p:nvSpPr>
            <p:spPr>
              <a:xfrm>
                <a:off x="5299435" y="-1347627"/>
                <a:ext cx="273603" cy="158683"/>
              </a:xfrm>
              <a:custGeom>
                <a:avLst/>
                <a:gdLst/>
                <a:ahLst/>
                <a:cxnLst/>
                <a:rect l="l" t="t" r="r" b="b"/>
                <a:pathLst>
                  <a:path w="1638" h="950" extrusionOk="0">
                    <a:moveTo>
                      <a:pt x="752" y="1"/>
                    </a:moveTo>
                    <a:lnTo>
                      <a:pt x="1" y="436"/>
                    </a:lnTo>
                    <a:lnTo>
                      <a:pt x="584" y="770"/>
                    </a:lnTo>
                    <a:lnTo>
                      <a:pt x="887" y="950"/>
                    </a:lnTo>
                    <a:lnTo>
                      <a:pt x="1599" y="539"/>
                    </a:lnTo>
                    <a:lnTo>
                      <a:pt x="1638" y="512"/>
                    </a:lnTo>
                    <a:lnTo>
                      <a:pt x="75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37"/>
              <p:cNvSpPr/>
              <p:nvPr/>
            </p:nvSpPr>
            <p:spPr>
              <a:xfrm>
                <a:off x="5645031" y="-939226"/>
                <a:ext cx="54787" cy="257568"/>
              </a:xfrm>
              <a:custGeom>
                <a:avLst/>
                <a:gdLst/>
                <a:ahLst/>
                <a:cxnLst/>
                <a:rect l="l" t="t" r="r" b="b"/>
                <a:pathLst>
                  <a:path w="328" h="1542" extrusionOk="0">
                    <a:moveTo>
                      <a:pt x="0" y="0"/>
                    </a:moveTo>
                    <a:lnTo>
                      <a:pt x="0" y="1351"/>
                    </a:lnTo>
                    <a:lnTo>
                      <a:pt x="328" y="1541"/>
                    </a:lnTo>
                    <a:lnTo>
                      <a:pt x="328" y="191"/>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37"/>
              <p:cNvSpPr/>
              <p:nvPr/>
            </p:nvSpPr>
            <p:spPr>
              <a:xfrm>
                <a:off x="5645031" y="-1014392"/>
                <a:ext cx="186077" cy="107069"/>
              </a:xfrm>
              <a:custGeom>
                <a:avLst/>
                <a:gdLst/>
                <a:ahLst/>
                <a:cxnLst/>
                <a:rect l="l" t="t" r="r" b="b"/>
                <a:pathLst>
                  <a:path w="1114" h="641" extrusionOk="0">
                    <a:moveTo>
                      <a:pt x="776" y="0"/>
                    </a:moveTo>
                    <a:cubicBezTo>
                      <a:pt x="776" y="0"/>
                      <a:pt x="776" y="0"/>
                      <a:pt x="776" y="0"/>
                    </a:cubicBezTo>
                    <a:lnTo>
                      <a:pt x="0" y="450"/>
                    </a:lnTo>
                    <a:lnTo>
                      <a:pt x="328" y="641"/>
                    </a:lnTo>
                    <a:lnTo>
                      <a:pt x="1113" y="191"/>
                    </a:lnTo>
                    <a:cubicBezTo>
                      <a:pt x="1113" y="191"/>
                      <a:pt x="779" y="0"/>
                      <a:pt x="7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37"/>
              <p:cNvSpPr/>
              <p:nvPr/>
            </p:nvSpPr>
            <p:spPr>
              <a:xfrm>
                <a:off x="5699652" y="-982655"/>
                <a:ext cx="131457" cy="300997"/>
              </a:xfrm>
              <a:custGeom>
                <a:avLst/>
                <a:gdLst/>
                <a:ahLst/>
                <a:cxnLst/>
                <a:rect l="l" t="t" r="r" b="b"/>
                <a:pathLst>
                  <a:path w="787" h="1802" extrusionOk="0">
                    <a:moveTo>
                      <a:pt x="786" y="1"/>
                    </a:moveTo>
                    <a:lnTo>
                      <a:pt x="1" y="451"/>
                    </a:lnTo>
                    <a:lnTo>
                      <a:pt x="1" y="1801"/>
                    </a:lnTo>
                    <a:lnTo>
                      <a:pt x="786" y="1351"/>
                    </a:lnTo>
                    <a:lnTo>
                      <a:pt x="78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9" name="Google Shape;2149;p37"/>
            <p:cNvGrpSpPr/>
            <p:nvPr/>
          </p:nvGrpSpPr>
          <p:grpSpPr>
            <a:xfrm>
              <a:off x="7062281" y="3221627"/>
              <a:ext cx="539875" cy="379541"/>
              <a:chOff x="4816896" y="2720393"/>
              <a:chExt cx="3260115" cy="2291915"/>
            </a:xfrm>
          </p:grpSpPr>
          <p:sp>
            <p:nvSpPr>
              <p:cNvPr id="2150" name="Google Shape;2150;p37"/>
              <p:cNvSpPr/>
              <p:nvPr/>
            </p:nvSpPr>
            <p:spPr>
              <a:xfrm rot="39010">
                <a:off x="7900162" y="4180847"/>
                <a:ext cx="168864" cy="95118"/>
              </a:xfrm>
              <a:custGeom>
                <a:avLst/>
                <a:gdLst/>
                <a:ahLst/>
                <a:cxnLst/>
                <a:rect l="l" t="t" r="r" b="b"/>
                <a:pathLst>
                  <a:path w="719" h="405" extrusionOk="0">
                    <a:moveTo>
                      <a:pt x="30" y="0"/>
                    </a:moveTo>
                    <a:cubicBezTo>
                      <a:pt x="14" y="0"/>
                      <a:pt x="0" y="7"/>
                      <a:pt x="0" y="7"/>
                    </a:cubicBezTo>
                    <a:lnTo>
                      <a:pt x="679" y="404"/>
                    </a:lnTo>
                    <a:lnTo>
                      <a:pt x="700" y="396"/>
                    </a:lnTo>
                    <a:cubicBezTo>
                      <a:pt x="706" y="392"/>
                      <a:pt x="708" y="392"/>
                      <a:pt x="710" y="392"/>
                    </a:cubicBezTo>
                    <a:cubicBezTo>
                      <a:pt x="714" y="392"/>
                      <a:pt x="716" y="394"/>
                      <a:pt x="718" y="394"/>
                    </a:cubicBezTo>
                    <a:lnTo>
                      <a:pt x="39" y="1"/>
                    </a:lnTo>
                    <a:cubicBezTo>
                      <a:pt x="36" y="1"/>
                      <a:pt x="33" y="0"/>
                      <a:pt x="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37"/>
              <p:cNvSpPr/>
              <p:nvPr/>
            </p:nvSpPr>
            <p:spPr>
              <a:xfrm rot="39010">
                <a:off x="7846780" y="4265467"/>
                <a:ext cx="162993" cy="103104"/>
              </a:xfrm>
              <a:custGeom>
                <a:avLst/>
                <a:gdLst/>
                <a:ahLst/>
                <a:cxnLst/>
                <a:rect l="l" t="t" r="r" b="b"/>
                <a:pathLst>
                  <a:path w="694" h="439" extrusionOk="0">
                    <a:moveTo>
                      <a:pt x="0" y="0"/>
                    </a:moveTo>
                    <a:lnTo>
                      <a:pt x="2" y="23"/>
                    </a:lnTo>
                    <a:cubicBezTo>
                      <a:pt x="8" y="39"/>
                      <a:pt x="10" y="41"/>
                      <a:pt x="12" y="41"/>
                    </a:cubicBezTo>
                    <a:lnTo>
                      <a:pt x="694" y="438"/>
                    </a:lnTo>
                    <a:lnTo>
                      <a:pt x="686" y="430"/>
                    </a:lnTo>
                    <a:cubicBezTo>
                      <a:pt x="684" y="428"/>
                      <a:pt x="684" y="422"/>
                      <a:pt x="684" y="418"/>
                    </a:cubicBezTo>
                    <a:lnTo>
                      <a:pt x="679" y="397"/>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37"/>
              <p:cNvSpPr/>
              <p:nvPr/>
            </p:nvSpPr>
            <p:spPr>
              <a:xfrm rot="39010">
                <a:off x="7902710" y="4120997"/>
                <a:ext cx="171213" cy="96762"/>
              </a:xfrm>
              <a:custGeom>
                <a:avLst/>
                <a:gdLst/>
                <a:ahLst/>
                <a:cxnLst/>
                <a:rect l="l" t="t" r="r" b="b"/>
                <a:pathLst>
                  <a:path w="729" h="412" extrusionOk="0">
                    <a:moveTo>
                      <a:pt x="723" y="396"/>
                    </a:moveTo>
                    <a:lnTo>
                      <a:pt x="729" y="400"/>
                    </a:lnTo>
                    <a:cubicBezTo>
                      <a:pt x="727" y="398"/>
                      <a:pt x="725" y="396"/>
                      <a:pt x="723" y="396"/>
                    </a:cubicBezTo>
                    <a:close/>
                    <a:moveTo>
                      <a:pt x="43" y="1"/>
                    </a:moveTo>
                    <a:cubicBezTo>
                      <a:pt x="21" y="5"/>
                      <a:pt x="0" y="17"/>
                      <a:pt x="0" y="17"/>
                    </a:cubicBezTo>
                    <a:lnTo>
                      <a:pt x="680" y="412"/>
                    </a:lnTo>
                    <a:lnTo>
                      <a:pt x="700" y="398"/>
                    </a:lnTo>
                    <a:cubicBezTo>
                      <a:pt x="700" y="398"/>
                      <a:pt x="701" y="398"/>
                      <a:pt x="702" y="398"/>
                    </a:cubicBezTo>
                    <a:cubicBezTo>
                      <a:pt x="705" y="398"/>
                      <a:pt x="710" y="395"/>
                      <a:pt x="716" y="395"/>
                    </a:cubicBezTo>
                    <a:cubicBezTo>
                      <a:pt x="718" y="395"/>
                      <a:pt x="721" y="395"/>
                      <a:pt x="723" y="396"/>
                    </a:cubicBezTo>
                    <a:lnTo>
                      <a:pt x="723" y="396"/>
                    </a:lnTo>
                    <a:lnTo>
                      <a:pt x="47" y="3"/>
                    </a:lnTo>
                    <a:cubicBezTo>
                      <a:pt x="45" y="1"/>
                      <a:pt x="43"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37"/>
              <p:cNvSpPr/>
              <p:nvPr/>
            </p:nvSpPr>
            <p:spPr>
              <a:xfrm rot="39010">
                <a:off x="7834984" y="4118172"/>
                <a:ext cx="221943" cy="241436"/>
              </a:xfrm>
              <a:custGeom>
                <a:avLst/>
                <a:gdLst/>
                <a:ahLst/>
                <a:cxnLst/>
                <a:rect l="l" t="t" r="r" b="b"/>
                <a:pathLst>
                  <a:path w="945" h="1028" extrusionOk="0">
                    <a:moveTo>
                      <a:pt x="249" y="0"/>
                    </a:moveTo>
                    <a:lnTo>
                      <a:pt x="249" y="242"/>
                    </a:lnTo>
                    <a:lnTo>
                      <a:pt x="249" y="252"/>
                    </a:lnTo>
                    <a:lnTo>
                      <a:pt x="249" y="260"/>
                    </a:lnTo>
                    <a:cubicBezTo>
                      <a:pt x="249" y="268"/>
                      <a:pt x="247" y="270"/>
                      <a:pt x="247" y="277"/>
                    </a:cubicBezTo>
                    <a:cubicBezTo>
                      <a:pt x="242" y="283"/>
                      <a:pt x="242" y="287"/>
                      <a:pt x="242" y="291"/>
                    </a:cubicBezTo>
                    <a:cubicBezTo>
                      <a:pt x="240" y="299"/>
                      <a:pt x="240" y="303"/>
                      <a:pt x="238" y="309"/>
                    </a:cubicBezTo>
                    <a:cubicBezTo>
                      <a:pt x="236" y="317"/>
                      <a:pt x="234" y="324"/>
                      <a:pt x="234" y="330"/>
                    </a:cubicBezTo>
                    <a:lnTo>
                      <a:pt x="226" y="352"/>
                    </a:lnTo>
                    <a:cubicBezTo>
                      <a:pt x="220" y="365"/>
                      <a:pt x="216" y="381"/>
                      <a:pt x="210" y="393"/>
                    </a:cubicBezTo>
                    <a:cubicBezTo>
                      <a:pt x="201" y="405"/>
                      <a:pt x="197" y="420"/>
                      <a:pt x="191" y="430"/>
                    </a:cubicBezTo>
                    <a:cubicBezTo>
                      <a:pt x="187" y="440"/>
                      <a:pt x="183" y="446"/>
                      <a:pt x="177" y="455"/>
                    </a:cubicBezTo>
                    <a:cubicBezTo>
                      <a:pt x="171" y="461"/>
                      <a:pt x="171" y="465"/>
                      <a:pt x="171" y="465"/>
                    </a:cubicBezTo>
                    <a:cubicBezTo>
                      <a:pt x="171" y="465"/>
                      <a:pt x="169" y="467"/>
                      <a:pt x="169" y="471"/>
                    </a:cubicBezTo>
                    <a:cubicBezTo>
                      <a:pt x="167" y="475"/>
                      <a:pt x="165" y="477"/>
                      <a:pt x="161" y="479"/>
                    </a:cubicBezTo>
                    <a:cubicBezTo>
                      <a:pt x="159" y="483"/>
                      <a:pt x="159" y="483"/>
                      <a:pt x="159" y="485"/>
                    </a:cubicBezTo>
                    <a:lnTo>
                      <a:pt x="150" y="493"/>
                    </a:lnTo>
                    <a:cubicBezTo>
                      <a:pt x="148" y="495"/>
                      <a:pt x="148" y="498"/>
                      <a:pt x="146" y="498"/>
                    </a:cubicBezTo>
                    <a:cubicBezTo>
                      <a:pt x="140" y="506"/>
                      <a:pt x="136" y="510"/>
                      <a:pt x="134" y="514"/>
                    </a:cubicBezTo>
                    <a:cubicBezTo>
                      <a:pt x="128" y="518"/>
                      <a:pt x="126" y="524"/>
                      <a:pt x="120" y="528"/>
                    </a:cubicBezTo>
                    <a:cubicBezTo>
                      <a:pt x="116" y="536"/>
                      <a:pt x="109" y="538"/>
                      <a:pt x="105" y="545"/>
                    </a:cubicBezTo>
                    <a:cubicBezTo>
                      <a:pt x="99" y="549"/>
                      <a:pt x="95" y="557"/>
                      <a:pt x="89" y="559"/>
                    </a:cubicBezTo>
                    <a:cubicBezTo>
                      <a:pt x="79" y="569"/>
                      <a:pt x="69" y="579"/>
                      <a:pt x="58" y="588"/>
                    </a:cubicBezTo>
                    <a:cubicBezTo>
                      <a:pt x="46" y="598"/>
                      <a:pt x="38" y="606"/>
                      <a:pt x="32" y="610"/>
                    </a:cubicBezTo>
                    <a:cubicBezTo>
                      <a:pt x="26" y="616"/>
                      <a:pt x="21" y="618"/>
                      <a:pt x="15" y="620"/>
                    </a:cubicBezTo>
                    <a:cubicBezTo>
                      <a:pt x="11" y="626"/>
                      <a:pt x="7" y="626"/>
                      <a:pt x="5" y="628"/>
                    </a:cubicBezTo>
                    <a:cubicBezTo>
                      <a:pt x="3" y="631"/>
                      <a:pt x="1" y="631"/>
                      <a:pt x="1" y="631"/>
                    </a:cubicBezTo>
                    <a:lnTo>
                      <a:pt x="680" y="1027"/>
                    </a:lnTo>
                    <a:cubicBezTo>
                      <a:pt x="688" y="1023"/>
                      <a:pt x="690" y="1019"/>
                      <a:pt x="693" y="1019"/>
                    </a:cubicBezTo>
                    <a:cubicBezTo>
                      <a:pt x="701" y="1015"/>
                      <a:pt x="703" y="1013"/>
                      <a:pt x="709" y="1009"/>
                    </a:cubicBezTo>
                    <a:cubicBezTo>
                      <a:pt x="711" y="1007"/>
                      <a:pt x="717" y="1005"/>
                      <a:pt x="719" y="1003"/>
                    </a:cubicBezTo>
                    <a:cubicBezTo>
                      <a:pt x="723" y="997"/>
                      <a:pt x="729" y="995"/>
                      <a:pt x="733" y="989"/>
                    </a:cubicBezTo>
                    <a:cubicBezTo>
                      <a:pt x="742" y="984"/>
                      <a:pt x="744" y="982"/>
                      <a:pt x="744" y="978"/>
                    </a:cubicBezTo>
                    <a:cubicBezTo>
                      <a:pt x="748" y="976"/>
                      <a:pt x="750" y="974"/>
                      <a:pt x="754" y="972"/>
                    </a:cubicBezTo>
                    <a:lnTo>
                      <a:pt x="762" y="964"/>
                    </a:lnTo>
                    <a:lnTo>
                      <a:pt x="768" y="958"/>
                    </a:lnTo>
                    <a:lnTo>
                      <a:pt x="772" y="954"/>
                    </a:lnTo>
                    <a:lnTo>
                      <a:pt x="778" y="948"/>
                    </a:lnTo>
                    <a:lnTo>
                      <a:pt x="783" y="944"/>
                    </a:lnTo>
                    <a:lnTo>
                      <a:pt x="789" y="937"/>
                    </a:lnTo>
                    <a:cubicBezTo>
                      <a:pt x="791" y="935"/>
                      <a:pt x="793" y="933"/>
                      <a:pt x="793" y="931"/>
                    </a:cubicBezTo>
                    <a:cubicBezTo>
                      <a:pt x="795" y="927"/>
                      <a:pt x="799" y="925"/>
                      <a:pt x="799" y="923"/>
                    </a:cubicBezTo>
                    <a:lnTo>
                      <a:pt x="803" y="917"/>
                    </a:lnTo>
                    <a:cubicBezTo>
                      <a:pt x="809" y="913"/>
                      <a:pt x="809" y="911"/>
                      <a:pt x="811" y="907"/>
                    </a:cubicBezTo>
                    <a:cubicBezTo>
                      <a:pt x="813" y="905"/>
                      <a:pt x="815" y="903"/>
                      <a:pt x="815" y="901"/>
                    </a:cubicBezTo>
                    <a:lnTo>
                      <a:pt x="823" y="892"/>
                    </a:lnTo>
                    <a:lnTo>
                      <a:pt x="830" y="886"/>
                    </a:lnTo>
                    <a:cubicBezTo>
                      <a:pt x="834" y="880"/>
                      <a:pt x="834" y="880"/>
                      <a:pt x="836" y="876"/>
                    </a:cubicBezTo>
                    <a:cubicBezTo>
                      <a:pt x="840" y="874"/>
                      <a:pt x="842" y="872"/>
                      <a:pt x="842" y="870"/>
                    </a:cubicBezTo>
                    <a:cubicBezTo>
                      <a:pt x="844" y="866"/>
                      <a:pt x="844" y="866"/>
                      <a:pt x="844" y="864"/>
                    </a:cubicBezTo>
                    <a:cubicBezTo>
                      <a:pt x="846" y="862"/>
                      <a:pt x="850" y="860"/>
                      <a:pt x="850" y="856"/>
                    </a:cubicBezTo>
                    <a:cubicBezTo>
                      <a:pt x="852" y="851"/>
                      <a:pt x="854" y="851"/>
                      <a:pt x="854" y="849"/>
                    </a:cubicBezTo>
                    <a:cubicBezTo>
                      <a:pt x="854" y="845"/>
                      <a:pt x="856" y="843"/>
                      <a:pt x="862" y="839"/>
                    </a:cubicBezTo>
                    <a:cubicBezTo>
                      <a:pt x="866" y="831"/>
                      <a:pt x="871" y="823"/>
                      <a:pt x="877" y="815"/>
                    </a:cubicBezTo>
                    <a:cubicBezTo>
                      <a:pt x="881" y="811"/>
                      <a:pt x="883" y="804"/>
                      <a:pt x="885" y="802"/>
                    </a:cubicBezTo>
                    <a:cubicBezTo>
                      <a:pt x="887" y="800"/>
                      <a:pt x="891" y="794"/>
                      <a:pt x="893" y="790"/>
                    </a:cubicBezTo>
                    <a:cubicBezTo>
                      <a:pt x="895" y="788"/>
                      <a:pt x="895" y="784"/>
                      <a:pt x="897" y="780"/>
                    </a:cubicBezTo>
                    <a:cubicBezTo>
                      <a:pt x="901" y="774"/>
                      <a:pt x="901" y="774"/>
                      <a:pt x="901" y="772"/>
                    </a:cubicBezTo>
                    <a:cubicBezTo>
                      <a:pt x="903" y="770"/>
                      <a:pt x="903" y="768"/>
                      <a:pt x="903" y="763"/>
                    </a:cubicBezTo>
                    <a:cubicBezTo>
                      <a:pt x="905" y="761"/>
                      <a:pt x="905" y="759"/>
                      <a:pt x="905" y="759"/>
                    </a:cubicBezTo>
                    <a:cubicBezTo>
                      <a:pt x="907" y="757"/>
                      <a:pt x="907" y="753"/>
                      <a:pt x="907" y="753"/>
                    </a:cubicBezTo>
                    <a:cubicBezTo>
                      <a:pt x="907" y="751"/>
                      <a:pt x="911" y="749"/>
                      <a:pt x="911" y="749"/>
                    </a:cubicBezTo>
                    <a:cubicBezTo>
                      <a:pt x="913" y="747"/>
                      <a:pt x="913" y="743"/>
                      <a:pt x="913" y="743"/>
                    </a:cubicBezTo>
                    <a:cubicBezTo>
                      <a:pt x="913" y="741"/>
                      <a:pt x="916" y="739"/>
                      <a:pt x="916" y="739"/>
                    </a:cubicBezTo>
                    <a:cubicBezTo>
                      <a:pt x="920" y="733"/>
                      <a:pt x="920" y="731"/>
                      <a:pt x="920" y="731"/>
                    </a:cubicBezTo>
                    <a:cubicBezTo>
                      <a:pt x="920" y="729"/>
                      <a:pt x="922" y="727"/>
                      <a:pt x="922" y="723"/>
                    </a:cubicBezTo>
                    <a:cubicBezTo>
                      <a:pt x="924" y="721"/>
                      <a:pt x="924" y="718"/>
                      <a:pt x="924" y="716"/>
                    </a:cubicBezTo>
                    <a:cubicBezTo>
                      <a:pt x="926" y="710"/>
                      <a:pt x="926" y="708"/>
                      <a:pt x="926" y="708"/>
                    </a:cubicBezTo>
                    <a:cubicBezTo>
                      <a:pt x="930" y="706"/>
                      <a:pt x="930" y="700"/>
                      <a:pt x="930" y="698"/>
                    </a:cubicBezTo>
                    <a:cubicBezTo>
                      <a:pt x="932" y="690"/>
                      <a:pt x="932" y="690"/>
                      <a:pt x="932" y="688"/>
                    </a:cubicBezTo>
                    <a:cubicBezTo>
                      <a:pt x="934" y="682"/>
                      <a:pt x="934" y="680"/>
                      <a:pt x="934" y="678"/>
                    </a:cubicBezTo>
                    <a:cubicBezTo>
                      <a:pt x="934" y="676"/>
                      <a:pt x="936" y="671"/>
                      <a:pt x="936" y="671"/>
                    </a:cubicBezTo>
                    <a:cubicBezTo>
                      <a:pt x="936" y="669"/>
                      <a:pt x="936" y="667"/>
                      <a:pt x="940" y="667"/>
                    </a:cubicBezTo>
                    <a:cubicBezTo>
                      <a:pt x="940" y="665"/>
                      <a:pt x="940" y="661"/>
                      <a:pt x="942" y="659"/>
                    </a:cubicBezTo>
                    <a:cubicBezTo>
                      <a:pt x="944" y="651"/>
                      <a:pt x="944" y="649"/>
                      <a:pt x="944" y="645"/>
                    </a:cubicBezTo>
                    <a:lnTo>
                      <a:pt x="944" y="639"/>
                    </a:lnTo>
                    <a:lnTo>
                      <a:pt x="944" y="635"/>
                    </a:lnTo>
                    <a:cubicBezTo>
                      <a:pt x="932" y="639"/>
                      <a:pt x="932" y="639"/>
                      <a:pt x="930" y="639"/>
                    </a:cubicBezTo>
                    <a:lnTo>
                      <a:pt x="930" y="393"/>
                    </a:lnTo>
                    <a:lnTo>
                      <a:pt x="2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37"/>
              <p:cNvSpPr/>
              <p:nvPr/>
            </p:nvSpPr>
            <p:spPr>
              <a:xfrm rot="39010">
                <a:off x="7796884" y="4294262"/>
                <a:ext cx="163228" cy="104982"/>
              </a:xfrm>
              <a:custGeom>
                <a:avLst/>
                <a:gdLst/>
                <a:ahLst/>
                <a:cxnLst/>
                <a:rect l="l" t="t" r="r" b="b"/>
                <a:pathLst>
                  <a:path w="695" h="447" extrusionOk="0">
                    <a:moveTo>
                      <a:pt x="0" y="0"/>
                    </a:moveTo>
                    <a:lnTo>
                      <a:pt x="0" y="25"/>
                    </a:lnTo>
                    <a:cubicBezTo>
                      <a:pt x="9" y="45"/>
                      <a:pt x="11" y="49"/>
                      <a:pt x="15" y="49"/>
                    </a:cubicBezTo>
                    <a:lnTo>
                      <a:pt x="693" y="446"/>
                    </a:lnTo>
                    <a:lnTo>
                      <a:pt x="693" y="446"/>
                    </a:lnTo>
                    <a:cubicBezTo>
                      <a:pt x="689" y="443"/>
                      <a:pt x="687" y="440"/>
                      <a:pt x="684" y="436"/>
                    </a:cubicBezTo>
                    <a:cubicBezTo>
                      <a:pt x="682" y="430"/>
                      <a:pt x="682" y="426"/>
                      <a:pt x="682" y="420"/>
                    </a:cubicBezTo>
                    <a:lnTo>
                      <a:pt x="682" y="397"/>
                    </a:lnTo>
                    <a:lnTo>
                      <a:pt x="0" y="0"/>
                    </a:lnTo>
                    <a:close/>
                    <a:moveTo>
                      <a:pt x="693" y="446"/>
                    </a:moveTo>
                    <a:cubicBezTo>
                      <a:pt x="693" y="446"/>
                      <a:pt x="694" y="446"/>
                      <a:pt x="694" y="446"/>
                    </a:cubicBezTo>
                    <a:lnTo>
                      <a:pt x="693" y="44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37"/>
              <p:cNvSpPr/>
              <p:nvPr/>
            </p:nvSpPr>
            <p:spPr>
              <a:xfrm rot="39010">
                <a:off x="7746546" y="4321873"/>
                <a:ext cx="162758" cy="104513"/>
              </a:xfrm>
              <a:custGeom>
                <a:avLst/>
                <a:gdLst/>
                <a:ahLst/>
                <a:cxnLst/>
                <a:rect l="l" t="t" r="r" b="b"/>
                <a:pathLst>
                  <a:path w="693" h="445" extrusionOk="0">
                    <a:moveTo>
                      <a:pt x="1" y="1"/>
                    </a:moveTo>
                    <a:lnTo>
                      <a:pt x="1" y="23"/>
                    </a:lnTo>
                    <a:cubicBezTo>
                      <a:pt x="7" y="44"/>
                      <a:pt x="11" y="48"/>
                      <a:pt x="13" y="50"/>
                    </a:cubicBezTo>
                    <a:lnTo>
                      <a:pt x="686" y="440"/>
                    </a:lnTo>
                    <a:lnTo>
                      <a:pt x="686" y="440"/>
                    </a:lnTo>
                    <a:cubicBezTo>
                      <a:pt x="686" y="439"/>
                      <a:pt x="686" y="439"/>
                      <a:pt x="686" y="439"/>
                    </a:cubicBezTo>
                    <a:cubicBezTo>
                      <a:pt x="682" y="433"/>
                      <a:pt x="680" y="429"/>
                      <a:pt x="680" y="420"/>
                    </a:cubicBezTo>
                    <a:lnTo>
                      <a:pt x="680" y="398"/>
                    </a:lnTo>
                    <a:lnTo>
                      <a:pt x="1" y="1"/>
                    </a:lnTo>
                    <a:close/>
                    <a:moveTo>
                      <a:pt x="686" y="440"/>
                    </a:moveTo>
                    <a:lnTo>
                      <a:pt x="686" y="440"/>
                    </a:lnTo>
                    <a:cubicBezTo>
                      <a:pt x="688" y="442"/>
                      <a:pt x="689" y="445"/>
                      <a:pt x="690" y="445"/>
                    </a:cubicBezTo>
                    <a:cubicBezTo>
                      <a:pt x="691" y="445"/>
                      <a:pt x="692" y="444"/>
                      <a:pt x="692" y="443"/>
                    </a:cubicBezTo>
                    <a:lnTo>
                      <a:pt x="686" y="44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37"/>
              <p:cNvSpPr/>
              <p:nvPr/>
            </p:nvSpPr>
            <p:spPr>
              <a:xfrm rot="39010">
                <a:off x="7696650" y="4351608"/>
                <a:ext cx="163228" cy="104513"/>
              </a:xfrm>
              <a:custGeom>
                <a:avLst/>
                <a:gdLst/>
                <a:ahLst/>
                <a:cxnLst/>
                <a:rect l="l" t="t" r="r" b="b"/>
                <a:pathLst>
                  <a:path w="695" h="445" extrusionOk="0">
                    <a:moveTo>
                      <a:pt x="1" y="1"/>
                    </a:moveTo>
                    <a:lnTo>
                      <a:pt x="1" y="23"/>
                    </a:lnTo>
                    <a:cubicBezTo>
                      <a:pt x="9" y="46"/>
                      <a:pt x="11" y="48"/>
                      <a:pt x="13" y="48"/>
                    </a:cubicBezTo>
                    <a:lnTo>
                      <a:pt x="695" y="445"/>
                    </a:lnTo>
                    <a:cubicBezTo>
                      <a:pt x="688" y="441"/>
                      <a:pt x="686" y="435"/>
                      <a:pt x="684" y="433"/>
                    </a:cubicBezTo>
                    <a:cubicBezTo>
                      <a:pt x="682" y="426"/>
                      <a:pt x="682" y="422"/>
                      <a:pt x="682" y="416"/>
                    </a:cubicBezTo>
                    <a:lnTo>
                      <a:pt x="682" y="394"/>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37"/>
              <p:cNvSpPr/>
              <p:nvPr/>
            </p:nvSpPr>
            <p:spPr>
              <a:xfrm rot="39010">
                <a:off x="7647489" y="4378527"/>
                <a:ext cx="162523" cy="104982"/>
              </a:xfrm>
              <a:custGeom>
                <a:avLst/>
                <a:gdLst/>
                <a:ahLst/>
                <a:cxnLst/>
                <a:rect l="l" t="t" r="r" b="b"/>
                <a:pathLst>
                  <a:path w="692" h="447" extrusionOk="0">
                    <a:moveTo>
                      <a:pt x="0" y="0"/>
                    </a:moveTo>
                    <a:lnTo>
                      <a:pt x="0" y="27"/>
                    </a:lnTo>
                    <a:cubicBezTo>
                      <a:pt x="6" y="48"/>
                      <a:pt x="8" y="50"/>
                      <a:pt x="13" y="52"/>
                    </a:cubicBezTo>
                    <a:lnTo>
                      <a:pt x="692" y="447"/>
                    </a:lnTo>
                    <a:cubicBezTo>
                      <a:pt x="688" y="442"/>
                      <a:pt x="686" y="440"/>
                      <a:pt x="686" y="436"/>
                    </a:cubicBezTo>
                    <a:cubicBezTo>
                      <a:pt x="682" y="430"/>
                      <a:pt x="680" y="426"/>
                      <a:pt x="680" y="420"/>
                    </a:cubicBezTo>
                    <a:lnTo>
                      <a:pt x="680" y="397"/>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37"/>
              <p:cNvSpPr/>
              <p:nvPr/>
            </p:nvSpPr>
            <p:spPr>
              <a:xfrm rot="39010">
                <a:off x="7597134" y="4407319"/>
                <a:ext cx="163228" cy="104982"/>
              </a:xfrm>
              <a:custGeom>
                <a:avLst/>
                <a:gdLst/>
                <a:ahLst/>
                <a:cxnLst/>
                <a:rect l="l" t="t" r="r" b="b"/>
                <a:pathLst>
                  <a:path w="695" h="447" extrusionOk="0">
                    <a:moveTo>
                      <a:pt x="0" y="0"/>
                    </a:moveTo>
                    <a:lnTo>
                      <a:pt x="0" y="25"/>
                    </a:lnTo>
                    <a:cubicBezTo>
                      <a:pt x="9" y="45"/>
                      <a:pt x="11" y="47"/>
                      <a:pt x="13" y="49"/>
                    </a:cubicBezTo>
                    <a:lnTo>
                      <a:pt x="694" y="446"/>
                    </a:lnTo>
                    <a:cubicBezTo>
                      <a:pt x="688" y="440"/>
                      <a:pt x="686" y="438"/>
                      <a:pt x="684" y="434"/>
                    </a:cubicBezTo>
                    <a:cubicBezTo>
                      <a:pt x="680" y="428"/>
                      <a:pt x="680" y="424"/>
                      <a:pt x="680" y="418"/>
                    </a:cubicBezTo>
                    <a:lnTo>
                      <a:pt x="680" y="395"/>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37"/>
              <p:cNvSpPr/>
              <p:nvPr/>
            </p:nvSpPr>
            <p:spPr>
              <a:xfrm rot="39010">
                <a:off x="7546796" y="4434933"/>
                <a:ext cx="163228" cy="104513"/>
              </a:xfrm>
              <a:custGeom>
                <a:avLst/>
                <a:gdLst/>
                <a:ahLst/>
                <a:cxnLst/>
                <a:rect l="l" t="t" r="r" b="b"/>
                <a:pathLst>
                  <a:path w="695" h="445" extrusionOk="0">
                    <a:moveTo>
                      <a:pt x="1" y="1"/>
                    </a:moveTo>
                    <a:lnTo>
                      <a:pt x="1" y="24"/>
                    </a:lnTo>
                    <a:cubicBezTo>
                      <a:pt x="9" y="44"/>
                      <a:pt x="11" y="46"/>
                      <a:pt x="13" y="50"/>
                    </a:cubicBezTo>
                    <a:lnTo>
                      <a:pt x="686" y="440"/>
                    </a:lnTo>
                    <a:lnTo>
                      <a:pt x="686" y="440"/>
                    </a:lnTo>
                    <a:cubicBezTo>
                      <a:pt x="685" y="439"/>
                      <a:pt x="685" y="438"/>
                      <a:pt x="684" y="437"/>
                    </a:cubicBezTo>
                    <a:cubicBezTo>
                      <a:pt x="682" y="431"/>
                      <a:pt x="682" y="427"/>
                      <a:pt x="682" y="420"/>
                    </a:cubicBezTo>
                    <a:lnTo>
                      <a:pt x="682" y="398"/>
                    </a:lnTo>
                    <a:lnTo>
                      <a:pt x="1" y="1"/>
                    </a:lnTo>
                    <a:close/>
                    <a:moveTo>
                      <a:pt x="686" y="440"/>
                    </a:moveTo>
                    <a:lnTo>
                      <a:pt x="686" y="440"/>
                    </a:lnTo>
                    <a:cubicBezTo>
                      <a:pt x="688" y="442"/>
                      <a:pt x="690" y="444"/>
                      <a:pt x="694" y="445"/>
                    </a:cubicBezTo>
                    <a:lnTo>
                      <a:pt x="686" y="44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37"/>
              <p:cNvSpPr/>
              <p:nvPr/>
            </p:nvSpPr>
            <p:spPr>
              <a:xfrm rot="39010">
                <a:off x="7495982" y="4462779"/>
                <a:ext cx="163698" cy="104513"/>
              </a:xfrm>
              <a:custGeom>
                <a:avLst/>
                <a:gdLst/>
                <a:ahLst/>
                <a:cxnLst/>
                <a:rect l="l" t="t" r="r" b="b"/>
                <a:pathLst>
                  <a:path w="697" h="445" extrusionOk="0">
                    <a:moveTo>
                      <a:pt x="1" y="1"/>
                    </a:moveTo>
                    <a:lnTo>
                      <a:pt x="3" y="25"/>
                    </a:lnTo>
                    <a:cubicBezTo>
                      <a:pt x="11" y="46"/>
                      <a:pt x="13" y="50"/>
                      <a:pt x="17" y="52"/>
                    </a:cubicBezTo>
                    <a:lnTo>
                      <a:pt x="691" y="442"/>
                    </a:lnTo>
                    <a:lnTo>
                      <a:pt x="691" y="442"/>
                    </a:lnTo>
                    <a:cubicBezTo>
                      <a:pt x="689" y="440"/>
                      <a:pt x="687" y="438"/>
                      <a:pt x="686" y="434"/>
                    </a:cubicBezTo>
                    <a:cubicBezTo>
                      <a:pt x="684" y="430"/>
                      <a:pt x="682" y="424"/>
                      <a:pt x="682" y="420"/>
                    </a:cubicBezTo>
                    <a:lnTo>
                      <a:pt x="682" y="398"/>
                    </a:lnTo>
                    <a:lnTo>
                      <a:pt x="1" y="1"/>
                    </a:lnTo>
                    <a:close/>
                    <a:moveTo>
                      <a:pt x="691" y="442"/>
                    </a:moveTo>
                    <a:cubicBezTo>
                      <a:pt x="693" y="443"/>
                      <a:pt x="695" y="444"/>
                      <a:pt x="697" y="445"/>
                    </a:cubicBezTo>
                    <a:lnTo>
                      <a:pt x="691" y="44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37"/>
              <p:cNvSpPr/>
              <p:nvPr/>
            </p:nvSpPr>
            <p:spPr>
              <a:xfrm rot="39010">
                <a:off x="7446324" y="4492040"/>
                <a:ext cx="162993" cy="104982"/>
              </a:xfrm>
              <a:custGeom>
                <a:avLst/>
                <a:gdLst/>
                <a:ahLst/>
                <a:cxnLst/>
                <a:rect l="l" t="t" r="r" b="b"/>
                <a:pathLst>
                  <a:path w="694" h="447" extrusionOk="0">
                    <a:moveTo>
                      <a:pt x="0" y="1"/>
                    </a:moveTo>
                    <a:lnTo>
                      <a:pt x="0" y="25"/>
                    </a:lnTo>
                    <a:cubicBezTo>
                      <a:pt x="8" y="46"/>
                      <a:pt x="10" y="48"/>
                      <a:pt x="14" y="50"/>
                    </a:cubicBezTo>
                    <a:lnTo>
                      <a:pt x="694" y="447"/>
                    </a:lnTo>
                    <a:cubicBezTo>
                      <a:pt x="690" y="440"/>
                      <a:pt x="688" y="436"/>
                      <a:pt x="684" y="434"/>
                    </a:cubicBezTo>
                    <a:cubicBezTo>
                      <a:pt x="681" y="428"/>
                      <a:pt x="681" y="424"/>
                      <a:pt x="681" y="418"/>
                    </a:cubicBezTo>
                    <a:lnTo>
                      <a:pt x="681" y="395"/>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37"/>
              <p:cNvSpPr/>
              <p:nvPr/>
            </p:nvSpPr>
            <p:spPr>
              <a:xfrm rot="39010">
                <a:off x="7396920" y="4519901"/>
                <a:ext cx="163228" cy="104982"/>
              </a:xfrm>
              <a:custGeom>
                <a:avLst/>
                <a:gdLst/>
                <a:ahLst/>
                <a:cxnLst/>
                <a:rect l="l" t="t" r="r" b="b"/>
                <a:pathLst>
                  <a:path w="695" h="447" extrusionOk="0">
                    <a:moveTo>
                      <a:pt x="0" y="0"/>
                    </a:moveTo>
                    <a:lnTo>
                      <a:pt x="0" y="23"/>
                    </a:lnTo>
                    <a:cubicBezTo>
                      <a:pt x="9" y="43"/>
                      <a:pt x="11" y="47"/>
                      <a:pt x="13" y="49"/>
                    </a:cubicBezTo>
                    <a:lnTo>
                      <a:pt x="694" y="446"/>
                    </a:lnTo>
                    <a:lnTo>
                      <a:pt x="684" y="436"/>
                    </a:lnTo>
                    <a:cubicBezTo>
                      <a:pt x="682" y="430"/>
                      <a:pt x="682" y="426"/>
                      <a:pt x="682" y="420"/>
                    </a:cubicBezTo>
                    <a:lnTo>
                      <a:pt x="682" y="397"/>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37"/>
              <p:cNvSpPr/>
              <p:nvPr/>
            </p:nvSpPr>
            <p:spPr>
              <a:xfrm rot="39010">
                <a:off x="7346577" y="4548220"/>
                <a:ext cx="163228" cy="103808"/>
              </a:xfrm>
              <a:custGeom>
                <a:avLst/>
                <a:gdLst/>
                <a:ahLst/>
                <a:cxnLst/>
                <a:rect l="l" t="t" r="r" b="b"/>
                <a:pathLst>
                  <a:path w="695" h="442" extrusionOk="0">
                    <a:moveTo>
                      <a:pt x="1" y="0"/>
                    </a:moveTo>
                    <a:lnTo>
                      <a:pt x="1" y="23"/>
                    </a:lnTo>
                    <a:cubicBezTo>
                      <a:pt x="9" y="47"/>
                      <a:pt x="11" y="49"/>
                      <a:pt x="13" y="49"/>
                    </a:cubicBezTo>
                    <a:lnTo>
                      <a:pt x="689" y="439"/>
                    </a:lnTo>
                    <a:lnTo>
                      <a:pt x="689" y="439"/>
                    </a:lnTo>
                    <a:cubicBezTo>
                      <a:pt x="687" y="437"/>
                      <a:pt x="685" y="435"/>
                      <a:pt x="684" y="432"/>
                    </a:cubicBezTo>
                    <a:cubicBezTo>
                      <a:pt x="682" y="428"/>
                      <a:pt x="682" y="421"/>
                      <a:pt x="682" y="417"/>
                    </a:cubicBezTo>
                    <a:lnTo>
                      <a:pt x="682" y="395"/>
                    </a:lnTo>
                    <a:lnTo>
                      <a:pt x="1" y="0"/>
                    </a:lnTo>
                    <a:close/>
                    <a:moveTo>
                      <a:pt x="689" y="439"/>
                    </a:moveTo>
                    <a:cubicBezTo>
                      <a:pt x="691" y="440"/>
                      <a:pt x="693" y="441"/>
                      <a:pt x="694" y="442"/>
                    </a:cubicBezTo>
                    <a:lnTo>
                      <a:pt x="689" y="43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37"/>
              <p:cNvSpPr/>
              <p:nvPr/>
            </p:nvSpPr>
            <p:spPr>
              <a:xfrm rot="39010">
                <a:off x="7296702" y="4575836"/>
                <a:ext cx="162758" cy="104513"/>
              </a:xfrm>
              <a:custGeom>
                <a:avLst/>
                <a:gdLst/>
                <a:ahLst/>
                <a:cxnLst/>
                <a:rect l="l" t="t" r="r" b="b"/>
                <a:pathLst>
                  <a:path w="693" h="445" extrusionOk="0">
                    <a:moveTo>
                      <a:pt x="1" y="1"/>
                    </a:moveTo>
                    <a:lnTo>
                      <a:pt x="1" y="23"/>
                    </a:lnTo>
                    <a:cubicBezTo>
                      <a:pt x="7" y="44"/>
                      <a:pt x="9" y="46"/>
                      <a:pt x="13" y="50"/>
                    </a:cubicBezTo>
                    <a:lnTo>
                      <a:pt x="690" y="443"/>
                    </a:lnTo>
                    <a:lnTo>
                      <a:pt x="690" y="443"/>
                    </a:lnTo>
                    <a:cubicBezTo>
                      <a:pt x="687" y="441"/>
                      <a:pt x="685" y="439"/>
                      <a:pt x="682" y="434"/>
                    </a:cubicBezTo>
                    <a:cubicBezTo>
                      <a:pt x="680" y="430"/>
                      <a:pt x="680" y="424"/>
                      <a:pt x="680" y="420"/>
                    </a:cubicBezTo>
                    <a:lnTo>
                      <a:pt x="680" y="398"/>
                    </a:lnTo>
                    <a:lnTo>
                      <a:pt x="1" y="1"/>
                    </a:lnTo>
                    <a:close/>
                    <a:moveTo>
                      <a:pt x="690" y="443"/>
                    </a:moveTo>
                    <a:cubicBezTo>
                      <a:pt x="691" y="444"/>
                      <a:pt x="691" y="444"/>
                      <a:pt x="692" y="445"/>
                    </a:cubicBezTo>
                    <a:lnTo>
                      <a:pt x="690" y="443"/>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37"/>
              <p:cNvSpPr/>
              <p:nvPr/>
            </p:nvSpPr>
            <p:spPr>
              <a:xfrm rot="39010">
                <a:off x="7246587" y="4604158"/>
                <a:ext cx="162993" cy="104513"/>
              </a:xfrm>
              <a:custGeom>
                <a:avLst/>
                <a:gdLst/>
                <a:ahLst/>
                <a:cxnLst/>
                <a:rect l="l" t="t" r="r" b="b"/>
                <a:pathLst>
                  <a:path w="694" h="445" extrusionOk="0">
                    <a:moveTo>
                      <a:pt x="0" y="0"/>
                    </a:moveTo>
                    <a:lnTo>
                      <a:pt x="0" y="23"/>
                    </a:lnTo>
                    <a:cubicBezTo>
                      <a:pt x="8" y="43"/>
                      <a:pt x="10" y="50"/>
                      <a:pt x="12" y="50"/>
                    </a:cubicBezTo>
                    <a:lnTo>
                      <a:pt x="687" y="440"/>
                    </a:lnTo>
                    <a:lnTo>
                      <a:pt x="687" y="440"/>
                    </a:lnTo>
                    <a:cubicBezTo>
                      <a:pt x="685" y="439"/>
                      <a:pt x="684" y="437"/>
                      <a:pt x="684" y="434"/>
                    </a:cubicBezTo>
                    <a:cubicBezTo>
                      <a:pt x="679" y="430"/>
                      <a:pt x="679" y="424"/>
                      <a:pt x="679" y="420"/>
                    </a:cubicBezTo>
                    <a:lnTo>
                      <a:pt x="679" y="397"/>
                    </a:lnTo>
                    <a:lnTo>
                      <a:pt x="0" y="0"/>
                    </a:lnTo>
                    <a:close/>
                    <a:moveTo>
                      <a:pt x="687" y="440"/>
                    </a:moveTo>
                    <a:lnTo>
                      <a:pt x="687" y="440"/>
                    </a:lnTo>
                    <a:cubicBezTo>
                      <a:pt x="688" y="442"/>
                      <a:pt x="690" y="443"/>
                      <a:pt x="694" y="444"/>
                    </a:cubicBezTo>
                    <a:lnTo>
                      <a:pt x="687" y="44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37"/>
              <p:cNvSpPr/>
              <p:nvPr/>
            </p:nvSpPr>
            <p:spPr>
              <a:xfrm rot="39010">
                <a:off x="7196230" y="4632946"/>
                <a:ext cx="162993" cy="104982"/>
              </a:xfrm>
              <a:custGeom>
                <a:avLst/>
                <a:gdLst/>
                <a:ahLst/>
                <a:cxnLst/>
                <a:rect l="l" t="t" r="r" b="b"/>
                <a:pathLst>
                  <a:path w="694" h="447" extrusionOk="0">
                    <a:moveTo>
                      <a:pt x="0" y="0"/>
                    </a:moveTo>
                    <a:lnTo>
                      <a:pt x="0" y="23"/>
                    </a:lnTo>
                    <a:cubicBezTo>
                      <a:pt x="9" y="45"/>
                      <a:pt x="11" y="49"/>
                      <a:pt x="13" y="49"/>
                    </a:cubicBezTo>
                    <a:lnTo>
                      <a:pt x="694" y="446"/>
                    </a:lnTo>
                    <a:cubicBezTo>
                      <a:pt x="692" y="440"/>
                      <a:pt x="686" y="436"/>
                      <a:pt x="684" y="432"/>
                    </a:cubicBezTo>
                    <a:cubicBezTo>
                      <a:pt x="682" y="428"/>
                      <a:pt x="682" y="422"/>
                      <a:pt x="682" y="418"/>
                    </a:cubicBezTo>
                    <a:lnTo>
                      <a:pt x="682" y="395"/>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37"/>
              <p:cNvSpPr/>
              <p:nvPr/>
            </p:nvSpPr>
            <p:spPr>
              <a:xfrm rot="39010">
                <a:off x="7146839" y="4660100"/>
                <a:ext cx="162758" cy="104043"/>
              </a:xfrm>
              <a:custGeom>
                <a:avLst/>
                <a:gdLst/>
                <a:ahLst/>
                <a:cxnLst/>
                <a:rect l="l" t="t" r="r" b="b"/>
                <a:pathLst>
                  <a:path w="693" h="443" extrusionOk="0">
                    <a:moveTo>
                      <a:pt x="1" y="1"/>
                    </a:moveTo>
                    <a:lnTo>
                      <a:pt x="1" y="23"/>
                    </a:lnTo>
                    <a:cubicBezTo>
                      <a:pt x="7" y="44"/>
                      <a:pt x="9" y="48"/>
                      <a:pt x="13" y="48"/>
                    </a:cubicBezTo>
                    <a:lnTo>
                      <a:pt x="685" y="438"/>
                    </a:lnTo>
                    <a:lnTo>
                      <a:pt x="685" y="438"/>
                    </a:lnTo>
                    <a:cubicBezTo>
                      <a:pt x="684" y="437"/>
                      <a:pt x="683" y="436"/>
                      <a:pt x="682" y="435"/>
                    </a:cubicBezTo>
                    <a:cubicBezTo>
                      <a:pt x="680" y="431"/>
                      <a:pt x="680" y="424"/>
                      <a:pt x="680" y="420"/>
                    </a:cubicBezTo>
                    <a:lnTo>
                      <a:pt x="680" y="396"/>
                    </a:lnTo>
                    <a:lnTo>
                      <a:pt x="1" y="1"/>
                    </a:lnTo>
                    <a:close/>
                    <a:moveTo>
                      <a:pt x="685" y="438"/>
                    </a:moveTo>
                    <a:cubicBezTo>
                      <a:pt x="687" y="442"/>
                      <a:pt x="689" y="443"/>
                      <a:pt x="692" y="443"/>
                    </a:cubicBezTo>
                    <a:lnTo>
                      <a:pt x="685" y="43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37"/>
              <p:cNvSpPr/>
              <p:nvPr/>
            </p:nvSpPr>
            <p:spPr>
              <a:xfrm rot="39010">
                <a:off x="7096490" y="4688421"/>
                <a:ext cx="163228" cy="104043"/>
              </a:xfrm>
              <a:custGeom>
                <a:avLst/>
                <a:gdLst/>
                <a:ahLst/>
                <a:cxnLst/>
                <a:rect l="l" t="t" r="r" b="b"/>
                <a:pathLst>
                  <a:path w="695" h="443" extrusionOk="0">
                    <a:moveTo>
                      <a:pt x="1" y="1"/>
                    </a:moveTo>
                    <a:lnTo>
                      <a:pt x="1" y="23"/>
                    </a:lnTo>
                    <a:cubicBezTo>
                      <a:pt x="9" y="46"/>
                      <a:pt x="11" y="48"/>
                      <a:pt x="13" y="48"/>
                    </a:cubicBezTo>
                    <a:lnTo>
                      <a:pt x="685" y="437"/>
                    </a:lnTo>
                    <a:lnTo>
                      <a:pt x="685" y="437"/>
                    </a:lnTo>
                    <a:cubicBezTo>
                      <a:pt x="685" y="437"/>
                      <a:pt x="685" y="436"/>
                      <a:pt x="684" y="434"/>
                    </a:cubicBezTo>
                    <a:cubicBezTo>
                      <a:pt x="680" y="430"/>
                      <a:pt x="680" y="424"/>
                      <a:pt x="680" y="418"/>
                    </a:cubicBezTo>
                    <a:lnTo>
                      <a:pt x="680" y="396"/>
                    </a:lnTo>
                    <a:lnTo>
                      <a:pt x="1" y="1"/>
                    </a:lnTo>
                    <a:close/>
                    <a:moveTo>
                      <a:pt x="685" y="437"/>
                    </a:moveTo>
                    <a:cubicBezTo>
                      <a:pt x="687" y="441"/>
                      <a:pt x="689" y="443"/>
                      <a:pt x="695" y="443"/>
                    </a:cubicBezTo>
                    <a:lnTo>
                      <a:pt x="685" y="43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37"/>
              <p:cNvSpPr/>
              <p:nvPr/>
            </p:nvSpPr>
            <p:spPr>
              <a:xfrm rot="39010">
                <a:off x="7046368" y="4717210"/>
                <a:ext cx="162993" cy="104513"/>
              </a:xfrm>
              <a:custGeom>
                <a:avLst/>
                <a:gdLst/>
                <a:ahLst/>
                <a:cxnLst/>
                <a:rect l="l" t="t" r="r" b="b"/>
                <a:pathLst>
                  <a:path w="694" h="445" extrusionOk="0">
                    <a:moveTo>
                      <a:pt x="0" y="1"/>
                    </a:moveTo>
                    <a:lnTo>
                      <a:pt x="0" y="23"/>
                    </a:lnTo>
                    <a:cubicBezTo>
                      <a:pt x="8" y="43"/>
                      <a:pt x="10" y="46"/>
                      <a:pt x="12" y="50"/>
                    </a:cubicBezTo>
                    <a:lnTo>
                      <a:pt x="694" y="444"/>
                    </a:lnTo>
                    <a:cubicBezTo>
                      <a:pt x="688" y="440"/>
                      <a:pt x="686" y="438"/>
                      <a:pt x="684" y="432"/>
                    </a:cubicBezTo>
                    <a:cubicBezTo>
                      <a:pt x="681" y="428"/>
                      <a:pt x="681" y="422"/>
                      <a:pt x="681" y="418"/>
                    </a:cubicBezTo>
                    <a:lnTo>
                      <a:pt x="681" y="393"/>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37"/>
              <p:cNvSpPr/>
              <p:nvPr/>
            </p:nvSpPr>
            <p:spPr>
              <a:xfrm rot="39010">
                <a:off x="6996026" y="4745059"/>
                <a:ext cx="162993" cy="104043"/>
              </a:xfrm>
              <a:custGeom>
                <a:avLst/>
                <a:gdLst/>
                <a:ahLst/>
                <a:cxnLst/>
                <a:rect l="l" t="t" r="r" b="b"/>
                <a:pathLst>
                  <a:path w="694" h="443" extrusionOk="0">
                    <a:moveTo>
                      <a:pt x="0" y="0"/>
                    </a:moveTo>
                    <a:lnTo>
                      <a:pt x="0" y="23"/>
                    </a:lnTo>
                    <a:cubicBezTo>
                      <a:pt x="9" y="43"/>
                      <a:pt x="11" y="47"/>
                      <a:pt x="13" y="47"/>
                    </a:cubicBezTo>
                    <a:lnTo>
                      <a:pt x="685" y="437"/>
                    </a:lnTo>
                    <a:lnTo>
                      <a:pt x="685" y="437"/>
                    </a:lnTo>
                    <a:cubicBezTo>
                      <a:pt x="685" y="436"/>
                      <a:pt x="684" y="435"/>
                      <a:pt x="684" y="434"/>
                    </a:cubicBezTo>
                    <a:cubicBezTo>
                      <a:pt x="682" y="430"/>
                      <a:pt x="682" y="424"/>
                      <a:pt x="682" y="420"/>
                    </a:cubicBezTo>
                    <a:lnTo>
                      <a:pt x="682" y="395"/>
                    </a:lnTo>
                    <a:lnTo>
                      <a:pt x="0" y="0"/>
                    </a:lnTo>
                    <a:close/>
                    <a:moveTo>
                      <a:pt x="685" y="437"/>
                    </a:moveTo>
                    <a:cubicBezTo>
                      <a:pt x="687" y="441"/>
                      <a:pt x="691" y="442"/>
                      <a:pt x="694" y="442"/>
                    </a:cubicBezTo>
                    <a:lnTo>
                      <a:pt x="685" y="43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37"/>
              <p:cNvSpPr/>
              <p:nvPr/>
            </p:nvSpPr>
            <p:spPr>
              <a:xfrm rot="39010">
                <a:off x="6946150" y="4773152"/>
                <a:ext cx="163698" cy="104043"/>
              </a:xfrm>
              <a:custGeom>
                <a:avLst/>
                <a:gdLst/>
                <a:ahLst/>
                <a:cxnLst/>
                <a:rect l="l" t="t" r="r" b="b"/>
                <a:pathLst>
                  <a:path w="697" h="443" extrusionOk="0">
                    <a:moveTo>
                      <a:pt x="1" y="1"/>
                    </a:moveTo>
                    <a:lnTo>
                      <a:pt x="3" y="23"/>
                    </a:lnTo>
                    <a:cubicBezTo>
                      <a:pt x="11" y="44"/>
                      <a:pt x="13" y="46"/>
                      <a:pt x="15" y="48"/>
                    </a:cubicBezTo>
                    <a:lnTo>
                      <a:pt x="696" y="443"/>
                    </a:lnTo>
                    <a:cubicBezTo>
                      <a:pt x="690" y="439"/>
                      <a:pt x="688" y="437"/>
                      <a:pt x="686" y="433"/>
                    </a:cubicBezTo>
                    <a:cubicBezTo>
                      <a:pt x="682" y="427"/>
                      <a:pt x="680" y="422"/>
                      <a:pt x="680" y="416"/>
                    </a:cubicBezTo>
                    <a:lnTo>
                      <a:pt x="680" y="394"/>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37"/>
              <p:cNvSpPr/>
              <p:nvPr/>
            </p:nvSpPr>
            <p:spPr>
              <a:xfrm rot="39010">
                <a:off x="6896267" y="4801473"/>
                <a:ext cx="163228" cy="104513"/>
              </a:xfrm>
              <a:custGeom>
                <a:avLst/>
                <a:gdLst/>
                <a:ahLst/>
                <a:cxnLst/>
                <a:rect l="l" t="t" r="r" b="b"/>
                <a:pathLst>
                  <a:path w="695" h="445" extrusionOk="0">
                    <a:moveTo>
                      <a:pt x="1" y="1"/>
                    </a:moveTo>
                    <a:lnTo>
                      <a:pt x="1" y="23"/>
                    </a:lnTo>
                    <a:cubicBezTo>
                      <a:pt x="9" y="44"/>
                      <a:pt x="11" y="46"/>
                      <a:pt x="13" y="48"/>
                    </a:cubicBezTo>
                    <a:lnTo>
                      <a:pt x="690" y="442"/>
                    </a:lnTo>
                    <a:lnTo>
                      <a:pt x="690" y="442"/>
                    </a:lnTo>
                    <a:cubicBezTo>
                      <a:pt x="687" y="440"/>
                      <a:pt x="686" y="435"/>
                      <a:pt x="684" y="432"/>
                    </a:cubicBezTo>
                    <a:cubicBezTo>
                      <a:pt x="680" y="426"/>
                      <a:pt x="680" y="422"/>
                      <a:pt x="680" y="416"/>
                    </a:cubicBezTo>
                    <a:lnTo>
                      <a:pt x="680" y="394"/>
                    </a:lnTo>
                    <a:lnTo>
                      <a:pt x="1" y="1"/>
                    </a:lnTo>
                    <a:close/>
                    <a:moveTo>
                      <a:pt x="690" y="442"/>
                    </a:moveTo>
                    <a:cubicBezTo>
                      <a:pt x="692" y="443"/>
                      <a:pt x="693" y="444"/>
                      <a:pt x="695" y="445"/>
                    </a:cubicBezTo>
                    <a:lnTo>
                      <a:pt x="690" y="44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37"/>
              <p:cNvSpPr/>
              <p:nvPr/>
            </p:nvSpPr>
            <p:spPr>
              <a:xfrm rot="39010">
                <a:off x="6846164" y="4828383"/>
                <a:ext cx="162993" cy="105452"/>
              </a:xfrm>
              <a:custGeom>
                <a:avLst/>
                <a:gdLst/>
                <a:ahLst/>
                <a:cxnLst/>
                <a:rect l="l" t="t" r="r" b="b"/>
                <a:pathLst>
                  <a:path w="694" h="449" extrusionOk="0">
                    <a:moveTo>
                      <a:pt x="0" y="0"/>
                    </a:moveTo>
                    <a:lnTo>
                      <a:pt x="0" y="29"/>
                    </a:lnTo>
                    <a:cubicBezTo>
                      <a:pt x="8" y="49"/>
                      <a:pt x="10" y="51"/>
                      <a:pt x="14" y="54"/>
                    </a:cubicBezTo>
                    <a:lnTo>
                      <a:pt x="692" y="447"/>
                    </a:lnTo>
                    <a:lnTo>
                      <a:pt x="692" y="447"/>
                    </a:lnTo>
                    <a:cubicBezTo>
                      <a:pt x="688" y="445"/>
                      <a:pt x="686" y="442"/>
                      <a:pt x="686" y="438"/>
                    </a:cubicBezTo>
                    <a:cubicBezTo>
                      <a:pt x="684" y="432"/>
                      <a:pt x="681" y="428"/>
                      <a:pt x="681" y="420"/>
                    </a:cubicBezTo>
                    <a:lnTo>
                      <a:pt x="681" y="397"/>
                    </a:lnTo>
                    <a:lnTo>
                      <a:pt x="0" y="0"/>
                    </a:lnTo>
                    <a:close/>
                    <a:moveTo>
                      <a:pt x="692" y="447"/>
                    </a:moveTo>
                    <a:cubicBezTo>
                      <a:pt x="692" y="448"/>
                      <a:pt x="693" y="448"/>
                      <a:pt x="694" y="448"/>
                    </a:cubicBezTo>
                    <a:lnTo>
                      <a:pt x="692" y="44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37"/>
              <p:cNvSpPr/>
              <p:nvPr/>
            </p:nvSpPr>
            <p:spPr>
              <a:xfrm rot="39010">
                <a:off x="6796282" y="4857174"/>
                <a:ext cx="162523" cy="104982"/>
              </a:xfrm>
              <a:custGeom>
                <a:avLst/>
                <a:gdLst/>
                <a:ahLst/>
                <a:cxnLst/>
                <a:rect l="l" t="t" r="r" b="b"/>
                <a:pathLst>
                  <a:path w="692" h="447" extrusionOk="0">
                    <a:moveTo>
                      <a:pt x="0" y="0"/>
                    </a:moveTo>
                    <a:lnTo>
                      <a:pt x="0" y="25"/>
                    </a:lnTo>
                    <a:cubicBezTo>
                      <a:pt x="7" y="45"/>
                      <a:pt x="9" y="47"/>
                      <a:pt x="13" y="49"/>
                    </a:cubicBezTo>
                    <a:lnTo>
                      <a:pt x="691" y="445"/>
                    </a:lnTo>
                    <a:lnTo>
                      <a:pt x="691" y="445"/>
                    </a:lnTo>
                    <a:cubicBezTo>
                      <a:pt x="687" y="443"/>
                      <a:pt x="685" y="440"/>
                      <a:pt x="682" y="436"/>
                    </a:cubicBezTo>
                    <a:cubicBezTo>
                      <a:pt x="680" y="430"/>
                      <a:pt x="680" y="426"/>
                      <a:pt x="680" y="420"/>
                    </a:cubicBezTo>
                    <a:lnTo>
                      <a:pt x="680" y="397"/>
                    </a:lnTo>
                    <a:lnTo>
                      <a:pt x="0" y="0"/>
                    </a:lnTo>
                    <a:close/>
                    <a:moveTo>
                      <a:pt x="691" y="445"/>
                    </a:moveTo>
                    <a:cubicBezTo>
                      <a:pt x="691" y="446"/>
                      <a:pt x="692" y="446"/>
                      <a:pt x="692" y="446"/>
                    </a:cubicBezTo>
                    <a:lnTo>
                      <a:pt x="691" y="44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37"/>
              <p:cNvSpPr/>
              <p:nvPr/>
            </p:nvSpPr>
            <p:spPr>
              <a:xfrm rot="39010">
                <a:off x="6745964" y="4881499"/>
                <a:ext cx="162288" cy="107331"/>
              </a:xfrm>
              <a:custGeom>
                <a:avLst/>
                <a:gdLst/>
                <a:ahLst/>
                <a:cxnLst/>
                <a:rect l="l" t="t" r="r" b="b"/>
                <a:pathLst>
                  <a:path w="691" h="457" extrusionOk="0">
                    <a:moveTo>
                      <a:pt x="5" y="1"/>
                    </a:moveTo>
                    <a:lnTo>
                      <a:pt x="1" y="25"/>
                    </a:lnTo>
                    <a:cubicBezTo>
                      <a:pt x="3" y="52"/>
                      <a:pt x="3" y="52"/>
                      <a:pt x="3" y="54"/>
                    </a:cubicBezTo>
                    <a:cubicBezTo>
                      <a:pt x="5" y="58"/>
                      <a:pt x="9" y="62"/>
                      <a:pt x="11" y="62"/>
                    </a:cubicBezTo>
                    <a:lnTo>
                      <a:pt x="684" y="453"/>
                    </a:lnTo>
                    <a:lnTo>
                      <a:pt x="684" y="453"/>
                    </a:lnTo>
                    <a:cubicBezTo>
                      <a:pt x="684" y="453"/>
                      <a:pt x="684" y="453"/>
                      <a:pt x="684" y="453"/>
                    </a:cubicBezTo>
                    <a:cubicBezTo>
                      <a:pt x="680" y="449"/>
                      <a:pt x="680" y="447"/>
                      <a:pt x="680" y="445"/>
                    </a:cubicBezTo>
                    <a:cubicBezTo>
                      <a:pt x="678" y="440"/>
                      <a:pt x="678" y="436"/>
                      <a:pt x="678" y="434"/>
                    </a:cubicBezTo>
                    <a:cubicBezTo>
                      <a:pt x="678" y="432"/>
                      <a:pt x="678" y="426"/>
                      <a:pt x="680" y="422"/>
                    </a:cubicBezTo>
                    <a:lnTo>
                      <a:pt x="686" y="395"/>
                    </a:lnTo>
                    <a:lnTo>
                      <a:pt x="5" y="1"/>
                    </a:lnTo>
                    <a:close/>
                    <a:moveTo>
                      <a:pt x="684" y="453"/>
                    </a:moveTo>
                    <a:lnTo>
                      <a:pt x="684" y="453"/>
                    </a:lnTo>
                    <a:cubicBezTo>
                      <a:pt x="686" y="457"/>
                      <a:pt x="688" y="457"/>
                      <a:pt x="690" y="457"/>
                    </a:cubicBezTo>
                    <a:lnTo>
                      <a:pt x="684" y="453"/>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37"/>
              <p:cNvSpPr/>
              <p:nvPr/>
            </p:nvSpPr>
            <p:spPr>
              <a:xfrm rot="39010">
                <a:off x="6721184" y="4256675"/>
                <a:ext cx="1273646" cy="721021"/>
              </a:xfrm>
              <a:custGeom>
                <a:avLst/>
                <a:gdLst/>
                <a:ahLst/>
                <a:cxnLst/>
                <a:rect l="l" t="t" r="r" b="b"/>
                <a:pathLst>
                  <a:path w="5423" h="3070" extrusionOk="0">
                    <a:moveTo>
                      <a:pt x="1" y="2652"/>
                    </a:moveTo>
                    <a:lnTo>
                      <a:pt x="1" y="2652"/>
                    </a:lnTo>
                    <a:cubicBezTo>
                      <a:pt x="3" y="2656"/>
                      <a:pt x="5" y="2656"/>
                      <a:pt x="9" y="2658"/>
                    </a:cubicBezTo>
                    <a:cubicBezTo>
                      <a:pt x="11" y="2660"/>
                      <a:pt x="13" y="2660"/>
                      <a:pt x="17" y="2661"/>
                    </a:cubicBezTo>
                    <a:lnTo>
                      <a:pt x="17" y="2661"/>
                    </a:lnTo>
                    <a:lnTo>
                      <a:pt x="1" y="2652"/>
                    </a:lnTo>
                    <a:close/>
                    <a:moveTo>
                      <a:pt x="4737" y="0"/>
                    </a:moveTo>
                    <a:lnTo>
                      <a:pt x="4524" y="123"/>
                    </a:lnTo>
                    <a:lnTo>
                      <a:pt x="4314" y="246"/>
                    </a:lnTo>
                    <a:lnTo>
                      <a:pt x="4101" y="369"/>
                    </a:lnTo>
                    <a:lnTo>
                      <a:pt x="3888" y="491"/>
                    </a:lnTo>
                    <a:lnTo>
                      <a:pt x="3675" y="614"/>
                    </a:lnTo>
                    <a:lnTo>
                      <a:pt x="3463" y="737"/>
                    </a:lnTo>
                    <a:lnTo>
                      <a:pt x="3252" y="860"/>
                    </a:lnTo>
                    <a:lnTo>
                      <a:pt x="3039" y="982"/>
                    </a:lnTo>
                    <a:lnTo>
                      <a:pt x="2826" y="1105"/>
                    </a:lnTo>
                    <a:lnTo>
                      <a:pt x="2614" y="1228"/>
                    </a:lnTo>
                    <a:lnTo>
                      <a:pt x="2403" y="1351"/>
                    </a:lnTo>
                    <a:lnTo>
                      <a:pt x="2190" y="1473"/>
                    </a:lnTo>
                    <a:lnTo>
                      <a:pt x="1977" y="1596"/>
                    </a:lnTo>
                    <a:lnTo>
                      <a:pt x="1765" y="1719"/>
                    </a:lnTo>
                    <a:lnTo>
                      <a:pt x="1554" y="1842"/>
                    </a:lnTo>
                    <a:lnTo>
                      <a:pt x="1341" y="1964"/>
                    </a:lnTo>
                    <a:lnTo>
                      <a:pt x="1128" y="2087"/>
                    </a:lnTo>
                    <a:lnTo>
                      <a:pt x="915" y="2210"/>
                    </a:lnTo>
                    <a:lnTo>
                      <a:pt x="705" y="2333"/>
                    </a:lnTo>
                    <a:lnTo>
                      <a:pt x="492" y="2455"/>
                    </a:lnTo>
                    <a:lnTo>
                      <a:pt x="279" y="2578"/>
                    </a:lnTo>
                    <a:cubicBezTo>
                      <a:pt x="277" y="2578"/>
                      <a:pt x="267" y="2586"/>
                      <a:pt x="246" y="2599"/>
                    </a:cubicBezTo>
                    <a:cubicBezTo>
                      <a:pt x="238" y="2605"/>
                      <a:pt x="230" y="2609"/>
                      <a:pt x="220" y="2615"/>
                    </a:cubicBezTo>
                    <a:cubicBezTo>
                      <a:pt x="210" y="2619"/>
                      <a:pt x="199" y="2627"/>
                      <a:pt x="189" y="2631"/>
                    </a:cubicBezTo>
                    <a:cubicBezTo>
                      <a:pt x="185" y="2635"/>
                      <a:pt x="177" y="2639"/>
                      <a:pt x="173" y="2642"/>
                    </a:cubicBezTo>
                    <a:cubicBezTo>
                      <a:pt x="163" y="2650"/>
                      <a:pt x="148" y="2652"/>
                      <a:pt x="142" y="2658"/>
                    </a:cubicBezTo>
                    <a:cubicBezTo>
                      <a:pt x="128" y="2662"/>
                      <a:pt x="122" y="2666"/>
                      <a:pt x="113" y="2668"/>
                    </a:cubicBezTo>
                    <a:cubicBezTo>
                      <a:pt x="105" y="2670"/>
                      <a:pt x="97" y="2670"/>
                      <a:pt x="93" y="2672"/>
                    </a:cubicBezTo>
                    <a:cubicBezTo>
                      <a:pt x="91" y="2676"/>
                      <a:pt x="87" y="2676"/>
                      <a:pt x="87" y="2676"/>
                    </a:cubicBezTo>
                    <a:lnTo>
                      <a:pt x="62" y="2676"/>
                    </a:lnTo>
                    <a:cubicBezTo>
                      <a:pt x="56" y="2676"/>
                      <a:pt x="52" y="2672"/>
                      <a:pt x="50" y="2672"/>
                    </a:cubicBezTo>
                    <a:cubicBezTo>
                      <a:pt x="46" y="2672"/>
                      <a:pt x="46" y="2672"/>
                      <a:pt x="44" y="2670"/>
                    </a:cubicBezTo>
                    <a:cubicBezTo>
                      <a:pt x="42" y="2670"/>
                      <a:pt x="40" y="2668"/>
                      <a:pt x="34" y="2668"/>
                    </a:cubicBezTo>
                    <a:cubicBezTo>
                      <a:pt x="32" y="2668"/>
                      <a:pt x="30" y="2666"/>
                      <a:pt x="30" y="2666"/>
                    </a:cubicBezTo>
                    <a:cubicBezTo>
                      <a:pt x="26" y="2662"/>
                      <a:pt x="21" y="2662"/>
                      <a:pt x="19" y="2662"/>
                    </a:cubicBezTo>
                    <a:cubicBezTo>
                      <a:pt x="19" y="2662"/>
                      <a:pt x="18" y="2662"/>
                      <a:pt x="17" y="2661"/>
                    </a:cubicBezTo>
                    <a:lnTo>
                      <a:pt x="17" y="2661"/>
                    </a:lnTo>
                    <a:lnTo>
                      <a:pt x="680" y="3049"/>
                    </a:lnTo>
                    <a:cubicBezTo>
                      <a:pt x="684" y="3051"/>
                      <a:pt x="686" y="3051"/>
                      <a:pt x="688" y="3055"/>
                    </a:cubicBezTo>
                    <a:cubicBezTo>
                      <a:pt x="690" y="3057"/>
                      <a:pt x="695" y="3057"/>
                      <a:pt x="697" y="3059"/>
                    </a:cubicBezTo>
                    <a:cubicBezTo>
                      <a:pt x="701" y="3061"/>
                      <a:pt x="705" y="3061"/>
                      <a:pt x="707" y="3065"/>
                    </a:cubicBezTo>
                    <a:cubicBezTo>
                      <a:pt x="715" y="3067"/>
                      <a:pt x="717" y="3067"/>
                      <a:pt x="719" y="3067"/>
                    </a:cubicBezTo>
                    <a:cubicBezTo>
                      <a:pt x="729" y="3069"/>
                      <a:pt x="731" y="3069"/>
                      <a:pt x="737" y="3069"/>
                    </a:cubicBezTo>
                    <a:lnTo>
                      <a:pt x="766" y="3069"/>
                    </a:lnTo>
                    <a:cubicBezTo>
                      <a:pt x="778" y="3067"/>
                      <a:pt x="782" y="3065"/>
                      <a:pt x="793" y="3065"/>
                    </a:cubicBezTo>
                    <a:cubicBezTo>
                      <a:pt x="797" y="3061"/>
                      <a:pt x="799" y="3061"/>
                      <a:pt x="803" y="3061"/>
                    </a:cubicBezTo>
                    <a:cubicBezTo>
                      <a:pt x="809" y="3059"/>
                      <a:pt x="813" y="3059"/>
                      <a:pt x="819" y="3057"/>
                    </a:cubicBezTo>
                    <a:cubicBezTo>
                      <a:pt x="828" y="3055"/>
                      <a:pt x="830" y="3051"/>
                      <a:pt x="832" y="3051"/>
                    </a:cubicBezTo>
                    <a:cubicBezTo>
                      <a:pt x="834" y="3049"/>
                      <a:pt x="840" y="3049"/>
                      <a:pt x="842" y="3047"/>
                    </a:cubicBezTo>
                    <a:cubicBezTo>
                      <a:pt x="844" y="3045"/>
                      <a:pt x="848" y="3045"/>
                      <a:pt x="850" y="3040"/>
                    </a:cubicBezTo>
                    <a:cubicBezTo>
                      <a:pt x="852" y="3038"/>
                      <a:pt x="854" y="3038"/>
                      <a:pt x="858" y="3036"/>
                    </a:cubicBezTo>
                    <a:cubicBezTo>
                      <a:pt x="862" y="3034"/>
                      <a:pt x="868" y="3030"/>
                      <a:pt x="870" y="3028"/>
                    </a:cubicBezTo>
                    <a:cubicBezTo>
                      <a:pt x="873" y="3026"/>
                      <a:pt x="875" y="3026"/>
                      <a:pt x="875" y="3024"/>
                    </a:cubicBezTo>
                    <a:cubicBezTo>
                      <a:pt x="885" y="3018"/>
                      <a:pt x="895" y="3010"/>
                      <a:pt x="905" y="3006"/>
                    </a:cubicBezTo>
                    <a:cubicBezTo>
                      <a:pt x="915" y="3000"/>
                      <a:pt x="924" y="2995"/>
                      <a:pt x="932" y="2989"/>
                    </a:cubicBezTo>
                    <a:cubicBezTo>
                      <a:pt x="942" y="2985"/>
                      <a:pt x="950" y="2979"/>
                      <a:pt x="954" y="2975"/>
                    </a:cubicBezTo>
                    <a:cubicBezTo>
                      <a:pt x="960" y="2969"/>
                      <a:pt x="965" y="2969"/>
                      <a:pt x="965" y="2969"/>
                    </a:cubicBezTo>
                    <a:lnTo>
                      <a:pt x="1177" y="2846"/>
                    </a:lnTo>
                    <a:lnTo>
                      <a:pt x="1390" y="2723"/>
                    </a:lnTo>
                    <a:lnTo>
                      <a:pt x="1601" y="2601"/>
                    </a:lnTo>
                    <a:lnTo>
                      <a:pt x="1814" y="2478"/>
                    </a:lnTo>
                    <a:lnTo>
                      <a:pt x="2026" y="2355"/>
                    </a:lnTo>
                    <a:lnTo>
                      <a:pt x="2239" y="2232"/>
                    </a:lnTo>
                    <a:lnTo>
                      <a:pt x="2450" y="2110"/>
                    </a:lnTo>
                    <a:lnTo>
                      <a:pt x="2663" y="1987"/>
                    </a:lnTo>
                    <a:lnTo>
                      <a:pt x="2875" y="1864"/>
                    </a:lnTo>
                    <a:lnTo>
                      <a:pt x="3088" y="1741"/>
                    </a:lnTo>
                    <a:lnTo>
                      <a:pt x="3299" y="1619"/>
                    </a:lnTo>
                    <a:lnTo>
                      <a:pt x="3512" y="1496"/>
                    </a:lnTo>
                    <a:lnTo>
                      <a:pt x="3725" y="1373"/>
                    </a:lnTo>
                    <a:lnTo>
                      <a:pt x="3937" y="1250"/>
                    </a:lnTo>
                    <a:lnTo>
                      <a:pt x="4148" y="1128"/>
                    </a:lnTo>
                    <a:lnTo>
                      <a:pt x="4361" y="1005"/>
                    </a:lnTo>
                    <a:lnTo>
                      <a:pt x="4574" y="882"/>
                    </a:lnTo>
                    <a:lnTo>
                      <a:pt x="4786" y="759"/>
                    </a:lnTo>
                    <a:lnTo>
                      <a:pt x="4999" y="637"/>
                    </a:lnTo>
                    <a:lnTo>
                      <a:pt x="5210" y="514"/>
                    </a:lnTo>
                    <a:lnTo>
                      <a:pt x="5423" y="391"/>
                    </a:lnTo>
                    <a:lnTo>
                      <a:pt x="47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37"/>
              <p:cNvSpPr/>
              <p:nvPr/>
            </p:nvSpPr>
            <p:spPr>
              <a:xfrm rot="39010">
                <a:off x="6703589" y="4895828"/>
                <a:ext cx="164637" cy="96058"/>
              </a:xfrm>
              <a:custGeom>
                <a:avLst/>
                <a:gdLst/>
                <a:ahLst/>
                <a:cxnLst/>
                <a:rect l="l" t="t" r="r" b="b"/>
                <a:pathLst>
                  <a:path w="701" h="409" extrusionOk="0">
                    <a:moveTo>
                      <a:pt x="1" y="1"/>
                    </a:moveTo>
                    <a:lnTo>
                      <a:pt x="83" y="49"/>
                    </a:lnTo>
                    <a:lnTo>
                      <a:pt x="83" y="49"/>
                    </a:lnTo>
                    <a:lnTo>
                      <a:pt x="19" y="11"/>
                    </a:lnTo>
                    <a:cubicBezTo>
                      <a:pt x="9" y="5"/>
                      <a:pt x="1" y="1"/>
                      <a:pt x="1" y="1"/>
                    </a:cubicBezTo>
                    <a:close/>
                    <a:moveTo>
                      <a:pt x="83" y="49"/>
                    </a:moveTo>
                    <a:lnTo>
                      <a:pt x="700" y="408"/>
                    </a:lnTo>
                    <a:cubicBezTo>
                      <a:pt x="690" y="402"/>
                      <a:pt x="682" y="398"/>
                      <a:pt x="682" y="394"/>
                    </a:cubicBezTo>
                    <a:lnTo>
                      <a:pt x="83" y="4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37"/>
              <p:cNvSpPr/>
              <p:nvPr/>
            </p:nvSpPr>
            <p:spPr>
              <a:xfrm rot="39010">
                <a:off x="6701377" y="4874211"/>
                <a:ext cx="167455" cy="115081"/>
              </a:xfrm>
              <a:custGeom>
                <a:avLst/>
                <a:gdLst/>
                <a:ahLst/>
                <a:cxnLst/>
                <a:rect l="l" t="t" r="r" b="b"/>
                <a:pathLst>
                  <a:path w="713" h="490" extrusionOk="0">
                    <a:moveTo>
                      <a:pt x="31" y="1"/>
                    </a:moveTo>
                    <a:lnTo>
                      <a:pt x="15" y="23"/>
                    </a:lnTo>
                    <a:cubicBezTo>
                      <a:pt x="11" y="25"/>
                      <a:pt x="11" y="30"/>
                      <a:pt x="11" y="30"/>
                    </a:cubicBezTo>
                    <a:cubicBezTo>
                      <a:pt x="0" y="85"/>
                      <a:pt x="0" y="87"/>
                      <a:pt x="0" y="87"/>
                    </a:cubicBezTo>
                    <a:cubicBezTo>
                      <a:pt x="4" y="93"/>
                      <a:pt x="7" y="95"/>
                      <a:pt x="9" y="95"/>
                    </a:cubicBezTo>
                    <a:lnTo>
                      <a:pt x="690" y="490"/>
                    </a:lnTo>
                    <a:cubicBezTo>
                      <a:pt x="684" y="486"/>
                      <a:pt x="682" y="482"/>
                      <a:pt x="680" y="476"/>
                    </a:cubicBezTo>
                    <a:lnTo>
                      <a:pt x="680" y="459"/>
                    </a:lnTo>
                    <a:cubicBezTo>
                      <a:pt x="682" y="445"/>
                      <a:pt x="686" y="431"/>
                      <a:pt x="694" y="418"/>
                    </a:cubicBezTo>
                    <a:lnTo>
                      <a:pt x="712" y="394"/>
                    </a:lnTo>
                    <a:lnTo>
                      <a:pt x="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37"/>
              <p:cNvSpPr/>
              <p:nvPr/>
            </p:nvSpPr>
            <p:spPr>
              <a:xfrm rot="39010">
                <a:off x="6703894" y="4867180"/>
                <a:ext cx="165107" cy="99581"/>
              </a:xfrm>
              <a:custGeom>
                <a:avLst/>
                <a:gdLst/>
                <a:ahLst/>
                <a:cxnLst/>
                <a:rect l="l" t="t" r="r" b="b"/>
                <a:pathLst>
                  <a:path w="703" h="424" extrusionOk="0">
                    <a:moveTo>
                      <a:pt x="1" y="0"/>
                    </a:moveTo>
                    <a:lnTo>
                      <a:pt x="21" y="31"/>
                    </a:lnTo>
                    <a:lnTo>
                      <a:pt x="702" y="424"/>
                    </a:lnTo>
                    <a:lnTo>
                      <a:pt x="672" y="348"/>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37"/>
              <p:cNvSpPr/>
              <p:nvPr/>
            </p:nvSpPr>
            <p:spPr>
              <a:xfrm rot="39010">
                <a:off x="6685688" y="4857330"/>
                <a:ext cx="162758" cy="99111"/>
              </a:xfrm>
              <a:custGeom>
                <a:avLst/>
                <a:gdLst/>
                <a:ahLst/>
                <a:cxnLst/>
                <a:rect l="l" t="t" r="r" b="b"/>
                <a:pathLst>
                  <a:path w="693" h="422" extrusionOk="0">
                    <a:moveTo>
                      <a:pt x="1" y="0"/>
                    </a:moveTo>
                    <a:cubicBezTo>
                      <a:pt x="3" y="13"/>
                      <a:pt x="3" y="15"/>
                      <a:pt x="3" y="15"/>
                    </a:cubicBezTo>
                    <a:cubicBezTo>
                      <a:pt x="7" y="23"/>
                      <a:pt x="11" y="25"/>
                      <a:pt x="13" y="29"/>
                    </a:cubicBezTo>
                    <a:lnTo>
                      <a:pt x="689" y="420"/>
                    </a:lnTo>
                    <a:lnTo>
                      <a:pt x="689" y="420"/>
                    </a:lnTo>
                    <a:cubicBezTo>
                      <a:pt x="688" y="418"/>
                      <a:pt x="686" y="416"/>
                      <a:pt x="686" y="414"/>
                    </a:cubicBezTo>
                    <a:cubicBezTo>
                      <a:pt x="682" y="409"/>
                      <a:pt x="680" y="403"/>
                      <a:pt x="680" y="397"/>
                    </a:cubicBezTo>
                    <a:lnTo>
                      <a:pt x="1" y="0"/>
                    </a:lnTo>
                    <a:close/>
                    <a:moveTo>
                      <a:pt x="689" y="420"/>
                    </a:moveTo>
                    <a:cubicBezTo>
                      <a:pt x="690" y="421"/>
                      <a:pt x="692" y="422"/>
                      <a:pt x="692" y="422"/>
                    </a:cubicBezTo>
                    <a:lnTo>
                      <a:pt x="689" y="42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37"/>
              <p:cNvSpPr/>
              <p:nvPr/>
            </p:nvSpPr>
            <p:spPr>
              <a:xfrm rot="39010">
                <a:off x="6695689" y="4826213"/>
                <a:ext cx="164167" cy="95823"/>
              </a:xfrm>
              <a:custGeom>
                <a:avLst/>
                <a:gdLst/>
                <a:ahLst/>
                <a:cxnLst/>
                <a:rect l="l" t="t" r="r" b="b"/>
                <a:pathLst>
                  <a:path w="699" h="408" extrusionOk="0">
                    <a:moveTo>
                      <a:pt x="21" y="0"/>
                    </a:moveTo>
                    <a:lnTo>
                      <a:pt x="1" y="11"/>
                    </a:lnTo>
                    <a:lnTo>
                      <a:pt x="680" y="407"/>
                    </a:lnTo>
                    <a:lnTo>
                      <a:pt x="698" y="397"/>
                    </a:lnTo>
                    <a:lnTo>
                      <a:pt x="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37"/>
              <p:cNvSpPr/>
              <p:nvPr/>
            </p:nvSpPr>
            <p:spPr>
              <a:xfrm rot="39010">
                <a:off x="6685886" y="4828013"/>
                <a:ext cx="169569" cy="122832"/>
              </a:xfrm>
              <a:custGeom>
                <a:avLst/>
                <a:gdLst/>
                <a:ahLst/>
                <a:cxnLst/>
                <a:rect l="l" t="t" r="r" b="b"/>
                <a:pathLst>
                  <a:path w="722" h="523" extrusionOk="0">
                    <a:moveTo>
                      <a:pt x="42" y="0"/>
                    </a:moveTo>
                    <a:cubicBezTo>
                      <a:pt x="17" y="23"/>
                      <a:pt x="15" y="23"/>
                      <a:pt x="15" y="25"/>
                    </a:cubicBezTo>
                    <a:cubicBezTo>
                      <a:pt x="13" y="27"/>
                      <a:pt x="13" y="27"/>
                      <a:pt x="13" y="31"/>
                    </a:cubicBezTo>
                    <a:cubicBezTo>
                      <a:pt x="1" y="72"/>
                      <a:pt x="1" y="84"/>
                      <a:pt x="1" y="97"/>
                    </a:cubicBezTo>
                    <a:lnTo>
                      <a:pt x="1" y="115"/>
                    </a:lnTo>
                    <a:lnTo>
                      <a:pt x="1" y="123"/>
                    </a:lnTo>
                    <a:cubicBezTo>
                      <a:pt x="1" y="125"/>
                      <a:pt x="680" y="522"/>
                      <a:pt x="680" y="522"/>
                    </a:cubicBezTo>
                    <a:lnTo>
                      <a:pt x="680" y="518"/>
                    </a:lnTo>
                    <a:lnTo>
                      <a:pt x="680" y="514"/>
                    </a:lnTo>
                    <a:lnTo>
                      <a:pt x="680" y="496"/>
                    </a:lnTo>
                    <a:lnTo>
                      <a:pt x="680" y="467"/>
                    </a:lnTo>
                    <a:cubicBezTo>
                      <a:pt x="680" y="461"/>
                      <a:pt x="682" y="455"/>
                      <a:pt x="682" y="446"/>
                    </a:cubicBezTo>
                    <a:cubicBezTo>
                      <a:pt x="686" y="440"/>
                      <a:pt x="688" y="434"/>
                      <a:pt x="692" y="426"/>
                    </a:cubicBezTo>
                    <a:cubicBezTo>
                      <a:pt x="699" y="418"/>
                      <a:pt x="701" y="414"/>
                      <a:pt x="707" y="410"/>
                    </a:cubicBezTo>
                    <a:cubicBezTo>
                      <a:pt x="711" y="404"/>
                      <a:pt x="717" y="399"/>
                      <a:pt x="721" y="395"/>
                    </a:cubicBezTo>
                    <a:lnTo>
                      <a:pt x="4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37"/>
              <p:cNvSpPr/>
              <p:nvPr/>
            </p:nvSpPr>
            <p:spPr>
              <a:xfrm rot="39010">
                <a:off x="6699856" y="4809844"/>
                <a:ext cx="168395" cy="97937"/>
              </a:xfrm>
              <a:custGeom>
                <a:avLst/>
                <a:gdLst/>
                <a:ahLst/>
                <a:cxnLst/>
                <a:rect l="l" t="t" r="r" b="b"/>
                <a:pathLst>
                  <a:path w="717" h="417" extrusionOk="0">
                    <a:moveTo>
                      <a:pt x="37" y="1"/>
                    </a:moveTo>
                    <a:lnTo>
                      <a:pt x="0" y="19"/>
                    </a:lnTo>
                    <a:lnTo>
                      <a:pt x="681" y="416"/>
                    </a:lnTo>
                    <a:lnTo>
                      <a:pt x="716" y="396"/>
                    </a:lnTo>
                    <a:lnTo>
                      <a:pt x="3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37"/>
              <p:cNvSpPr/>
              <p:nvPr/>
            </p:nvSpPr>
            <p:spPr>
              <a:xfrm rot="39010">
                <a:off x="6918237" y="4139978"/>
                <a:ext cx="1093509" cy="623084"/>
              </a:xfrm>
              <a:custGeom>
                <a:avLst/>
                <a:gdLst/>
                <a:ahLst/>
                <a:cxnLst/>
                <a:rect l="l" t="t" r="r" b="b"/>
                <a:pathLst>
                  <a:path w="4656" h="2653" extrusionOk="0">
                    <a:moveTo>
                      <a:pt x="4647" y="408"/>
                    </a:moveTo>
                    <a:lnTo>
                      <a:pt x="4655" y="412"/>
                    </a:lnTo>
                    <a:cubicBezTo>
                      <a:pt x="4653" y="410"/>
                      <a:pt x="4651" y="409"/>
                      <a:pt x="4647" y="408"/>
                    </a:cubicBezTo>
                    <a:close/>
                    <a:moveTo>
                      <a:pt x="3937" y="1"/>
                    </a:moveTo>
                    <a:cubicBezTo>
                      <a:pt x="3935" y="1"/>
                      <a:pt x="3933" y="1"/>
                      <a:pt x="3929" y="3"/>
                    </a:cubicBezTo>
                    <a:cubicBezTo>
                      <a:pt x="3927" y="3"/>
                      <a:pt x="3925" y="7"/>
                      <a:pt x="3923" y="7"/>
                    </a:cubicBezTo>
                    <a:cubicBezTo>
                      <a:pt x="3919" y="7"/>
                      <a:pt x="3916" y="9"/>
                      <a:pt x="3914" y="9"/>
                    </a:cubicBezTo>
                    <a:cubicBezTo>
                      <a:pt x="3912" y="9"/>
                      <a:pt x="3908" y="11"/>
                      <a:pt x="3906" y="11"/>
                    </a:cubicBezTo>
                    <a:cubicBezTo>
                      <a:pt x="3898" y="13"/>
                      <a:pt x="3896" y="17"/>
                      <a:pt x="3894" y="17"/>
                    </a:cubicBezTo>
                    <a:cubicBezTo>
                      <a:pt x="3892" y="19"/>
                      <a:pt x="3888" y="19"/>
                      <a:pt x="3886" y="19"/>
                    </a:cubicBezTo>
                    <a:cubicBezTo>
                      <a:pt x="3884" y="21"/>
                      <a:pt x="3882" y="21"/>
                      <a:pt x="3878" y="21"/>
                    </a:cubicBezTo>
                    <a:cubicBezTo>
                      <a:pt x="3876" y="23"/>
                      <a:pt x="3874" y="23"/>
                      <a:pt x="3871" y="28"/>
                    </a:cubicBezTo>
                    <a:cubicBezTo>
                      <a:pt x="3865" y="30"/>
                      <a:pt x="1" y="2260"/>
                      <a:pt x="1" y="2260"/>
                    </a:cubicBezTo>
                    <a:lnTo>
                      <a:pt x="682" y="2653"/>
                    </a:lnTo>
                    <a:lnTo>
                      <a:pt x="4547" y="422"/>
                    </a:lnTo>
                    <a:cubicBezTo>
                      <a:pt x="4557" y="416"/>
                      <a:pt x="4567" y="412"/>
                      <a:pt x="4577" y="408"/>
                    </a:cubicBezTo>
                    <a:cubicBezTo>
                      <a:pt x="4588" y="402"/>
                      <a:pt x="4598" y="402"/>
                      <a:pt x="4608" y="400"/>
                    </a:cubicBezTo>
                    <a:cubicBezTo>
                      <a:pt x="4618" y="400"/>
                      <a:pt x="4624" y="400"/>
                      <a:pt x="4633" y="402"/>
                    </a:cubicBezTo>
                    <a:cubicBezTo>
                      <a:pt x="4638" y="404"/>
                      <a:pt x="4643" y="406"/>
                      <a:pt x="4647" y="408"/>
                    </a:cubicBezTo>
                    <a:lnTo>
                      <a:pt x="4647" y="408"/>
                    </a:lnTo>
                    <a:lnTo>
                      <a:pt x="3990" y="17"/>
                    </a:lnTo>
                    <a:cubicBezTo>
                      <a:pt x="3988" y="13"/>
                      <a:pt x="3986" y="13"/>
                      <a:pt x="3980" y="11"/>
                    </a:cubicBezTo>
                    <a:cubicBezTo>
                      <a:pt x="3976" y="9"/>
                      <a:pt x="3974" y="9"/>
                      <a:pt x="3970" y="7"/>
                    </a:cubicBezTo>
                    <a:cubicBezTo>
                      <a:pt x="3964" y="3"/>
                      <a:pt x="3964" y="3"/>
                      <a:pt x="3959" y="3"/>
                    </a:cubicBezTo>
                    <a:cubicBezTo>
                      <a:pt x="3957" y="3"/>
                      <a:pt x="3955" y="1"/>
                      <a:pt x="39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37"/>
              <p:cNvSpPr/>
              <p:nvPr/>
            </p:nvSpPr>
            <p:spPr>
              <a:xfrm rot="39010">
                <a:off x="6875280" y="4665000"/>
                <a:ext cx="202684" cy="185305"/>
              </a:xfrm>
              <a:custGeom>
                <a:avLst/>
                <a:gdLst/>
                <a:ahLst/>
                <a:cxnLst/>
                <a:rect l="l" t="t" r="r" b="b"/>
                <a:pathLst>
                  <a:path w="863" h="789" extrusionOk="0">
                    <a:moveTo>
                      <a:pt x="183" y="1"/>
                    </a:moveTo>
                    <a:cubicBezTo>
                      <a:pt x="177" y="3"/>
                      <a:pt x="175" y="5"/>
                      <a:pt x="173" y="9"/>
                    </a:cubicBezTo>
                    <a:cubicBezTo>
                      <a:pt x="169" y="11"/>
                      <a:pt x="167" y="11"/>
                      <a:pt x="165" y="13"/>
                    </a:cubicBezTo>
                    <a:cubicBezTo>
                      <a:pt x="162" y="15"/>
                      <a:pt x="158" y="15"/>
                      <a:pt x="156" y="19"/>
                    </a:cubicBezTo>
                    <a:cubicBezTo>
                      <a:pt x="154" y="21"/>
                      <a:pt x="152" y="21"/>
                      <a:pt x="148" y="23"/>
                    </a:cubicBezTo>
                    <a:cubicBezTo>
                      <a:pt x="144" y="25"/>
                      <a:pt x="144" y="29"/>
                      <a:pt x="142" y="29"/>
                    </a:cubicBezTo>
                    <a:lnTo>
                      <a:pt x="136" y="33"/>
                    </a:lnTo>
                    <a:lnTo>
                      <a:pt x="132" y="40"/>
                    </a:lnTo>
                    <a:lnTo>
                      <a:pt x="126" y="44"/>
                    </a:lnTo>
                    <a:lnTo>
                      <a:pt x="122" y="48"/>
                    </a:lnTo>
                    <a:lnTo>
                      <a:pt x="115" y="54"/>
                    </a:lnTo>
                    <a:lnTo>
                      <a:pt x="111" y="58"/>
                    </a:lnTo>
                    <a:lnTo>
                      <a:pt x="105" y="64"/>
                    </a:lnTo>
                    <a:lnTo>
                      <a:pt x="101" y="68"/>
                    </a:lnTo>
                    <a:lnTo>
                      <a:pt x="95" y="74"/>
                    </a:lnTo>
                    <a:lnTo>
                      <a:pt x="91" y="78"/>
                    </a:lnTo>
                    <a:cubicBezTo>
                      <a:pt x="87" y="83"/>
                      <a:pt x="87" y="85"/>
                      <a:pt x="85" y="85"/>
                    </a:cubicBezTo>
                    <a:cubicBezTo>
                      <a:pt x="83" y="87"/>
                      <a:pt x="83" y="87"/>
                      <a:pt x="83" y="89"/>
                    </a:cubicBezTo>
                    <a:cubicBezTo>
                      <a:pt x="77" y="95"/>
                      <a:pt x="74" y="99"/>
                      <a:pt x="72" y="103"/>
                    </a:cubicBezTo>
                    <a:cubicBezTo>
                      <a:pt x="70" y="107"/>
                      <a:pt x="64" y="113"/>
                      <a:pt x="62" y="117"/>
                    </a:cubicBezTo>
                    <a:cubicBezTo>
                      <a:pt x="60" y="119"/>
                      <a:pt x="60" y="123"/>
                      <a:pt x="56" y="125"/>
                    </a:cubicBezTo>
                    <a:cubicBezTo>
                      <a:pt x="54" y="130"/>
                      <a:pt x="52" y="134"/>
                      <a:pt x="52" y="136"/>
                    </a:cubicBezTo>
                    <a:cubicBezTo>
                      <a:pt x="50" y="138"/>
                      <a:pt x="50" y="140"/>
                      <a:pt x="50" y="144"/>
                    </a:cubicBezTo>
                    <a:cubicBezTo>
                      <a:pt x="46" y="146"/>
                      <a:pt x="46" y="146"/>
                      <a:pt x="46" y="148"/>
                    </a:cubicBezTo>
                    <a:cubicBezTo>
                      <a:pt x="44" y="150"/>
                      <a:pt x="44" y="154"/>
                      <a:pt x="44" y="154"/>
                    </a:cubicBezTo>
                    <a:cubicBezTo>
                      <a:pt x="42" y="156"/>
                      <a:pt x="42" y="156"/>
                      <a:pt x="42" y="158"/>
                    </a:cubicBezTo>
                    <a:cubicBezTo>
                      <a:pt x="40" y="160"/>
                      <a:pt x="40" y="164"/>
                      <a:pt x="40" y="164"/>
                    </a:cubicBezTo>
                    <a:cubicBezTo>
                      <a:pt x="36" y="170"/>
                      <a:pt x="34" y="170"/>
                      <a:pt x="34" y="175"/>
                    </a:cubicBezTo>
                    <a:cubicBezTo>
                      <a:pt x="34" y="177"/>
                      <a:pt x="32" y="179"/>
                      <a:pt x="32" y="179"/>
                    </a:cubicBezTo>
                    <a:cubicBezTo>
                      <a:pt x="29" y="181"/>
                      <a:pt x="29" y="185"/>
                      <a:pt x="29" y="185"/>
                    </a:cubicBezTo>
                    <a:cubicBezTo>
                      <a:pt x="25" y="187"/>
                      <a:pt x="25" y="189"/>
                      <a:pt x="25" y="189"/>
                    </a:cubicBezTo>
                    <a:cubicBezTo>
                      <a:pt x="23" y="191"/>
                      <a:pt x="23" y="195"/>
                      <a:pt x="23" y="197"/>
                    </a:cubicBezTo>
                    <a:cubicBezTo>
                      <a:pt x="21" y="199"/>
                      <a:pt x="21" y="201"/>
                      <a:pt x="21" y="205"/>
                    </a:cubicBezTo>
                    <a:cubicBezTo>
                      <a:pt x="17" y="216"/>
                      <a:pt x="15" y="218"/>
                      <a:pt x="15" y="220"/>
                    </a:cubicBezTo>
                    <a:cubicBezTo>
                      <a:pt x="15" y="222"/>
                      <a:pt x="13" y="226"/>
                      <a:pt x="13" y="228"/>
                    </a:cubicBezTo>
                    <a:cubicBezTo>
                      <a:pt x="11" y="230"/>
                      <a:pt x="11" y="232"/>
                      <a:pt x="11" y="236"/>
                    </a:cubicBezTo>
                    <a:cubicBezTo>
                      <a:pt x="11" y="238"/>
                      <a:pt x="7" y="240"/>
                      <a:pt x="7" y="242"/>
                    </a:cubicBezTo>
                    <a:cubicBezTo>
                      <a:pt x="7" y="246"/>
                      <a:pt x="5" y="248"/>
                      <a:pt x="5" y="250"/>
                    </a:cubicBezTo>
                    <a:cubicBezTo>
                      <a:pt x="3" y="256"/>
                      <a:pt x="3" y="258"/>
                      <a:pt x="3" y="261"/>
                    </a:cubicBezTo>
                    <a:cubicBezTo>
                      <a:pt x="3" y="263"/>
                      <a:pt x="3" y="267"/>
                      <a:pt x="1" y="269"/>
                    </a:cubicBezTo>
                    <a:lnTo>
                      <a:pt x="1" y="277"/>
                    </a:lnTo>
                    <a:lnTo>
                      <a:pt x="1" y="283"/>
                    </a:lnTo>
                    <a:lnTo>
                      <a:pt x="1" y="289"/>
                    </a:lnTo>
                    <a:lnTo>
                      <a:pt x="1" y="299"/>
                    </a:lnTo>
                    <a:lnTo>
                      <a:pt x="1" y="308"/>
                    </a:lnTo>
                    <a:cubicBezTo>
                      <a:pt x="1" y="310"/>
                      <a:pt x="1" y="312"/>
                      <a:pt x="3" y="314"/>
                    </a:cubicBezTo>
                    <a:cubicBezTo>
                      <a:pt x="3" y="318"/>
                      <a:pt x="5" y="320"/>
                      <a:pt x="5" y="322"/>
                    </a:cubicBezTo>
                    <a:cubicBezTo>
                      <a:pt x="7" y="328"/>
                      <a:pt x="7" y="328"/>
                      <a:pt x="7" y="330"/>
                    </a:cubicBezTo>
                    <a:cubicBezTo>
                      <a:pt x="11" y="332"/>
                      <a:pt x="11" y="334"/>
                      <a:pt x="11" y="340"/>
                    </a:cubicBezTo>
                    <a:cubicBezTo>
                      <a:pt x="13" y="344"/>
                      <a:pt x="13" y="348"/>
                      <a:pt x="15" y="351"/>
                    </a:cubicBezTo>
                    <a:cubicBezTo>
                      <a:pt x="17" y="359"/>
                      <a:pt x="21" y="361"/>
                      <a:pt x="21" y="361"/>
                    </a:cubicBezTo>
                    <a:cubicBezTo>
                      <a:pt x="23" y="365"/>
                      <a:pt x="25" y="369"/>
                      <a:pt x="27" y="371"/>
                    </a:cubicBezTo>
                    <a:cubicBezTo>
                      <a:pt x="32" y="373"/>
                      <a:pt x="32" y="375"/>
                      <a:pt x="34" y="379"/>
                    </a:cubicBezTo>
                    <a:cubicBezTo>
                      <a:pt x="38" y="383"/>
                      <a:pt x="44" y="389"/>
                      <a:pt x="52" y="394"/>
                    </a:cubicBezTo>
                    <a:lnTo>
                      <a:pt x="731" y="788"/>
                    </a:lnTo>
                    <a:cubicBezTo>
                      <a:pt x="723" y="782"/>
                      <a:pt x="719" y="780"/>
                      <a:pt x="713" y="772"/>
                    </a:cubicBezTo>
                    <a:cubicBezTo>
                      <a:pt x="737" y="741"/>
                      <a:pt x="735" y="741"/>
                      <a:pt x="735" y="739"/>
                    </a:cubicBezTo>
                    <a:cubicBezTo>
                      <a:pt x="729" y="735"/>
                      <a:pt x="727" y="729"/>
                      <a:pt x="725" y="725"/>
                    </a:cubicBezTo>
                    <a:cubicBezTo>
                      <a:pt x="719" y="715"/>
                      <a:pt x="717" y="704"/>
                      <a:pt x="715" y="696"/>
                    </a:cubicBezTo>
                    <a:cubicBezTo>
                      <a:pt x="711" y="686"/>
                      <a:pt x="711" y="674"/>
                      <a:pt x="709" y="662"/>
                    </a:cubicBezTo>
                    <a:cubicBezTo>
                      <a:pt x="709" y="649"/>
                      <a:pt x="711" y="637"/>
                      <a:pt x="711" y="625"/>
                    </a:cubicBezTo>
                    <a:cubicBezTo>
                      <a:pt x="715" y="610"/>
                      <a:pt x="717" y="598"/>
                      <a:pt x="721" y="586"/>
                    </a:cubicBezTo>
                    <a:lnTo>
                      <a:pt x="737" y="547"/>
                    </a:lnTo>
                    <a:cubicBezTo>
                      <a:pt x="741" y="535"/>
                      <a:pt x="750" y="522"/>
                      <a:pt x="756" y="512"/>
                    </a:cubicBezTo>
                    <a:cubicBezTo>
                      <a:pt x="762" y="500"/>
                      <a:pt x="770" y="486"/>
                      <a:pt x="778" y="475"/>
                    </a:cubicBezTo>
                    <a:cubicBezTo>
                      <a:pt x="786" y="463"/>
                      <a:pt x="797" y="453"/>
                      <a:pt x="803" y="445"/>
                    </a:cubicBezTo>
                    <a:lnTo>
                      <a:pt x="831" y="418"/>
                    </a:lnTo>
                    <a:cubicBezTo>
                      <a:pt x="842" y="408"/>
                      <a:pt x="852" y="402"/>
                      <a:pt x="862" y="394"/>
                    </a:cubicBezTo>
                    <a:lnTo>
                      <a:pt x="1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37"/>
              <p:cNvSpPr/>
              <p:nvPr/>
            </p:nvSpPr>
            <p:spPr>
              <a:xfrm rot="39010">
                <a:off x="7044501" y="4234483"/>
                <a:ext cx="980541" cy="616508"/>
              </a:xfrm>
              <a:custGeom>
                <a:avLst/>
                <a:gdLst/>
                <a:ahLst/>
                <a:cxnLst/>
                <a:rect l="l" t="t" r="r" b="b"/>
                <a:pathLst>
                  <a:path w="4175" h="2625" extrusionOk="0">
                    <a:moveTo>
                      <a:pt x="4088" y="0"/>
                    </a:moveTo>
                    <a:cubicBezTo>
                      <a:pt x="4067" y="0"/>
                      <a:pt x="4044" y="7"/>
                      <a:pt x="4019" y="21"/>
                    </a:cubicBezTo>
                    <a:lnTo>
                      <a:pt x="154" y="2251"/>
                    </a:lnTo>
                    <a:cubicBezTo>
                      <a:pt x="70" y="2301"/>
                      <a:pt x="1" y="2419"/>
                      <a:pt x="1" y="2517"/>
                    </a:cubicBezTo>
                    <a:cubicBezTo>
                      <a:pt x="4" y="2585"/>
                      <a:pt x="38" y="2625"/>
                      <a:pt x="88" y="2625"/>
                    </a:cubicBezTo>
                    <a:cubicBezTo>
                      <a:pt x="109" y="2625"/>
                      <a:pt x="133" y="2618"/>
                      <a:pt x="158" y="2603"/>
                    </a:cubicBezTo>
                    <a:lnTo>
                      <a:pt x="4021" y="373"/>
                    </a:lnTo>
                    <a:cubicBezTo>
                      <a:pt x="4107" y="326"/>
                      <a:pt x="4174" y="206"/>
                      <a:pt x="4174" y="109"/>
                    </a:cubicBezTo>
                    <a:cubicBezTo>
                      <a:pt x="4173" y="40"/>
                      <a:pt x="4138" y="0"/>
                      <a:pt x="4088" y="0"/>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37"/>
              <p:cNvSpPr/>
              <p:nvPr/>
            </p:nvSpPr>
            <p:spPr>
              <a:xfrm rot="39010">
                <a:off x="6812661" y="4679761"/>
                <a:ext cx="197752" cy="98172"/>
              </a:xfrm>
              <a:custGeom>
                <a:avLst/>
                <a:gdLst/>
                <a:ahLst/>
                <a:cxnLst/>
                <a:rect l="l" t="t" r="r" b="b"/>
                <a:pathLst>
                  <a:path w="842" h="418" extrusionOk="0">
                    <a:moveTo>
                      <a:pt x="825" y="387"/>
                    </a:moveTo>
                    <a:lnTo>
                      <a:pt x="842" y="397"/>
                    </a:lnTo>
                    <a:cubicBezTo>
                      <a:pt x="836" y="393"/>
                      <a:pt x="832" y="389"/>
                      <a:pt x="825" y="387"/>
                    </a:cubicBezTo>
                    <a:close/>
                    <a:moveTo>
                      <a:pt x="109" y="0"/>
                    </a:moveTo>
                    <a:cubicBezTo>
                      <a:pt x="105" y="0"/>
                      <a:pt x="99" y="4"/>
                      <a:pt x="97" y="4"/>
                    </a:cubicBezTo>
                    <a:cubicBezTo>
                      <a:pt x="93" y="4"/>
                      <a:pt x="89" y="6"/>
                      <a:pt x="85" y="6"/>
                    </a:cubicBezTo>
                    <a:cubicBezTo>
                      <a:pt x="79" y="8"/>
                      <a:pt x="77" y="8"/>
                      <a:pt x="74" y="8"/>
                    </a:cubicBezTo>
                    <a:cubicBezTo>
                      <a:pt x="68" y="10"/>
                      <a:pt x="66" y="10"/>
                      <a:pt x="64" y="10"/>
                    </a:cubicBezTo>
                    <a:cubicBezTo>
                      <a:pt x="62" y="10"/>
                      <a:pt x="58" y="14"/>
                      <a:pt x="58" y="14"/>
                    </a:cubicBezTo>
                    <a:cubicBezTo>
                      <a:pt x="54" y="17"/>
                      <a:pt x="54" y="17"/>
                      <a:pt x="52" y="17"/>
                    </a:cubicBezTo>
                    <a:cubicBezTo>
                      <a:pt x="46" y="19"/>
                      <a:pt x="44" y="19"/>
                      <a:pt x="42" y="21"/>
                    </a:cubicBezTo>
                    <a:cubicBezTo>
                      <a:pt x="38" y="25"/>
                      <a:pt x="34" y="25"/>
                      <a:pt x="32" y="27"/>
                    </a:cubicBezTo>
                    <a:cubicBezTo>
                      <a:pt x="25" y="29"/>
                      <a:pt x="23" y="31"/>
                      <a:pt x="21" y="31"/>
                    </a:cubicBezTo>
                    <a:cubicBezTo>
                      <a:pt x="15" y="35"/>
                      <a:pt x="13" y="37"/>
                      <a:pt x="7" y="39"/>
                    </a:cubicBezTo>
                    <a:cubicBezTo>
                      <a:pt x="5" y="41"/>
                      <a:pt x="3" y="41"/>
                      <a:pt x="1" y="45"/>
                    </a:cubicBezTo>
                    <a:lnTo>
                      <a:pt x="645" y="418"/>
                    </a:lnTo>
                    <a:cubicBezTo>
                      <a:pt x="656" y="413"/>
                      <a:pt x="662" y="407"/>
                      <a:pt x="672" y="403"/>
                    </a:cubicBezTo>
                    <a:cubicBezTo>
                      <a:pt x="688" y="393"/>
                      <a:pt x="696" y="389"/>
                      <a:pt x="703" y="387"/>
                    </a:cubicBezTo>
                    <a:cubicBezTo>
                      <a:pt x="713" y="383"/>
                      <a:pt x="721" y="383"/>
                      <a:pt x="729" y="379"/>
                    </a:cubicBezTo>
                    <a:cubicBezTo>
                      <a:pt x="739" y="377"/>
                      <a:pt x="748" y="375"/>
                      <a:pt x="754" y="375"/>
                    </a:cubicBezTo>
                    <a:cubicBezTo>
                      <a:pt x="759" y="374"/>
                      <a:pt x="763" y="373"/>
                      <a:pt x="768" y="373"/>
                    </a:cubicBezTo>
                    <a:cubicBezTo>
                      <a:pt x="772" y="373"/>
                      <a:pt x="775" y="374"/>
                      <a:pt x="778" y="375"/>
                    </a:cubicBezTo>
                    <a:cubicBezTo>
                      <a:pt x="784" y="375"/>
                      <a:pt x="793" y="377"/>
                      <a:pt x="799" y="377"/>
                    </a:cubicBezTo>
                    <a:cubicBezTo>
                      <a:pt x="801" y="377"/>
                      <a:pt x="803" y="377"/>
                      <a:pt x="803" y="379"/>
                    </a:cubicBezTo>
                    <a:cubicBezTo>
                      <a:pt x="809" y="383"/>
                      <a:pt x="813" y="383"/>
                      <a:pt x="815" y="385"/>
                    </a:cubicBezTo>
                    <a:cubicBezTo>
                      <a:pt x="819" y="387"/>
                      <a:pt x="821" y="387"/>
                      <a:pt x="823" y="387"/>
                    </a:cubicBezTo>
                    <a:cubicBezTo>
                      <a:pt x="824" y="387"/>
                      <a:pt x="824" y="387"/>
                      <a:pt x="825" y="387"/>
                    </a:cubicBezTo>
                    <a:lnTo>
                      <a:pt x="825" y="387"/>
                    </a:lnTo>
                    <a:lnTo>
                      <a:pt x="197" y="25"/>
                    </a:lnTo>
                    <a:lnTo>
                      <a:pt x="181" y="17"/>
                    </a:lnTo>
                    <a:cubicBezTo>
                      <a:pt x="177" y="14"/>
                      <a:pt x="173" y="14"/>
                      <a:pt x="171" y="10"/>
                    </a:cubicBezTo>
                    <a:cubicBezTo>
                      <a:pt x="169" y="8"/>
                      <a:pt x="167" y="8"/>
                      <a:pt x="160" y="8"/>
                    </a:cubicBezTo>
                    <a:cubicBezTo>
                      <a:pt x="154" y="6"/>
                      <a:pt x="154" y="6"/>
                      <a:pt x="150" y="6"/>
                    </a:cubicBezTo>
                    <a:cubicBezTo>
                      <a:pt x="148" y="6"/>
                      <a:pt x="146" y="4"/>
                      <a:pt x="146" y="4"/>
                    </a:cubicBezTo>
                    <a:cubicBezTo>
                      <a:pt x="140" y="4"/>
                      <a:pt x="136" y="0"/>
                      <a:pt x="1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37"/>
              <p:cNvSpPr/>
              <p:nvPr/>
            </p:nvSpPr>
            <p:spPr>
              <a:xfrm rot="39010">
                <a:off x="6745533" y="4686651"/>
                <a:ext cx="220769" cy="241906"/>
              </a:xfrm>
              <a:custGeom>
                <a:avLst/>
                <a:gdLst/>
                <a:ahLst/>
                <a:cxnLst/>
                <a:rect l="l" t="t" r="r" b="b"/>
                <a:pathLst>
                  <a:path w="940" h="1030" extrusionOk="0">
                    <a:moveTo>
                      <a:pt x="295" y="1"/>
                    </a:moveTo>
                    <a:cubicBezTo>
                      <a:pt x="293" y="5"/>
                      <a:pt x="289" y="5"/>
                      <a:pt x="289" y="5"/>
                    </a:cubicBezTo>
                    <a:cubicBezTo>
                      <a:pt x="285" y="7"/>
                      <a:pt x="283" y="9"/>
                      <a:pt x="277" y="13"/>
                    </a:cubicBezTo>
                    <a:cubicBezTo>
                      <a:pt x="273" y="15"/>
                      <a:pt x="268" y="17"/>
                      <a:pt x="266" y="19"/>
                    </a:cubicBezTo>
                    <a:cubicBezTo>
                      <a:pt x="262" y="25"/>
                      <a:pt x="256" y="27"/>
                      <a:pt x="254" y="30"/>
                    </a:cubicBezTo>
                    <a:cubicBezTo>
                      <a:pt x="248" y="34"/>
                      <a:pt x="246" y="36"/>
                      <a:pt x="242" y="40"/>
                    </a:cubicBezTo>
                    <a:cubicBezTo>
                      <a:pt x="234" y="46"/>
                      <a:pt x="232" y="48"/>
                      <a:pt x="232" y="50"/>
                    </a:cubicBezTo>
                    <a:cubicBezTo>
                      <a:pt x="226" y="52"/>
                      <a:pt x="223" y="58"/>
                      <a:pt x="221" y="60"/>
                    </a:cubicBezTo>
                    <a:lnTo>
                      <a:pt x="213" y="68"/>
                    </a:lnTo>
                    <a:lnTo>
                      <a:pt x="203" y="79"/>
                    </a:lnTo>
                    <a:lnTo>
                      <a:pt x="195" y="87"/>
                    </a:lnTo>
                    <a:lnTo>
                      <a:pt x="187" y="93"/>
                    </a:lnTo>
                    <a:cubicBezTo>
                      <a:pt x="183" y="99"/>
                      <a:pt x="183" y="101"/>
                      <a:pt x="181" y="101"/>
                    </a:cubicBezTo>
                    <a:lnTo>
                      <a:pt x="172" y="109"/>
                    </a:lnTo>
                    <a:lnTo>
                      <a:pt x="164" y="118"/>
                    </a:lnTo>
                    <a:cubicBezTo>
                      <a:pt x="160" y="122"/>
                      <a:pt x="160" y="126"/>
                      <a:pt x="156" y="126"/>
                    </a:cubicBezTo>
                    <a:lnTo>
                      <a:pt x="150" y="132"/>
                    </a:lnTo>
                    <a:cubicBezTo>
                      <a:pt x="146" y="136"/>
                      <a:pt x="144" y="140"/>
                      <a:pt x="142" y="142"/>
                    </a:cubicBezTo>
                    <a:cubicBezTo>
                      <a:pt x="140" y="146"/>
                      <a:pt x="140" y="148"/>
                      <a:pt x="136" y="148"/>
                    </a:cubicBezTo>
                    <a:cubicBezTo>
                      <a:pt x="133" y="152"/>
                      <a:pt x="133" y="152"/>
                      <a:pt x="131" y="152"/>
                    </a:cubicBezTo>
                    <a:cubicBezTo>
                      <a:pt x="125" y="160"/>
                      <a:pt x="121" y="165"/>
                      <a:pt x="119" y="171"/>
                    </a:cubicBezTo>
                    <a:cubicBezTo>
                      <a:pt x="115" y="173"/>
                      <a:pt x="115" y="173"/>
                      <a:pt x="115" y="175"/>
                    </a:cubicBezTo>
                    <a:cubicBezTo>
                      <a:pt x="113" y="179"/>
                      <a:pt x="111" y="183"/>
                      <a:pt x="111" y="185"/>
                    </a:cubicBezTo>
                    <a:cubicBezTo>
                      <a:pt x="109" y="191"/>
                      <a:pt x="105" y="193"/>
                      <a:pt x="103" y="195"/>
                    </a:cubicBezTo>
                    <a:cubicBezTo>
                      <a:pt x="101" y="201"/>
                      <a:pt x="99" y="203"/>
                      <a:pt x="95" y="210"/>
                    </a:cubicBezTo>
                    <a:cubicBezTo>
                      <a:pt x="93" y="212"/>
                      <a:pt x="93" y="212"/>
                      <a:pt x="93" y="214"/>
                    </a:cubicBezTo>
                    <a:cubicBezTo>
                      <a:pt x="88" y="222"/>
                      <a:pt x="88" y="224"/>
                      <a:pt x="84" y="230"/>
                    </a:cubicBezTo>
                    <a:cubicBezTo>
                      <a:pt x="82" y="234"/>
                      <a:pt x="80" y="236"/>
                      <a:pt x="80" y="240"/>
                    </a:cubicBezTo>
                    <a:cubicBezTo>
                      <a:pt x="76" y="242"/>
                      <a:pt x="76" y="244"/>
                      <a:pt x="76" y="246"/>
                    </a:cubicBezTo>
                    <a:cubicBezTo>
                      <a:pt x="74" y="253"/>
                      <a:pt x="72" y="255"/>
                      <a:pt x="72" y="257"/>
                    </a:cubicBezTo>
                    <a:cubicBezTo>
                      <a:pt x="70" y="261"/>
                      <a:pt x="70" y="263"/>
                      <a:pt x="68" y="265"/>
                    </a:cubicBezTo>
                    <a:cubicBezTo>
                      <a:pt x="64" y="267"/>
                      <a:pt x="64" y="271"/>
                      <a:pt x="62" y="273"/>
                    </a:cubicBezTo>
                    <a:cubicBezTo>
                      <a:pt x="60" y="275"/>
                      <a:pt x="60" y="277"/>
                      <a:pt x="60" y="277"/>
                    </a:cubicBezTo>
                    <a:cubicBezTo>
                      <a:pt x="56" y="283"/>
                      <a:pt x="54" y="285"/>
                      <a:pt x="54" y="287"/>
                    </a:cubicBezTo>
                    <a:cubicBezTo>
                      <a:pt x="52" y="291"/>
                      <a:pt x="52" y="296"/>
                      <a:pt x="50" y="298"/>
                    </a:cubicBezTo>
                    <a:cubicBezTo>
                      <a:pt x="45" y="304"/>
                      <a:pt x="45" y="306"/>
                      <a:pt x="43" y="308"/>
                    </a:cubicBezTo>
                    <a:cubicBezTo>
                      <a:pt x="41" y="316"/>
                      <a:pt x="41" y="316"/>
                      <a:pt x="39" y="318"/>
                    </a:cubicBezTo>
                    <a:cubicBezTo>
                      <a:pt x="37" y="324"/>
                      <a:pt x="37" y="326"/>
                      <a:pt x="33" y="328"/>
                    </a:cubicBezTo>
                    <a:cubicBezTo>
                      <a:pt x="31" y="334"/>
                      <a:pt x="31" y="336"/>
                      <a:pt x="29" y="338"/>
                    </a:cubicBezTo>
                    <a:cubicBezTo>
                      <a:pt x="29" y="343"/>
                      <a:pt x="27" y="345"/>
                      <a:pt x="27" y="347"/>
                    </a:cubicBezTo>
                    <a:cubicBezTo>
                      <a:pt x="23" y="349"/>
                      <a:pt x="23" y="353"/>
                      <a:pt x="23" y="353"/>
                    </a:cubicBezTo>
                    <a:cubicBezTo>
                      <a:pt x="21" y="357"/>
                      <a:pt x="21" y="359"/>
                      <a:pt x="19" y="365"/>
                    </a:cubicBezTo>
                    <a:cubicBezTo>
                      <a:pt x="17" y="369"/>
                      <a:pt x="17" y="375"/>
                      <a:pt x="17" y="377"/>
                    </a:cubicBezTo>
                    <a:cubicBezTo>
                      <a:pt x="13" y="386"/>
                      <a:pt x="13" y="388"/>
                      <a:pt x="13" y="390"/>
                    </a:cubicBezTo>
                    <a:cubicBezTo>
                      <a:pt x="11" y="396"/>
                      <a:pt x="11" y="400"/>
                      <a:pt x="11" y="404"/>
                    </a:cubicBezTo>
                    <a:cubicBezTo>
                      <a:pt x="11" y="408"/>
                      <a:pt x="9" y="410"/>
                      <a:pt x="9" y="414"/>
                    </a:cubicBezTo>
                    <a:cubicBezTo>
                      <a:pt x="5" y="420"/>
                      <a:pt x="5" y="426"/>
                      <a:pt x="5" y="431"/>
                    </a:cubicBezTo>
                    <a:cubicBezTo>
                      <a:pt x="3" y="437"/>
                      <a:pt x="3" y="441"/>
                      <a:pt x="3" y="445"/>
                    </a:cubicBezTo>
                    <a:cubicBezTo>
                      <a:pt x="3" y="451"/>
                      <a:pt x="0" y="455"/>
                      <a:pt x="0" y="457"/>
                    </a:cubicBezTo>
                    <a:lnTo>
                      <a:pt x="0" y="469"/>
                    </a:lnTo>
                    <a:lnTo>
                      <a:pt x="0" y="480"/>
                    </a:lnTo>
                    <a:lnTo>
                      <a:pt x="0" y="496"/>
                    </a:lnTo>
                    <a:cubicBezTo>
                      <a:pt x="0" y="500"/>
                      <a:pt x="0" y="506"/>
                      <a:pt x="3" y="508"/>
                    </a:cubicBezTo>
                    <a:cubicBezTo>
                      <a:pt x="3" y="516"/>
                      <a:pt x="5" y="519"/>
                      <a:pt x="5" y="521"/>
                    </a:cubicBezTo>
                    <a:cubicBezTo>
                      <a:pt x="5" y="527"/>
                      <a:pt x="9" y="531"/>
                      <a:pt x="9" y="537"/>
                    </a:cubicBezTo>
                    <a:cubicBezTo>
                      <a:pt x="11" y="543"/>
                      <a:pt x="11" y="547"/>
                      <a:pt x="11" y="551"/>
                    </a:cubicBezTo>
                    <a:cubicBezTo>
                      <a:pt x="13" y="557"/>
                      <a:pt x="13" y="561"/>
                      <a:pt x="15" y="564"/>
                    </a:cubicBezTo>
                    <a:cubicBezTo>
                      <a:pt x="19" y="572"/>
                      <a:pt x="21" y="578"/>
                      <a:pt x="23" y="582"/>
                    </a:cubicBezTo>
                    <a:cubicBezTo>
                      <a:pt x="25" y="590"/>
                      <a:pt x="29" y="592"/>
                      <a:pt x="29" y="594"/>
                    </a:cubicBezTo>
                    <a:cubicBezTo>
                      <a:pt x="31" y="598"/>
                      <a:pt x="31" y="600"/>
                      <a:pt x="33" y="602"/>
                    </a:cubicBezTo>
                    <a:cubicBezTo>
                      <a:pt x="41" y="615"/>
                      <a:pt x="50" y="623"/>
                      <a:pt x="54" y="631"/>
                    </a:cubicBezTo>
                    <a:lnTo>
                      <a:pt x="60" y="635"/>
                    </a:lnTo>
                    <a:cubicBezTo>
                      <a:pt x="66" y="643"/>
                      <a:pt x="76" y="651"/>
                      <a:pt x="84" y="656"/>
                    </a:cubicBezTo>
                    <a:lnTo>
                      <a:pt x="729" y="1030"/>
                    </a:lnTo>
                    <a:cubicBezTo>
                      <a:pt x="719" y="1024"/>
                      <a:pt x="710" y="1018"/>
                      <a:pt x="704" y="1010"/>
                    </a:cubicBezTo>
                    <a:cubicBezTo>
                      <a:pt x="717" y="997"/>
                      <a:pt x="715" y="997"/>
                      <a:pt x="715" y="995"/>
                    </a:cubicBezTo>
                    <a:cubicBezTo>
                      <a:pt x="706" y="987"/>
                      <a:pt x="698" y="977"/>
                      <a:pt x="694" y="969"/>
                    </a:cubicBezTo>
                    <a:cubicBezTo>
                      <a:pt x="690" y="967"/>
                      <a:pt x="688" y="960"/>
                      <a:pt x="688" y="958"/>
                    </a:cubicBezTo>
                    <a:cubicBezTo>
                      <a:pt x="686" y="956"/>
                      <a:pt x="686" y="954"/>
                      <a:pt x="684" y="950"/>
                    </a:cubicBezTo>
                    <a:cubicBezTo>
                      <a:pt x="682" y="944"/>
                      <a:pt x="678" y="938"/>
                      <a:pt x="676" y="930"/>
                    </a:cubicBezTo>
                    <a:cubicBezTo>
                      <a:pt x="674" y="920"/>
                      <a:pt x="672" y="913"/>
                      <a:pt x="667" y="905"/>
                    </a:cubicBezTo>
                    <a:cubicBezTo>
                      <a:pt x="665" y="895"/>
                      <a:pt x="663" y="885"/>
                      <a:pt x="663" y="877"/>
                    </a:cubicBezTo>
                    <a:cubicBezTo>
                      <a:pt x="659" y="866"/>
                      <a:pt x="659" y="856"/>
                      <a:pt x="659" y="844"/>
                    </a:cubicBezTo>
                    <a:cubicBezTo>
                      <a:pt x="659" y="834"/>
                      <a:pt x="659" y="823"/>
                      <a:pt x="663" y="813"/>
                    </a:cubicBezTo>
                    <a:cubicBezTo>
                      <a:pt x="665" y="801"/>
                      <a:pt x="665" y="791"/>
                      <a:pt x="667" y="780"/>
                    </a:cubicBezTo>
                    <a:cubicBezTo>
                      <a:pt x="672" y="766"/>
                      <a:pt x="674" y="756"/>
                      <a:pt x="676" y="746"/>
                    </a:cubicBezTo>
                    <a:cubicBezTo>
                      <a:pt x="678" y="733"/>
                      <a:pt x="682" y="723"/>
                      <a:pt x="686" y="713"/>
                    </a:cubicBezTo>
                    <a:cubicBezTo>
                      <a:pt x="690" y="701"/>
                      <a:pt x="694" y="690"/>
                      <a:pt x="698" y="680"/>
                    </a:cubicBezTo>
                    <a:cubicBezTo>
                      <a:pt x="704" y="666"/>
                      <a:pt x="708" y="658"/>
                      <a:pt x="710" y="645"/>
                    </a:cubicBezTo>
                    <a:cubicBezTo>
                      <a:pt x="717" y="633"/>
                      <a:pt x="721" y="623"/>
                      <a:pt x="727" y="613"/>
                    </a:cubicBezTo>
                    <a:cubicBezTo>
                      <a:pt x="733" y="602"/>
                      <a:pt x="737" y="592"/>
                      <a:pt x="745" y="582"/>
                    </a:cubicBezTo>
                    <a:cubicBezTo>
                      <a:pt x="747" y="580"/>
                      <a:pt x="747" y="578"/>
                      <a:pt x="747" y="578"/>
                    </a:cubicBezTo>
                    <a:lnTo>
                      <a:pt x="764" y="555"/>
                    </a:lnTo>
                    <a:cubicBezTo>
                      <a:pt x="766" y="551"/>
                      <a:pt x="768" y="547"/>
                      <a:pt x="768" y="545"/>
                    </a:cubicBezTo>
                    <a:cubicBezTo>
                      <a:pt x="774" y="535"/>
                      <a:pt x="780" y="527"/>
                      <a:pt x="786" y="519"/>
                    </a:cubicBezTo>
                    <a:cubicBezTo>
                      <a:pt x="794" y="506"/>
                      <a:pt x="800" y="498"/>
                      <a:pt x="809" y="490"/>
                    </a:cubicBezTo>
                    <a:cubicBezTo>
                      <a:pt x="817" y="480"/>
                      <a:pt x="825" y="474"/>
                      <a:pt x="831" y="461"/>
                    </a:cubicBezTo>
                    <a:cubicBezTo>
                      <a:pt x="839" y="453"/>
                      <a:pt x="850" y="445"/>
                      <a:pt x="858" y="437"/>
                    </a:cubicBezTo>
                    <a:cubicBezTo>
                      <a:pt x="868" y="428"/>
                      <a:pt x="874" y="420"/>
                      <a:pt x="882" y="414"/>
                    </a:cubicBezTo>
                    <a:cubicBezTo>
                      <a:pt x="893" y="404"/>
                      <a:pt x="903" y="398"/>
                      <a:pt x="911" y="394"/>
                    </a:cubicBezTo>
                    <a:cubicBezTo>
                      <a:pt x="921" y="386"/>
                      <a:pt x="929" y="381"/>
                      <a:pt x="940" y="375"/>
                    </a:cubicBezTo>
                    <a:lnTo>
                      <a:pt x="2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37"/>
              <p:cNvSpPr/>
              <p:nvPr/>
            </p:nvSpPr>
            <p:spPr>
              <a:xfrm rot="39010">
                <a:off x="6900778" y="4767736"/>
                <a:ext cx="127529" cy="163228"/>
              </a:xfrm>
              <a:custGeom>
                <a:avLst/>
                <a:gdLst/>
                <a:ahLst/>
                <a:cxnLst/>
                <a:rect l="l" t="t" r="r" b="b"/>
                <a:pathLst>
                  <a:path w="543" h="695" extrusionOk="0">
                    <a:moveTo>
                      <a:pt x="392" y="0"/>
                    </a:moveTo>
                    <a:cubicBezTo>
                      <a:pt x="355" y="0"/>
                      <a:pt x="314" y="12"/>
                      <a:pt x="270" y="37"/>
                    </a:cubicBezTo>
                    <a:cubicBezTo>
                      <a:pt x="121" y="125"/>
                      <a:pt x="0" y="334"/>
                      <a:pt x="2" y="504"/>
                    </a:cubicBezTo>
                    <a:cubicBezTo>
                      <a:pt x="2" y="625"/>
                      <a:pt x="64" y="695"/>
                      <a:pt x="152" y="695"/>
                    </a:cubicBezTo>
                    <a:cubicBezTo>
                      <a:pt x="189" y="695"/>
                      <a:pt x="231" y="683"/>
                      <a:pt x="275" y="657"/>
                    </a:cubicBezTo>
                    <a:cubicBezTo>
                      <a:pt x="422" y="573"/>
                      <a:pt x="543" y="363"/>
                      <a:pt x="543" y="191"/>
                    </a:cubicBezTo>
                    <a:cubicBezTo>
                      <a:pt x="543" y="70"/>
                      <a:pt x="481" y="0"/>
                      <a:pt x="392" y="0"/>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37"/>
              <p:cNvSpPr/>
              <p:nvPr/>
            </p:nvSpPr>
            <p:spPr>
              <a:xfrm rot="39010">
                <a:off x="7891756" y="4068521"/>
                <a:ext cx="175675" cy="104043"/>
              </a:xfrm>
              <a:custGeom>
                <a:avLst/>
                <a:gdLst/>
                <a:ahLst/>
                <a:cxnLst/>
                <a:rect l="l" t="t" r="r" b="b"/>
                <a:pathLst>
                  <a:path w="748" h="443" extrusionOk="0">
                    <a:moveTo>
                      <a:pt x="744" y="396"/>
                    </a:moveTo>
                    <a:lnTo>
                      <a:pt x="747" y="397"/>
                    </a:lnTo>
                    <a:cubicBezTo>
                      <a:pt x="746" y="397"/>
                      <a:pt x="745" y="396"/>
                      <a:pt x="744" y="396"/>
                    </a:cubicBezTo>
                    <a:close/>
                    <a:moveTo>
                      <a:pt x="66" y="1"/>
                    </a:moveTo>
                    <a:cubicBezTo>
                      <a:pt x="15" y="23"/>
                      <a:pt x="0" y="46"/>
                      <a:pt x="0" y="46"/>
                    </a:cubicBezTo>
                    <a:lnTo>
                      <a:pt x="680" y="443"/>
                    </a:lnTo>
                    <a:lnTo>
                      <a:pt x="696" y="420"/>
                    </a:lnTo>
                    <a:cubicBezTo>
                      <a:pt x="698" y="414"/>
                      <a:pt x="704" y="410"/>
                      <a:pt x="706" y="408"/>
                    </a:cubicBezTo>
                    <a:cubicBezTo>
                      <a:pt x="708" y="404"/>
                      <a:pt x="710" y="402"/>
                      <a:pt x="716" y="400"/>
                    </a:cubicBezTo>
                    <a:cubicBezTo>
                      <a:pt x="720" y="397"/>
                      <a:pt x="727" y="393"/>
                      <a:pt x="731" y="393"/>
                    </a:cubicBezTo>
                    <a:cubicBezTo>
                      <a:pt x="736" y="393"/>
                      <a:pt x="739" y="393"/>
                      <a:pt x="744" y="396"/>
                    </a:cubicBezTo>
                    <a:lnTo>
                      <a:pt x="744" y="396"/>
                    </a:lnTo>
                    <a:lnTo>
                      <a:pt x="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37"/>
              <p:cNvSpPr/>
              <p:nvPr/>
            </p:nvSpPr>
            <p:spPr>
              <a:xfrm rot="39010">
                <a:off x="7881799" y="4087651"/>
                <a:ext cx="172622" cy="123302"/>
              </a:xfrm>
              <a:custGeom>
                <a:avLst/>
                <a:gdLst/>
                <a:ahLst/>
                <a:cxnLst/>
                <a:rect l="l" t="t" r="r" b="b"/>
                <a:pathLst>
                  <a:path w="735" h="525" extrusionOk="0">
                    <a:moveTo>
                      <a:pt x="0" y="0"/>
                    </a:moveTo>
                    <a:lnTo>
                      <a:pt x="4" y="3"/>
                    </a:lnTo>
                    <a:lnTo>
                      <a:pt x="4" y="3"/>
                    </a:lnTo>
                    <a:cubicBezTo>
                      <a:pt x="3" y="2"/>
                      <a:pt x="2" y="1"/>
                      <a:pt x="0" y="0"/>
                    </a:cubicBezTo>
                    <a:close/>
                    <a:moveTo>
                      <a:pt x="4" y="3"/>
                    </a:moveTo>
                    <a:cubicBezTo>
                      <a:pt x="8" y="5"/>
                      <a:pt x="11" y="8"/>
                      <a:pt x="13" y="13"/>
                    </a:cubicBezTo>
                    <a:cubicBezTo>
                      <a:pt x="21" y="21"/>
                      <a:pt x="23" y="25"/>
                      <a:pt x="25" y="33"/>
                    </a:cubicBezTo>
                    <a:cubicBezTo>
                      <a:pt x="27" y="35"/>
                      <a:pt x="31" y="37"/>
                      <a:pt x="31" y="43"/>
                    </a:cubicBezTo>
                    <a:cubicBezTo>
                      <a:pt x="35" y="52"/>
                      <a:pt x="37" y="62"/>
                      <a:pt x="41" y="72"/>
                    </a:cubicBezTo>
                    <a:cubicBezTo>
                      <a:pt x="43" y="84"/>
                      <a:pt x="45" y="92"/>
                      <a:pt x="45" y="99"/>
                    </a:cubicBezTo>
                    <a:cubicBezTo>
                      <a:pt x="45" y="109"/>
                      <a:pt x="47" y="115"/>
                      <a:pt x="47" y="121"/>
                    </a:cubicBezTo>
                    <a:lnTo>
                      <a:pt x="47" y="129"/>
                    </a:lnTo>
                    <a:lnTo>
                      <a:pt x="729" y="524"/>
                    </a:lnTo>
                    <a:cubicBezTo>
                      <a:pt x="735" y="524"/>
                      <a:pt x="735" y="520"/>
                      <a:pt x="735" y="514"/>
                    </a:cubicBezTo>
                    <a:cubicBezTo>
                      <a:pt x="735" y="510"/>
                      <a:pt x="731" y="502"/>
                      <a:pt x="731" y="493"/>
                    </a:cubicBezTo>
                    <a:cubicBezTo>
                      <a:pt x="729" y="485"/>
                      <a:pt x="729" y="481"/>
                      <a:pt x="729" y="473"/>
                    </a:cubicBezTo>
                    <a:cubicBezTo>
                      <a:pt x="729" y="471"/>
                      <a:pt x="727" y="469"/>
                      <a:pt x="727" y="465"/>
                    </a:cubicBezTo>
                    <a:cubicBezTo>
                      <a:pt x="723" y="457"/>
                      <a:pt x="723" y="455"/>
                      <a:pt x="721" y="453"/>
                    </a:cubicBezTo>
                    <a:cubicBezTo>
                      <a:pt x="718" y="451"/>
                      <a:pt x="718" y="448"/>
                      <a:pt x="718" y="444"/>
                    </a:cubicBezTo>
                    <a:cubicBezTo>
                      <a:pt x="716" y="442"/>
                      <a:pt x="716" y="440"/>
                      <a:pt x="712" y="436"/>
                    </a:cubicBezTo>
                    <a:cubicBezTo>
                      <a:pt x="710" y="434"/>
                      <a:pt x="710" y="432"/>
                      <a:pt x="708" y="430"/>
                    </a:cubicBezTo>
                    <a:cubicBezTo>
                      <a:pt x="704" y="422"/>
                      <a:pt x="698" y="416"/>
                      <a:pt x="696" y="412"/>
                    </a:cubicBezTo>
                    <a:cubicBezTo>
                      <a:pt x="688" y="403"/>
                      <a:pt x="686" y="399"/>
                      <a:pt x="680" y="395"/>
                    </a:cubicBezTo>
                    <a:lnTo>
                      <a:pt x="4" y="3"/>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37"/>
              <p:cNvSpPr/>
              <p:nvPr/>
            </p:nvSpPr>
            <p:spPr>
              <a:xfrm rot="39010">
                <a:off x="7881040" y="4085703"/>
                <a:ext cx="162053" cy="95353"/>
              </a:xfrm>
              <a:custGeom>
                <a:avLst/>
                <a:gdLst/>
                <a:ahLst/>
                <a:cxnLst/>
                <a:rect l="l" t="t" r="r" b="b"/>
                <a:pathLst>
                  <a:path w="690" h="406" extrusionOk="0">
                    <a:moveTo>
                      <a:pt x="0" y="0"/>
                    </a:moveTo>
                    <a:lnTo>
                      <a:pt x="8" y="8"/>
                    </a:lnTo>
                    <a:lnTo>
                      <a:pt x="690" y="405"/>
                    </a:lnTo>
                    <a:lnTo>
                      <a:pt x="682" y="397"/>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37"/>
              <p:cNvSpPr/>
              <p:nvPr/>
            </p:nvSpPr>
            <p:spPr>
              <a:xfrm rot="39010">
                <a:off x="7879175" y="4085206"/>
                <a:ext cx="161114" cy="93944"/>
              </a:xfrm>
              <a:custGeom>
                <a:avLst/>
                <a:gdLst/>
                <a:ahLst/>
                <a:cxnLst/>
                <a:rect l="l" t="t" r="r" b="b"/>
                <a:pathLst>
                  <a:path w="686" h="400" extrusionOk="0">
                    <a:moveTo>
                      <a:pt x="0" y="0"/>
                    </a:moveTo>
                    <a:lnTo>
                      <a:pt x="679" y="397"/>
                    </a:lnTo>
                    <a:cubicBezTo>
                      <a:pt x="679" y="396"/>
                      <a:pt x="679" y="396"/>
                      <a:pt x="679" y="396"/>
                    </a:cubicBezTo>
                    <a:lnTo>
                      <a:pt x="679" y="396"/>
                    </a:lnTo>
                    <a:lnTo>
                      <a:pt x="681" y="396"/>
                    </a:lnTo>
                    <a:lnTo>
                      <a:pt x="681" y="396"/>
                    </a:lnTo>
                    <a:cubicBezTo>
                      <a:pt x="680" y="396"/>
                      <a:pt x="680" y="395"/>
                      <a:pt x="680" y="395"/>
                    </a:cubicBezTo>
                    <a:cubicBezTo>
                      <a:pt x="679" y="395"/>
                      <a:pt x="679" y="395"/>
                      <a:pt x="679" y="396"/>
                    </a:cubicBezTo>
                    <a:lnTo>
                      <a:pt x="679" y="396"/>
                    </a:lnTo>
                    <a:lnTo>
                      <a:pt x="4" y="2"/>
                    </a:lnTo>
                    <a:cubicBezTo>
                      <a:pt x="2" y="0"/>
                      <a:pt x="0" y="0"/>
                      <a:pt x="0" y="0"/>
                    </a:cubicBezTo>
                    <a:close/>
                    <a:moveTo>
                      <a:pt x="681" y="396"/>
                    </a:moveTo>
                    <a:lnTo>
                      <a:pt x="681" y="396"/>
                    </a:lnTo>
                    <a:cubicBezTo>
                      <a:pt x="681" y="397"/>
                      <a:pt x="683" y="398"/>
                      <a:pt x="685" y="399"/>
                    </a:cubicBezTo>
                    <a:lnTo>
                      <a:pt x="681" y="39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37"/>
              <p:cNvSpPr/>
              <p:nvPr/>
            </p:nvSpPr>
            <p:spPr>
              <a:xfrm rot="39010">
                <a:off x="7884450" y="4075181"/>
                <a:ext cx="163698" cy="94883"/>
              </a:xfrm>
              <a:custGeom>
                <a:avLst/>
                <a:gdLst/>
                <a:ahLst/>
                <a:cxnLst/>
                <a:rect l="l" t="t" r="r" b="b"/>
                <a:pathLst>
                  <a:path w="697" h="404" extrusionOk="0">
                    <a:moveTo>
                      <a:pt x="1" y="0"/>
                    </a:moveTo>
                    <a:lnTo>
                      <a:pt x="517" y="299"/>
                    </a:lnTo>
                    <a:lnTo>
                      <a:pt x="517" y="299"/>
                    </a:lnTo>
                    <a:lnTo>
                      <a:pt x="15" y="6"/>
                    </a:lnTo>
                    <a:cubicBezTo>
                      <a:pt x="9" y="4"/>
                      <a:pt x="1" y="0"/>
                      <a:pt x="1" y="0"/>
                    </a:cubicBezTo>
                    <a:close/>
                    <a:moveTo>
                      <a:pt x="517" y="299"/>
                    </a:moveTo>
                    <a:lnTo>
                      <a:pt x="687" y="398"/>
                    </a:lnTo>
                    <a:lnTo>
                      <a:pt x="687" y="398"/>
                    </a:lnTo>
                    <a:cubicBezTo>
                      <a:pt x="684" y="395"/>
                      <a:pt x="682" y="393"/>
                      <a:pt x="680" y="393"/>
                    </a:cubicBezTo>
                    <a:lnTo>
                      <a:pt x="517" y="299"/>
                    </a:lnTo>
                    <a:close/>
                    <a:moveTo>
                      <a:pt x="687" y="398"/>
                    </a:moveTo>
                    <a:lnTo>
                      <a:pt x="687" y="398"/>
                    </a:lnTo>
                    <a:cubicBezTo>
                      <a:pt x="690" y="400"/>
                      <a:pt x="692" y="402"/>
                      <a:pt x="696" y="403"/>
                    </a:cubicBezTo>
                    <a:lnTo>
                      <a:pt x="687" y="39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37"/>
              <p:cNvSpPr/>
              <p:nvPr/>
            </p:nvSpPr>
            <p:spPr>
              <a:xfrm rot="39010">
                <a:off x="7877197" y="4072769"/>
                <a:ext cx="166986" cy="94883"/>
              </a:xfrm>
              <a:custGeom>
                <a:avLst/>
                <a:gdLst/>
                <a:ahLst/>
                <a:cxnLst/>
                <a:rect l="l" t="t" r="r" b="b"/>
                <a:pathLst>
                  <a:path w="711" h="404" extrusionOk="0">
                    <a:moveTo>
                      <a:pt x="1" y="0"/>
                    </a:moveTo>
                    <a:lnTo>
                      <a:pt x="678" y="393"/>
                    </a:lnTo>
                    <a:lnTo>
                      <a:pt x="711" y="403"/>
                    </a:lnTo>
                    <a:lnTo>
                      <a:pt x="32" y="10"/>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37"/>
              <p:cNvSpPr/>
              <p:nvPr/>
            </p:nvSpPr>
            <p:spPr>
              <a:xfrm rot="39010">
                <a:off x="7864032" y="4053355"/>
                <a:ext cx="166046" cy="94414"/>
              </a:xfrm>
              <a:custGeom>
                <a:avLst/>
                <a:gdLst/>
                <a:ahLst/>
                <a:cxnLst/>
                <a:rect l="l" t="t" r="r" b="b"/>
                <a:pathLst>
                  <a:path w="707" h="402" extrusionOk="0">
                    <a:moveTo>
                      <a:pt x="27" y="0"/>
                    </a:moveTo>
                    <a:cubicBezTo>
                      <a:pt x="15" y="2"/>
                      <a:pt x="5" y="4"/>
                      <a:pt x="1" y="4"/>
                    </a:cubicBezTo>
                    <a:lnTo>
                      <a:pt x="682" y="401"/>
                    </a:lnTo>
                    <a:cubicBezTo>
                      <a:pt x="684" y="401"/>
                      <a:pt x="694" y="399"/>
                      <a:pt x="706" y="395"/>
                    </a:cubicBezTo>
                    <a:lnTo>
                      <a:pt x="27" y="0"/>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37"/>
              <p:cNvSpPr/>
              <p:nvPr/>
            </p:nvSpPr>
            <p:spPr>
              <a:xfrm rot="39010">
                <a:off x="7864027" y="4054264"/>
                <a:ext cx="160644" cy="93474"/>
              </a:xfrm>
              <a:custGeom>
                <a:avLst/>
                <a:gdLst/>
                <a:ahLst/>
                <a:cxnLst/>
                <a:rect l="l" t="t" r="r" b="b"/>
                <a:pathLst>
                  <a:path w="684" h="398" extrusionOk="0">
                    <a:moveTo>
                      <a:pt x="1" y="0"/>
                    </a:moveTo>
                    <a:cubicBezTo>
                      <a:pt x="1" y="0"/>
                      <a:pt x="1" y="0"/>
                      <a:pt x="1" y="0"/>
                    </a:cubicBezTo>
                    <a:lnTo>
                      <a:pt x="682" y="397"/>
                    </a:lnTo>
                    <a:lnTo>
                      <a:pt x="684" y="393"/>
                    </a:lnTo>
                    <a:cubicBezTo>
                      <a:pt x="684" y="393"/>
                      <a:pt x="10" y="0"/>
                      <a:pt x="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37"/>
              <p:cNvSpPr/>
              <p:nvPr/>
            </p:nvSpPr>
            <p:spPr>
              <a:xfrm rot="39010">
                <a:off x="7865436" y="4054294"/>
                <a:ext cx="163228" cy="93474"/>
              </a:xfrm>
              <a:custGeom>
                <a:avLst/>
                <a:gdLst/>
                <a:ahLst/>
                <a:cxnLst/>
                <a:rect l="l" t="t" r="r" b="b"/>
                <a:pathLst>
                  <a:path w="695" h="398" extrusionOk="0">
                    <a:moveTo>
                      <a:pt x="13" y="0"/>
                    </a:moveTo>
                    <a:cubicBezTo>
                      <a:pt x="9" y="0"/>
                      <a:pt x="3" y="0"/>
                      <a:pt x="1" y="2"/>
                    </a:cubicBezTo>
                    <a:lnTo>
                      <a:pt x="680" y="397"/>
                    </a:lnTo>
                    <a:cubicBezTo>
                      <a:pt x="682" y="396"/>
                      <a:pt x="684" y="396"/>
                      <a:pt x="686" y="396"/>
                    </a:cubicBezTo>
                    <a:cubicBezTo>
                      <a:pt x="689" y="396"/>
                      <a:pt x="691" y="396"/>
                      <a:pt x="694" y="397"/>
                    </a:cubicBezTo>
                    <a:lnTo>
                      <a:pt x="13" y="0"/>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37"/>
              <p:cNvSpPr/>
              <p:nvPr/>
            </p:nvSpPr>
            <p:spPr>
              <a:xfrm rot="39010">
                <a:off x="7868497" y="4053380"/>
                <a:ext cx="161584" cy="93944"/>
              </a:xfrm>
              <a:custGeom>
                <a:avLst/>
                <a:gdLst/>
                <a:ahLst/>
                <a:cxnLst/>
                <a:rect l="l" t="t" r="r" b="b"/>
                <a:pathLst>
                  <a:path w="688" h="400" extrusionOk="0">
                    <a:moveTo>
                      <a:pt x="8" y="0"/>
                    </a:moveTo>
                    <a:cubicBezTo>
                      <a:pt x="4" y="0"/>
                      <a:pt x="2" y="2"/>
                      <a:pt x="0" y="2"/>
                    </a:cubicBezTo>
                    <a:lnTo>
                      <a:pt x="681" y="399"/>
                    </a:lnTo>
                    <a:cubicBezTo>
                      <a:pt x="683" y="399"/>
                      <a:pt x="685" y="395"/>
                      <a:pt x="687" y="395"/>
                    </a:cubicBezTo>
                    <a:lnTo>
                      <a:pt x="8" y="0"/>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37"/>
              <p:cNvSpPr/>
              <p:nvPr/>
            </p:nvSpPr>
            <p:spPr>
              <a:xfrm rot="39010">
                <a:off x="7861203" y="4054248"/>
                <a:ext cx="163463" cy="94414"/>
              </a:xfrm>
              <a:custGeom>
                <a:avLst/>
                <a:gdLst/>
                <a:ahLst/>
                <a:cxnLst/>
                <a:rect l="l" t="t" r="r" b="b"/>
                <a:pathLst>
                  <a:path w="696" h="402" extrusionOk="0">
                    <a:moveTo>
                      <a:pt x="17" y="0"/>
                    </a:moveTo>
                    <a:cubicBezTo>
                      <a:pt x="11" y="0"/>
                      <a:pt x="6" y="2"/>
                      <a:pt x="0" y="6"/>
                    </a:cubicBezTo>
                    <a:lnTo>
                      <a:pt x="682" y="401"/>
                    </a:lnTo>
                    <a:cubicBezTo>
                      <a:pt x="686" y="399"/>
                      <a:pt x="692" y="397"/>
                      <a:pt x="696" y="397"/>
                    </a:cubicBezTo>
                    <a:lnTo>
                      <a:pt x="17" y="0"/>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37"/>
              <p:cNvSpPr/>
              <p:nvPr/>
            </p:nvSpPr>
            <p:spPr>
              <a:xfrm rot="39010">
                <a:off x="7861195" y="4055638"/>
                <a:ext cx="160175" cy="93005"/>
              </a:xfrm>
              <a:custGeom>
                <a:avLst/>
                <a:gdLst/>
                <a:ahLst/>
                <a:cxnLst/>
                <a:rect l="l" t="t" r="r" b="b"/>
                <a:pathLst>
                  <a:path w="682" h="396" extrusionOk="0">
                    <a:moveTo>
                      <a:pt x="0" y="0"/>
                    </a:moveTo>
                    <a:cubicBezTo>
                      <a:pt x="0" y="2"/>
                      <a:pt x="682" y="395"/>
                      <a:pt x="682" y="395"/>
                    </a:cubicBezTo>
                    <a:lnTo>
                      <a:pt x="0" y="0"/>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37"/>
              <p:cNvSpPr/>
              <p:nvPr/>
            </p:nvSpPr>
            <p:spPr>
              <a:xfrm rot="39010">
                <a:off x="7861195" y="4055641"/>
                <a:ext cx="160644" cy="93005"/>
              </a:xfrm>
              <a:custGeom>
                <a:avLst/>
                <a:gdLst/>
                <a:ahLst/>
                <a:cxnLst/>
                <a:rect l="l" t="t" r="r" b="b"/>
                <a:pathLst>
                  <a:path w="684" h="396" extrusionOk="0">
                    <a:moveTo>
                      <a:pt x="0" y="0"/>
                    </a:moveTo>
                    <a:cubicBezTo>
                      <a:pt x="0" y="0"/>
                      <a:pt x="0" y="0"/>
                      <a:pt x="0" y="0"/>
                    </a:cubicBezTo>
                    <a:lnTo>
                      <a:pt x="682" y="395"/>
                    </a:lnTo>
                    <a:cubicBezTo>
                      <a:pt x="684" y="393"/>
                      <a:pt x="9" y="0"/>
                      <a:pt x="0"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37"/>
              <p:cNvSpPr/>
              <p:nvPr/>
            </p:nvSpPr>
            <p:spPr>
              <a:xfrm rot="39010">
                <a:off x="7861668" y="4055646"/>
                <a:ext cx="160644" cy="92535"/>
              </a:xfrm>
              <a:custGeom>
                <a:avLst/>
                <a:gdLst/>
                <a:ahLst/>
                <a:cxnLst/>
                <a:rect l="l" t="t" r="r" b="b"/>
                <a:pathLst>
                  <a:path w="684" h="394" extrusionOk="0">
                    <a:moveTo>
                      <a:pt x="0" y="0"/>
                    </a:moveTo>
                    <a:cubicBezTo>
                      <a:pt x="0" y="0"/>
                      <a:pt x="0" y="0"/>
                      <a:pt x="0" y="0"/>
                    </a:cubicBezTo>
                    <a:lnTo>
                      <a:pt x="682" y="393"/>
                    </a:lnTo>
                    <a:cubicBezTo>
                      <a:pt x="684" y="393"/>
                      <a:pt x="11" y="0"/>
                      <a:pt x="0"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37"/>
              <p:cNvSpPr/>
              <p:nvPr/>
            </p:nvSpPr>
            <p:spPr>
              <a:xfrm rot="39010">
                <a:off x="7862612" y="4054712"/>
                <a:ext cx="159705" cy="93474"/>
              </a:xfrm>
              <a:custGeom>
                <a:avLst/>
                <a:gdLst/>
                <a:ahLst/>
                <a:cxnLst/>
                <a:rect l="l" t="t" r="r" b="b"/>
                <a:pathLst>
                  <a:path w="680" h="398" extrusionOk="0">
                    <a:moveTo>
                      <a:pt x="0" y="0"/>
                    </a:moveTo>
                    <a:lnTo>
                      <a:pt x="680" y="397"/>
                    </a:lnTo>
                    <a:cubicBezTo>
                      <a:pt x="680" y="397"/>
                      <a:pt x="3" y="0"/>
                      <a:pt x="0"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37"/>
              <p:cNvSpPr/>
              <p:nvPr/>
            </p:nvSpPr>
            <p:spPr>
              <a:xfrm rot="39010">
                <a:off x="7862612" y="4054715"/>
                <a:ext cx="160175" cy="93474"/>
              </a:xfrm>
              <a:custGeom>
                <a:avLst/>
                <a:gdLst/>
                <a:ahLst/>
                <a:cxnLst/>
                <a:rect l="l" t="t" r="r" b="b"/>
                <a:pathLst>
                  <a:path w="682" h="398" extrusionOk="0">
                    <a:moveTo>
                      <a:pt x="0" y="0"/>
                    </a:moveTo>
                    <a:lnTo>
                      <a:pt x="680" y="397"/>
                    </a:lnTo>
                    <a:cubicBezTo>
                      <a:pt x="682" y="395"/>
                      <a:pt x="3" y="0"/>
                      <a:pt x="0"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37"/>
              <p:cNvSpPr/>
              <p:nvPr/>
            </p:nvSpPr>
            <p:spPr>
              <a:xfrm rot="39010">
                <a:off x="7863082" y="4054723"/>
                <a:ext cx="160644" cy="93474"/>
              </a:xfrm>
              <a:custGeom>
                <a:avLst/>
                <a:gdLst/>
                <a:ahLst/>
                <a:cxnLst/>
                <a:rect l="l" t="t" r="r" b="b"/>
                <a:pathLst>
                  <a:path w="684" h="398" extrusionOk="0">
                    <a:moveTo>
                      <a:pt x="1" y="0"/>
                    </a:moveTo>
                    <a:lnTo>
                      <a:pt x="680" y="397"/>
                    </a:lnTo>
                    <a:cubicBezTo>
                      <a:pt x="684" y="395"/>
                      <a:pt x="3" y="0"/>
                      <a:pt x="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37"/>
              <p:cNvSpPr/>
              <p:nvPr/>
            </p:nvSpPr>
            <p:spPr>
              <a:xfrm rot="39010">
                <a:off x="7863557" y="4054256"/>
                <a:ext cx="160175" cy="93474"/>
              </a:xfrm>
              <a:custGeom>
                <a:avLst/>
                <a:gdLst/>
                <a:ahLst/>
                <a:cxnLst/>
                <a:rect l="l" t="t" r="r" b="b"/>
                <a:pathLst>
                  <a:path w="682" h="398" extrusionOk="0">
                    <a:moveTo>
                      <a:pt x="682" y="397"/>
                    </a:moveTo>
                    <a:lnTo>
                      <a:pt x="1" y="0"/>
                    </a:lnTo>
                    <a:lnTo>
                      <a:pt x="682" y="397"/>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37"/>
              <p:cNvSpPr/>
              <p:nvPr/>
            </p:nvSpPr>
            <p:spPr>
              <a:xfrm rot="39010">
                <a:off x="7864027" y="4054261"/>
                <a:ext cx="160175" cy="93474"/>
              </a:xfrm>
              <a:custGeom>
                <a:avLst/>
                <a:gdLst/>
                <a:ahLst/>
                <a:cxnLst/>
                <a:rect l="l" t="t" r="r" b="b"/>
                <a:pathLst>
                  <a:path w="682" h="398" extrusionOk="0">
                    <a:moveTo>
                      <a:pt x="1" y="0"/>
                    </a:moveTo>
                    <a:lnTo>
                      <a:pt x="682" y="397"/>
                    </a:lnTo>
                    <a:cubicBezTo>
                      <a:pt x="682" y="397"/>
                      <a:pt x="5" y="0"/>
                      <a:pt x="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37"/>
              <p:cNvSpPr/>
              <p:nvPr/>
            </p:nvSpPr>
            <p:spPr>
              <a:xfrm rot="39010">
                <a:off x="7864964" y="4054736"/>
                <a:ext cx="159235" cy="93005"/>
              </a:xfrm>
              <a:custGeom>
                <a:avLst/>
                <a:gdLst/>
                <a:ahLst/>
                <a:cxnLst/>
                <a:rect l="l" t="t" r="r" b="b"/>
                <a:pathLst>
                  <a:path w="678" h="396" extrusionOk="0">
                    <a:moveTo>
                      <a:pt x="678" y="395"/>
                    </a:moveTo>
                    <a:lnTo>
                      <a:pt x="1" y="0"/>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37"/>
              <p:cNvSpPr/>
              <p:nvPr/>
            </p:nvSpPr>
            <p:spPr>
              <a:xfrm rot="39010">
                <a:off x="7869906" y="4052965"/>
                <a:ext cx="168395" cy="94883"/>
              </a:xfrm>
              <a:custGeom>
                <a:avLst/>
                <a:gdLst/>
                <a:ahLst/>
                <a:cxnLst/>
                <a:rect l="l" t="t" r="r" b="b"/>
                <a:pathLst>
                  <a:path w="717" h="404" extrusionOk="0">
                    <a:moveTo>
                      <a:pt x="23" y="0"/>
                    </a:moveTo>
                    <a:cubicBezTo>
                      <a:pt x="16" y="0"/>
                      <a:pt x="9" y="3"/>
                      <a:pt x="0" y="4"/>
                    </a:cubicBezTo>
                    <a:lnTo>
                      <a:pt x="679" y="401"/>
                    </a:lnTo>
                    <a:cubicBezTo>
                      <a:pt x="692" y="397"/>
                      <a:pt x="702" y="397"/>
                      <a:pt x="702" y="397"/>
                    </a:cubicBezTo>
                    <a:cubicBezTo>
                      <a:pt x="704" y="397"/>
                      <a:pt x="707" y="398"/>
                      <a:pt x="709" y="399"/>
                    </a:cubicBezTo>
                    <a:lnTo>
                      <a:pt x="709" y="399"/>
                    </a:lnTo>
                    <a:lnTo>
                      <a:pt x="37" y="4"/>
                    </a:lnTo>
                    <a:cubicBezTo>
                      <a:pt x="33" y="2"/>
                      <a:pt x="33" y="2"/>
                      <a:pt x="31" y="2"/>
                    </a:cubicBezTo>
                    <a:cubicBezTo>
                      <a:pt x="28" y="1"/>
                      <a:pt x="26" y="0"/>
                      <a:pt x="23" y="0"/>
                    </a:cubicBezTo>
                    <a:close/>
                    <a:moveTo>
                      <a:pt x="709" y="399"/>
                    </a:moveTo>
                    <a:lnTo>
                      <a:pt x="713" y="401"/>
                    </a:lnTo>
                    <a:lnTo>
                      <a:pt x="713" y="401"/>
                    </a:lnTo>
                    <a:cubicBezTo>
                      <a:pt x="712" y="400"/>
                      <a:pt x="710" y="399"/>
                      <a:pt x="709" y="399"/>
                    </a:cubicBezTo>
                    <a:close/>
                    <a:moveTo>
                      <a:pt x="713" y="401"/>
                    </a:moveTo>
                    <a:lnTo>
                      <a:pt x="713" y="401"/>
                    </a:lnTo>
                    <a:cubicBezTo>
                      <a:pt x="714" y="402"/>
                      <a:pt x="715" y="403"/>
                      <a:pt x="716" y="403"/>
                    </a:cubicBezTo>
                    <a:lnTo>
                      <a:pt x="713" y="40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37"/>
              <p:cNvSpPr/>
              <p:nvPr/>
            </p:nvSpPr>
            <p:spPr>
              <a:xfrm rot="39010">
                <a:off x="7851382" y="4068917"/>
                <a:ext cx="160644" cy="98876"/>
              </a:xfrm>
              <a:custGeom>
                <a:avLst/>
                <a:gdLst/>
                <a:ahLst/>
                <a:cxnLst/>
                <a:rect l="l" t="t" r="r" b="b"/>
                <a:pathLst>
                  <a:path w="684" h="421" extrusionOk="0">
                    <a:moveTo>
                      <a:pt x="2" y="1"/>
                    </a:moveTo>
                    <a:lnTo>
                      <a:pt x="0" y="25"/>
                    </a:lnTo>
                    <a:lnTo>
                      <a:pt x="678" y="420"/>
                    </a:lnTo>
                    <a:lnTo>
                      <a:pt x="684" y="396"/>
                    </a:lnTo>
                    <a:lnTo>
                      <a:pt x="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37"/>
              <p:cNvSpPr/>
              <p:nvPr/>
            </p:nvSpPr>
            <p:spPr>
              <a:xfrm rot="39010">
                <a:off x="7851960" y="4055586"/>
                <a:ext cx="169334" cy="106392"/>
              </a:xfrm>
              <a:custGeom>
                <a:avLst/>
                <a:gdLst/>
                <a:ahLst/>
                <a:cxnLst/>
                <a:rect l="l" t="t" r="r" b="b"/>
                <a:pathLst>
                  <a:path w="721" h="453" extrusionOk="0">
                    <a:moveTo>
                      <a:pt x="39" y="0"/>
                    </a:moveTo>
                    <a:cubicBezTo>
                      <a:pt x="21" y="11"/>
                      <a:pt x="5" y="33"/>
                      <a:pt x="0" y="56"/>
                    </a:cubicBezTo>
                    <a:lnTo>
                      <a:pt x="682" y="453"/>
                    </a:lnTo>
                    <a:cubicBezTo>
                      <a:pt x="684" y="432"/>
                      <a:pt x="700" y="405"/>
                      <a:pt x="721" y="395"/>
                    </a:cubicBezTo>
                    <a:lnTo>
                      <a:pt x="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37"/>
              <p:cNvSpPr/>
              <p:nvPr/>
            </p:nvSpPr>
            <p:spPr>
              <a:xfrm rot="39010">
                <a:off x="7851887" y="4068451"/>
                <a:ext cx="160175" cy="93474"/>
              </a:xfrm>
              <a:custGeom>
                <a:avLst/>
                <a:gdLst/>
                <a:ahLst/>
                <a:cxnLst/>
                <a:rect l="l" t="t" r="r" b="b"/>
                <a:pathLst>
                  <a:path w="682" h="398" extrusionOk="0">
                    <a:moveTo>
                      <a:pt x="0" y="1"/>
                    </a:moveTo>
                    <a:cubicBezTo>
                      <a:pt x="0" y="1"/>
                      <a:pt x="0" y="1"/>
                      <a:pt x="0" y="1"/>
                    </a:cubicBezTo>
                    <a:lnTo>
                      <a:pt x="682" y="398"/>
                    </a:lnTo>
                    <a:lnTo>
                      <a:pt x="682" y="395"/>
                    </a:lnTo>
                    <a:cubicBezTo>
                      <a:pt x="682" y="395"/>
                      <a:pt x="4" y="1"/>
                      <a:pt x="0"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37"/>
              <p:cNvSpPr/>
              <p:nvPr/>
            </p:nvSpPr>
            <p:spPr>
              <a:xfrm rot="39010">
                <a:off x="7851893" y="4067981"/>
                <a:ext cx="160175" cy="93474"/>
              </a:xfrm>
              <a:custGeom>
                <a:avLst/>
                <a:gdLst/>
                <a:ahLst/>
                <a:cxnLst/>
                <a:rect l="l" t="t" r="r" b="b"/>
                <a:pathLst>
                  <a:path w="682" h="398" extrusionOk="0">
                    <a:moveTo>
                      <a:pt x="0" y="1"/>
                    </a:moveTo>
                    <a:cubicBezTo>
                      <a:pt x="0" y="1"/>
                      <a:pt x="0" y="1"/>
                      <a:pt x="0" y="1"/>
                    </a:cubicBezTo>
                    <a:lnTo>
                      <a:pt x="682" y="397"/>
                    </a:lnTo>
                    <a:lnTo>
                      <a:pt x="682" y="393"/>
                    </a:lnTo>
                    <a:cubicBezTo>
                      <a:pt x="682" y="393"/>
                      <a:pt x="4" y="1"/>
                      <a:pt x="0"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37"/>
              <p:cNvSpPr/>
              <p:nvPr/>
            </p:nvSpPr>
            <p:spPr>
              <a:xfrm rot="39010">
                <a:off x="7851893" y="4067981"/>
                <a:ext cx="160175" cy="93474"/>
              </a:xfrm>
              <a:custGeom>
                <a:avLst/>
                <a:gdLst/>
                <a:ahLst/>
                <a:cxnLst/>
                <a:rect l="l" t="t" r="r" b="b"/>
                <a:pathLst>
                  <a:path w="682" h="398" extrusionOk="0">
                    <a:moveTo>
                      <a:pt x="0" y="1"/>
                    </a:moveTo>
                    <a:cubicBezTo>
                      <a:pt x="0" y="1"/>
                      <a:pt x="0" y="1"/>
                      <a:pt x="0" y="1"/>
                    </a:cubicBezTo>
                    <a:lnTo>
                      <a:pt x="682" y="397"/>
                    </a:lnTo>
                    <a:lnTo>
                      <a:pt x="682" y="393"/>
                    </a:lnTo>
                    <a:cubicBezTo>
                      <a:pt x="682" y="393"/>
                      <a:pt x="4" y="1"/>
                      <a:pt x="0"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37"/>
              <p:cNvSpPr/>
              <p:nvPr/>
            </p:nvSpPr>
            <p:spPr>
              <a:xfrm rot="39010">
                <a:off x="7851898" y="4067981"/>
                <a:ext cx="160175" cy="92535"/>
              </a:xfrm>
              <a:custGeom>
                <a:avLst/>
                <a:gdLst/>
                <a:ahLst/>
                <a:cxnLst/>
                <a:rect l="l" t="t" r="r" b="b"/>
                <a:pathLst>
                  <a:path w="682" h="394" extrusionOk="0">
                    <a:moveTo>
                      <a:pt x="0" y="1"/>
                    </a:moveTo>
                    <a:lnTo>
                      <a:pt x="682" y="393"/>
                    </a:lnTo>
                    <a:cubicBezTo>
                      <a:pt x="682" y="393"/>
                      <a:pt x="5" y="1"/>
                      <a:pt x="0"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37"/>
              <p:cNvSpPr/>
              <p:nvPr/>
            </p:nvSpPr>
            <p:spPr>
              <a:xfrm rot="39010">
                <a:off x="7851901" y="4067511"/>
                <a:ext cx="160175" cy="93005"/>
              </a:xfrm>
              <a:custGeom>
                <a:avLst/>
                <a:gdLst/>
                <a:ahLst/>
                <a:cxnLst/>
                <a:rect l="l" t="t" r="r" b="b"/>
                <a:pathLst>
                  <a:path w="682" h="396" extrusionOk="0">
                    <a:moveTo>
                      <a:pt x="1" y="1"/>
                    </a:moveTo>
                    <a:cubicBezTo>
                      <a:pt x="0" y="1"/>
                      <a:pt x="0" y="1"/>
                      <a:pt x="0" y="1"/>
                    </a:cubicBezTo>
                    <a:lnTo>
                      <a:pt x="682" y="395"/>
                    </a:lnTo>
                    <a:lnTo>
                      <a:pt x="682" y="393"/>
                    </a:lnTo>
                    <a:cubicBezTo>
                      <a:pt x="682" y="393"/>
                      <a:pt x="7" y="1"/>
                      <a:pt x="1"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37"/>
              <p:cNvSpPr/>
              <p:nvPr/>
            </p:nvSpPr>
            <p:spPr>
              <a:xfrm rot="39010">
                <a:off x="7851909" y="4066572"/>
                <a:ext cx="160175" cy="93474"/>
              </a:xfrm>
              <a:custGeom>
                <a:avLst/>
                <a:gdLst/>
                <a:ahLst/>
                <a:cxnLst/>
                <a:rect l="l" t="t" r="r" b="b"/>
                <a:pathLst>
                  <a:path w="682" h="398" extrusionOk="0">
                    <a:moveTo>
                      <a:pt x="0" y="0"/>
                    </a:moveTo>
                    <a:cubicBezTo>
                      <a:pt x="0" y="0"/>
                      <a:pt x="0" y="0"/>
                      <a:pt x="0" y="0"/>
                    </a:cubicBezTo>
                    <a:lnTo>
                      <a:pt x="682" y="397"/>
                    </a:lnTo>
                    <a:lnTo>
                      <a:pt x="682" y="395"/>
                    </a:lnTo>
                    <a:cubicBezTo>
                      <a:pt x="682" y="395"/>
                      <a:pt x="4" y="0"/>
                      <a:pt x="0"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37"/>
              <p:cNvSpPr/>
              <p:nvPr/>
            </p:nvSpPr>
            <p:spPr>
              <a:xfrm rot="39010">
                <a:off x="7851911" y="4066572"/>
                <a:ext cx="160175" cy="93005"/>
              </a:xfrm>
              <a:custGeom>
                <a:avLst/>
                <a:gdLst/>
                <a:ahLst/>
                <a:cxnLst/>
                <a:rect l="l" t="t" r="r" b="b"/>
                <a:pathLst>
                  <a:path w="682" h="396" extrusionOk="0">
                    <a:moveTo>
                      <a:pt x="0" y="0"/>
                    </a:moveTo>
                    <a:lnTo>
                      <a:pt x="682" y="395"/>
                    </a:lnTo>
                    <a:cubicBezTo>
                      <a:pt x="682" y="395"/>
                      <a:pt x="5" y="0"/>
                      <a:pt x="0"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37"/>
              <p:cNvSpPr/>
              <p:nvPr/>
            </p:nvSpPr>
            <p:spPr>
              <a:xfrm rot="39010">
                <a:off x="7852853" y="4066110"/>
                <a:ext cx="159705" cy="93474"/>
              </a:xfrm>
              <a:custGeom>
                <a:avLst/>
                <a:gdLst/>
                <a:ahLst/>
                <a:cxnLst/>
                <a:rect l="l" t="t" r="r" b="b"/>
                <a:pathLst>
                  <a:path w="680" h="398" extrusionOk="0">
                    <a:moveTo>
                      <a:pt x="1" y="0"/>
                    </a:moveTo>
                    <a:lnTo>
                      <a:pt x="680" y="397"/>
                    </a:lnTo>
                    <a:cubicBezTo>
                      <a:pt x="680" y="395"/>
                      <a:pt x="3" y="2"/>
                      <a:pt x="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37"/>
              <p:cNvSpPr/>
              <p:nvPr/>
            </p:nvSpPr>
            <p:spPr>
              <a:xfrm rot="39010">
                <a:off x="7852859" y="4065640"/>
                <a:ext cx="159705" cy="93474"/>
              </a:xfrm>
              <a:custGeom>
                <a:avLst/>
                <a:gdLst/>
                <a:ahLst/>
                <a:cxnLst/>
                <a:rect l="l" t="t" r="r" b="b"/>
                <a:pathLst>
                  <a:path w="680" h="398" extrusionOk="0">
                    <a:moveTo>
                      <a:pt x="1" y="0"/>
                    </a:moveTo>
                    <a:cubicBezTo>
                      <a:pt x="1" y="0"/>
                      <a:pt x="1" y="0"/>
                      <a:pt x="1" y="0"/>
                    </a:cubicBezTo>
                    <a:lnTo>
                      <a:pt x="680" y="397"/>
                    </a:lnTo>
                    <a:lnTo>
                      <a:pt x="680" y="393"/>
                    </a:lnTo>
                    <a:cubicBezTo>
                      <a:pt x="680" y="393"/>
                      <a:pt x="4" y="0"/>
                      <a:pt x="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37"/>
              <p:cNvSpPr/>
              <p:nvPr/>
            </p:nvSpPr>
            <p:spPr>
              <a:xfrm rot="39010">
                <a:off x="7852856" y="4066110"/>
                <a:ext cx="159705" cy="93005"/>
              </a:xfrm>
              <a:custGeom>
                <a:avLst/>
                <a:gdLst/>
                <a:ahLst/>
                <a:cxnLst/>
                <a:rect l="l" t="t" r="r" b="b"/>
                <a:pathLst>
                  <a:path w="680" h="396" extrusionOk="0">
                    <a:moveTo>
                      <a:pt x="1" y="0"/>
                    </a:moveTo>
                    <a:cubicBezTo>
                      <a:pt x="1" y="0"/>
                      <a:pt x="1" y="0"/>
                      <a:pt x="1" y="0"/>
                    </a:cubicBezTo>
                    <a:lnTo>
                      <a:pt x="680" y="395"/>
                    </a:lnTo>
                    <a:cubicBezTo>
                      <a:pt x="680" y="391"/>
                      <a:pt x="6" y="0"/>
                      <a:pt x="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37"/>
              <p:cNvSpPr/>
              <p:nvPr/>
            </p:nvSpPr>
            <p:spPr>
              <a:xfrm rot="39010">
                <a:off x="7852867" y="4065171"/>
                <a:ext cx="159705" cy="93005"/>
              </a:xfrm>
              <a:custGeom>
                <a:avLst/>
                <a:gdLst/>
                <a:ahLst/>
                <a:cxnLst/>
                <a:rect l="l" t="t" r="r" b="b"/>
                <a:pathLst>
                  <a:path w="680" h="396" extrusionOk="0">
                    <a:moveTo>
                      <a:pt x="1" y="0"/>
                    </a:moveTo>
                    <a:lnTo>
                      <a:pt x="680" y="395"/>
                    </a:lnTo>
                    <a:cubicBezTo>
                      <a:pt x="680" y="395"/>
                      <a:pt x="3" y="0"/>
                      <a:pt x="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37"/>
              <p:cNvSpPr/>
              <p:nvPr/>
            </p:nvSpPr>
            <p:spPr>
              <a:xfrm rot="39010">
                <a:off x="7852867" y="4065173"/>
                <a:ext cx="160175" cy="93005"/>
              </a:xfrm>
              <a:custGeom>
                <a:avLst/>
                <a:gdLst/>
                <a:ahLst/>
                <a:cxnLst/>
                <a:rect l="l" t="t" r="r" b="b"/>
                <a:pathLst>
                  <a:path w="682" h="396" extrusionOk="0">
                    <a:moveTo>
                      <a:pt x="1" y="0"/>
                    </a:moveTo>
                    <a:lnTo>
                      <a:pt x="680" y="395"/>
                    </a:lnTo>
                    <a:cubicBezTo>
                      <a:pt x="682" y="393"/>
                      <a:pt x="3" y="0"/>
                      <a:pt x="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37"/>
              <p:cNvSpPr/>
              <p:nvPr/>
            </p:nvSpPr>
            <p:spPr>
              <a:xfrm rot="39010">
                <a:off x="7853344" y="4064237"/>
                <a:ext cx="159705" cy="93474"/>
              </a:xfrm>
              <a:custGeom>
                <a:avLst/>
                <a:gdLst/>
                <a:ahLst/>
                <a:cxnLst/>
                <a:rect l="l" t="t" r="r" b="b"/>
                <a:pathLst>
                  <a:path w="680" h="398" extrusionOk="0">
                    <a:moveTo>
                      <a:pt x="1" y="0"/>
                    </a:moveTo>
                    <a:cubicBezTo>
                      <a:pt x="1" y="4"/>
                      <a:pt x="680" y="397"/>
                      <a:pt x="680" y="397"/>
                    </a:cubicBezTo>
                    <a:lnTo>
                      <a:pt x="1" y="0"/>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37"/>
              <p:cNvSpPr/>
              <p:nvPr/>
            </p:nvSpPr>
            <p:spPr>
              <a:xfrm rot="39010">
                <a:off x="7853339" y="4065176"/>
                <a:ext cx="159705" cy="92535"/>
              </a:xfrm>
              <a:custGeom>
                <a:avLst/>
                <a:gdLst/>
                <a:ahLst/>
                <a:cxnLst/>
                <a:rect l="l" t="t" r="r" b="b"/>
                <a:pathLst>
                  <a:path w="680" h="394" extrusionOk="0">
                    <a:moveTo>
                      <a:pt x="1" y="0"/>
                    </a:moveTo>
                    <a:cubicBezTo>
                      <a:pt x="1" y="0"/>
                      <a:pt x="1" y="0"/>
                      <a:pt x="1" y="0"/>
                    </a:cubicBezTo>
                    <a:lnTo>
                      <a:pt x="680" y="393"/>
                    </a:lnTo>
                    <a:cubicBezTo>
                      <a:pt x="680" y="393"/>
                      <a:pt x="10" y="0"/>
                      <a:pt x="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37"/>
              <p:cNvSpPr/>
              <p:nvPr/>
            </p:nvSpPr>
            <p:spPr>
              <a:xfrm rot="39010">
                <a:off x="7853344" y="4064237"/>
                <a:ext cx="159705" cy="93474"/>
              </a:xfrm>
              <a:custGeom>
                <a:avLst/>
                <a:gdLst/>
                <a:ahLst/>
                <a:cxnLst/>
                <a:rect l="l" t="t" r="r" b="b"/>
                <a:pathLst>
                  <a:path w="680" h="398" extrusionOk="0">
                    <a:moveTo>
                      <a:pt x="1" y="0"/>
                    </a:moveTo>
                    <a:lnTo>
                      <a:pt x="680" y="397"/>
                    </a:lnTo>
                    <a:cubicBezTo>
                      <a:pt x="680" y="395"/>
                      <a:pt x="3" y="0"/>
                      <a:pt x="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37"/>
              <p:cNvSpPr/>
              <p:nvPr/>
            </p:nvSpPr>
            <p:spPr>
              <a:xfrm rot="39010">
                <a:off x="7853350" y="4063767"/>
                <a:ext cx="159705" cy="93474"/>
              </a:xfrm>
              <a:custGeom>
                <a:avLst/>
                <a:gdLst/>
                <a:ahLst/>
                <a:cxnLst/>
                <a:rect l="l" t="t" r="r" b="b"/>
                <a:pathLst>
                  <a:path w="680" h="398" extrusionOk="0">
                    <a:moveTo>
                      <a:pt x="1" y="0"/>
                    </a:moveTo>
                    <a:lnTo>
                      <a:pt x="680" y="397"/>
                    </a:lnTo>
                    <a:cubicBezTo>
                      <a:pt x="680" y="397"/>
                      <a:pt x="3" y="0"/>
                      <a:pt x="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37"/>
              <p:cNvSpPr/>
              <p:nvPr/>
            </p:nvSpPr>
            <p:spPr>
              <a:xfrm rot="39010">
                <a:off x="7853350" y="4063767"/>
                <a:ext cx="159705" cy="93474"/>
              </a:xfrm>
              <a:custGeom>
                <a:avLst/>
                <a:gdLst/>
                <a:ahLst/>
                <a:cxnLst/>
                <a:rect l="l" t="t" r="r" b="b"/>
                <a:pathLst>
                  <a:path w="680" h="398" extrusionOk="0">
                    <a:moveTo>
                      <a:pt x="1" y="0"/>
                    </a:moveTo>
                    <a:lnTo>
                      <a:pt x="680" y="397"/>
                    </a:lnTo>
                    <a:cubicBezTo>
                      <a:pt x="680" y="395"/>
                      <a:pt x="3" y="0"/>
                      <a:pt x="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37"/>
              <p:cNvSpPr/>
              <p:nvPr/>
            </p:nvSpPr>
            <p:spPr>
              <a:xfrm rot="39010">
                <a:off x="7853355" y="4063297"/>
                <a:ext cx="159705" cy="93474"/>
              </a:xfrm>
              <a:custGeom>
                <a:avLst/>
                <a:gdLst/>
                <a:ahLst/>
                <a:cxnLst/>
                <a:rect l="l" t="t" r="r" b="b"/>
                <a:pathLst>
                  <a:path w="680" h="398" extrusionOk="0">
                    <a:moveTo>
                      <a:pt x="1" y="0"/>
                    </a:moveTo>
                    <a:lnTo>
                      <a:pt x="680" y="397"/>
                    </a:lnTo>
                    <a:cubicBezTo>
                      <a:pt x="680" y="397"/>
                      <a:pt x="3" y="0"/>
                      <a:pt x="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37"/>
              <p:cNvSpPr/>
              <p:nvPr/>
            </p:nvSpPr>
            <p:spPr>
              <a:xfrm rot="39010">
                <a:off x="7853825" y="4063305"/>
                <a:ext cx="160175" cy="93474"/>
              </a:xfrm>
              <a:custGeom>
                <a:avLst/>
                <a:gdLst/>
                <a:ahLst/>
                <a:cxnLst/>
                <a:rect l="l" t="t" r="r" b="b"/>
                <a:pathLst>
                  <a:path w="682" h="398" extrusionOk="0">
                    <a:moveTo>
                      <a:pt x="1" y="0"/>
                    </a:moveTo>
                    <a:lnTo>
                      <a:pt x="682" y="397"/>
                    </a:lnTo>
                    <a:cubicBezTo>
                      <a:pt x="682" y="393"/>
                      <a:pt x="3" y="0"/>
                      <a:pt x="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37"/>
              <p:cNvSpPr/>
              <p:nvPr/>
            </p:nvSpPr>
            <p:spPr>
              <a:xfrm rot="39010">
                <a:off x="7853831" y="4063305"/>
                <a:ext cx="160175" cy="92300"/>
              </a:xfrm>
              <a:custGeom>
                <a:avLst/>
                <a:gdLst/>
                <a:ahLst/>
                <a:cxnLst/>
                <a:rect l="l" t="t" r="r" b="b"/>
                <a:pathLst>
                  <a:path w="682" h="393" extrusionOk="0">
                    <a:moveTo>
                      <a:pt x="1" y="0"/>
                    </a:moveTo>
                    <a:lnTo>
                      <a:pt x="682" y="393"/>
                    </a:lnTo>
                    <a:cubicBezTo>
                      <a:pt x="682" y="393"/>
                      <a:pt x="3" y="0"/>
                      <a:pt x="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37"/>
              <p:cNvSpPr/>
              <p:nvPr/>
            </p:nvSpPr>
            <p:spPr>
              <a:xfrm rot="39010">
                <a:off x="7854304" y="4062841"/>
                <a:ext cx="160175" cy="92770"/>
              </a:xfrm>
              <a:custGeom>
                <a:avLst/>
                <a:gdLst/>
                <a:ahLst/>
                <a:cxnLst/>
                <a:rect l="l" t="t" r="r" b="b"/>
                <a:pathLst>
                  <a:path w="682" h="395" extrusionOk="0">
                    <a:moveTo>
                      <a:pt x="1" y="0"/>
                    </a:moveTo>
                    <a:cubicBezTo>
                      <a:pt x="1" y="0"/>
                      <a:pt x="1" y="0"/>
                      <a:pt x="1" y="0"/>
                    </a:cubicBezTo>
                    <a:lnTo>
                      <a:pt x="682" y="395"/>
                    </a:lnTo>
                    <a:lnTo>
                      <a:pt x="682" y="393"/>
                    </a:lnTo>
                    <a:cubicBezTo>
                      <a:pt x="682" y="393"/>
                      <a:pt x="12" y="0"/>
                      <a:pt x="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37"/>
              <p:cNvSpPr/>
              <p:nvPr/>
            </p:nvSpPr>
            <p:spPr>
              <a:xfrm rot="39010">
                <a:off x="7854318" y="4060731"/>
                <a:ext cx="160879" cy="94414"/>
              </a:xfrm>
              <a:custGeom>
                <a:avLst/>
                <a:gdLst/>
                <a:ahLst/>
                <a:cxnLst/>
                <a:rect l="l" t="t" r="r" b="b"/>
                <a:pathLst>
                  <a:path w="685" h="402" extrusionOk="0">
                    <a:moveTo>
                      <a:pt x="5" y="1"/>
                    </a:moveTo>
                    <a:cubicBezTo>
                      <a:pt x="5" y="3"/>
                      <a:pt x="5" y="3"/>
                      <a:pt x="1" y="5"/>
                    </a:cubicBezTo>
                    <a:lnTo>
                      <a:pt x="682" y="402"/>
                    </a:lnTo>
                    <a:cubicBezTo>
                      <a:pt x="684" y="400"/>
                      <a:pt x="684" y="400"/>
                      <a:pt x="684" y="398"/>
                    </a:cubicBezTo>
                    <a:lnTo>
                      <a:pt x="5" y="1"/>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37"/>
              <p:cNvSpPr/>
              <p:nvPr/>
            </p:nvSpPr>
            <p:spPr>
              <a:xfrm rot="39010">
                <a:off x="7855263" y="4060737"/>
                <a:ext cx="159940" cy="93474"/>
              </a:xfrm>
              <a:custGeom>
                <a:avLst/>
                <a:gdLst/>
                <a:ahLst/>
                <a:cxnLst/>
                <a:rect l="l" t="t" r="r" b="b"/>
                <a:pathLst>
                  <a:path w="681" h="398" extrusionOk="0">
                    <a:moveTo>
                      <a:pt x="1" y="1"/>
                    </a:moveTo>
                    <a:cubicBezTo>
                      <a:pt x="1" y="1"/>
                      <a:pt x="1" y="1"/>
                      <a:pt x="1" y="1"/>
                    </a:cubicBezTo>
                    <a:lnTo>
                      <a:pt x="680" y="398"/>
                    </a:lnTo>
                    <a:lnTo>
                      <a:pt x="680" y="394"/>
                    </a:lnTo>
                    <a:cubicBezTo>
                      <a:pt x="680" y="394"/>
                      <a:pt x="6" y="1"/>
                      <a:pt x="1"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37"/>
              <p:cNvSpPr/>
              <p:nvPr/>
            </p:nvSpPr>
            <p:spPr>
              <a:xfrm rot="39010">
                <a:off x="7855741" y="4060272"/>
                <a:ext cx="159940" cy="93005"/>
              </a:xfrm>
              <a:custGeom>
                <a:avLst/>
                <a:gdLst/>
                <a:ahLst/>
                <a:cxnLst/>
                <a:rect l="l" t="t" r="r" b="b"/>
                <a:pathLst>
                  <a:path w="681" h="396" extrusionOk="0">
                    <a:moveTo>
                      <a:pt x="680" y="396"/>
                    </a:moveTo>
                    <a:lnTo>
                      <a:pt x="1" y="1"/>
                    </a:lnTo>
                    <a:lnTo>
                      <a:pt x="680" y="396"/>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37"/>
              <p:cNvSpPr/>
              <p:nvPr/>
            </p:nvSpPr>
            <p:spPr>
              <a:xfrm rot="39010">
                <a:off x="7855738" y="4060747"/>
                <a:ext cx="160879" cy="92535"/>
              </a:xfrm>
              <a:custGeom>
                <a:avLst/>
                <a:gdLst/>
                <a:ahLst/>
                <a:cxnLst/>
                <a:rect l="l" t="t" r="r" b="b"/>
                <a:pathLst>
                  <a:path w="685" h="394" extrusionOk="0">
                    <a:moveTo>
                      <a:pt x="1" y="1"/>
                    </a:moveTo>
                    <a:cubicBezTo>
                      <a:pt x="1" y="1"/>
                      <a:pt x="1" y="1"/>
                      <a:pt x="1" y="1"/>
                    </a:cubicBezTo>
                    <a:lnTo>
                      <a:pt x="680" y="394"/>
                    </a:lnTo>
                    <a:cubicBezTo>
                      <a:pt x="684" y="392"/>
                      <a:pt x="6" y="1"/>
                      <a:pt x="1"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37"/>
              <p:cNvSpPr/>
              <p:nvPr/>
            </p:nvSpPr>
            <p:spPr>
              <a:xfrm rot="39010">
                <a:off x="7856218" y="4059341"/>
                <a:ext cx="160409" cy="93474"/>
              </a:xfrm>
              <a:custGeom>
                <a:avLst/>
                <a:gdLst/>
                <a:ahLst/>
                <a:cxnLst/>
                <a:rect l="l" t="t" r="r" b="b"/>
                <a:pathLst>
                  <a:path w="683" h="398" extrusionOk="0">
                    <a:moveTo>
                      <a:pt x="1" y="1"/>
                    </a:moveTo>
                    <a:cubicBezTo>
                      <a:pt x="1" y="5"/>
                      <a:pt x="682" y="398"/>
                      <a:pt x="682" y="398"/>
                    </a:cubicBezTo>
                    <a:lnTo>
                      <a:pt x="1" y="1"/>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37"/>
              <p:cNvSpPr/>
              <p:nvPr/>
            </p:nvSpPr>
            <p:spPr>
              <a:xfrm rot="39010">
                <a:off x="7856218" y="4059341"/>
                <a:ext cx="160409" cy="93474"/>
              </a:xfrm>
              <a:custGeom>
                <a:avLst/>
                <a:gdLst/>
                <a:ahLst/>
                <a:cxnLst/>
                <a:rect l="l" t="t" r="r" b="b"/>
                <a:pathLst>
                  <a:path w="683" h="398" extrusionOk="0">
                    <a:moveTo>
                      <a:pt x="1" y="1"/>
                    </a:moveTo>
                    <a:lnTo>
                      <a:pt x="682" y="398"/>
                    </a:lnTo>
                    <a:cubicBezTo>
                      <a:pt x="682" y="398"/>
                      <a:pt x="3" y="1"/>
                      <a:pt x="1"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37"/>
              <p:cNvSpPr/>
              <p:nvPr/>
            </p:nvSpPr>
            <p:spPr>
              <a:xfrm rot="39010">
                <a:off x="7856218" y="4059344"/>
                <a:ext cx="160879" cy="93474"/>
              </a:xfrm>
              <a:custGeom>
                <a:avLst/>
                <a:gdLst/>
                <a:ahLst/>
                <a:cxnLst/>
                <a:rect l="l" t="t" r="r" b="b"/>
                <a:pathLst>
                  <a:path w="685" h="398" extrusionOk="0">
                    <a:moveTo>
                      <a:pt x="1" y="1"/>
                    </a:moveTo>
                    <a:lnTo>
                      <a:pt x="682" y="398"/>
                    </a:lnTo>
                    <a:cubicBezTo>
                      <a:pt x="684" y="396"/>
                      <a:pt x="3" y="1"/>
                      <a:pt x="1"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37"/>
              <p:cNvSpPr/>
              <p:nvPr/>
            </p:nvSpPr>
            <p:spPr>
              <a:xfrm rot="39010">
                <a:off x="7856693" y="4058877"/>
                <a:ext cx="160409" cy="93474"/>
              </a:xfrm>
              <a:custGeom>
                <a:avLst/>
                <a:gdLst/>
                <a:ahLst/>
                <a:cxnLst/>
                <a:rect l="l" t="t" r="r" b="b"/>
                <a:pathLst>
                  <a:path w="683" h="398" extrusionOk="0">
                    <a:moveTo>
                      <a:pt x="682" y="398"/>
                    </a:moveTo>
                    <a:lnTo>
                      <a:pt x="1" y="1"/>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37"/>
              <p:cNvSpPr/>
              <p:nvPr/>
            </p:nvSpPr>
            <p:spPr>
              <a:xfrm rot="39010">
                <a:off x="7856693" y="4058879"/>
                <a:ext cx="160879" cy="93474"/>
              </a:xfrm>
              <a:custGeom>
                <a:avLst/>
                <a:gdLst/>
                <a:ahLst/>
                <a:cxnLst/>
                <a:rect l="l" t="t" r="r" b="b"/>
                <a:pathLst>
                  <a:path w="685" h="398" extrusionOk="0">
                    <a:moveTo>
                      <a:pt x="1" y="1"/>
                    </a:moveTo>
                    <a:lnTo>
                      <a:pt x="682" y="398"/>
                    </a:lnTo>
                    <a:cubicBezTo>
                      <a:pt x="684" y="396"/>
                      <a:pt x="5" y="1"/>
                      <a:pt x="1"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37"/>
              <p:cNvSpPr/>
              <p:nvPr/>
            </p:nvSpPr>
            <p:spPr>
              <a:xfrm rot="39010">
                <a:off x="7857168" y="4058412"/>
                <a:ext cx="160409" cy="93474"/>
              </a:xfrm>
              <a:custGeom>
                <a:avLst/>
                <a:gdLst/>
                <a:ahLst/>
                <a:cxnLst/>
                <a:rect l="l" t="t" r="r" b="b"/>
                <a:pathLst>
                  <a:path w="683" h="398" extrusionOk="0">
                    <a:moveTo>
                      <a:pt x="682" y="398"/>
                    </a:moveTo>
                    <a:lnTo>
                      <a:pt x="1" y="1"/>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37"/>
              <p:cNvSpPr/>
              <p:nvPr/>
            </p:nvSpPr>
            <p:spPr>
              <a:xfrm rot="39010">
                <a:off x="7857168" y="4058412"/>
                <a:ext cx="160409" cy="93474"/>
              </a:xfrm>
              <a:custGeom>
                <a:avLst/>
                <a:gdLst/>
                <a:ahLst/>
                <a:cxnLst/>
                <a:rect l="l" t="t" r="r" b="b"/>
                <a:pathLst>
                  <a:path w="683" h="398" extrusionOk="0">
                    <a:moveTo>
                      <a:pt x="1" y="1"/>
                    </a:moveTo>
                    <a:lnTo>
                      <a:pt x="682" y="398"/>
                    </a:lnTo>
                    <a:cubicBezTo>
                      <a:pt x="682" y="393"/>
                      <a:pt x="5" y="1"/>
                      <a:pt x="1"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37"/>
              <p:cNvSpPr/>
              <p:nvPr/>
            </p:nvSpPr>
            <p:spPr>
              <a:xfrm rot="39010">
                <a:off x="7857176" y="4057943"/>
                <a:ext cx="160409" cy="93005"/>
              </a:xfrm>
              <a:custGeom>
                <a:avLst/>
                <a:gdLst/>
                <a:ahLst/>
                <a:cxnLst/>
                <a:rect l="l" t="t" r="r" b="b"/>
                <a:pathLst>
                  <a:path w="683" h="396" extrusionOk="0">
                    <a:moveTo>
                      <a:pt x="1" y="1"/>
                    </a:moveTo>
                    <a:cubicBezTo>
                      <a:pt x="1" y="1"/>
                      <a:pt x="1" y="1"/>
                      <a:pt x="1" y="1"/>
                    </a:cubicBezTo>
                    <a:lnTo>
                      <a:pt x="682" y="395"/>
                    </a:lnTo>
                    <a:lnTo>
                      <a:pt x="682" y="393"/>
                    </a:lnTo>
                    <a:cubicBezTo>
                      <a:pt x="682" y="393"/>
                      <a:pt x="12" y="1"/>
                      <a:pt x="1"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37"/>
              <p:cNvSpPr/>
              <p:nvPr/>
            </p:nvSpPr>
            <p:spPr>
              <a:xfrm rot="39010">
                <a:off x="7858348" y="4058422"/>
                <a:ext cx="159705" cy="92535"/>
              </a:xfrm>
              <a:custGeom>
                <a:avLst/>
                <a:gdLst/>
                <a:ahLst/>
                <a:cxnLst/>
                <a:rect l="l" t="t" r="r" b="b"/>
                <a:pathLst>
                  <a:path w="680" h="394" extrusionOk="0">
                    <a:moveTo>
                      <a:pt x="0" y="1"/>
                    </a:moveTo>
                    <a:cubicBezTo>
                      <a:pt x="0" y="1"/>
                      <a:pt x="0" y="1"/>
                      <a:pt x="0" y="1"/>
                    </a:cubicBezTo>
                    <a:lnTo>
                      <a:pt x="679" y="393"/>
                    </a:lnTo>
                    <a:cubicBezTo>
                      <a:pt x="679" y="393"/>
                      <a:pt x="4" y="1"/>
                      <a:pt x="0"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37"/>
              <p:cNvSpPr/>
              <p:nvPr/>
            </p:nvSpPr>
            <p:spPr>
              <a:xfrm rot="39010">
                <a:off x="7858823" y="4057960"/>
                <a:ext cx="160175" cy="92535"/>
              </a:xfrm>
              <a:custGeom>
                <a:avLst/>
                <a:gdLst/>
                <a:ahLst/>
                <a:cxnLst/>
                <a:rect l="l" t="t" r="r" b="b"/>
                <a:pathLst>
                  <a:path w="682" h="394" extrusionOk="0">
                    <a:moveTo>
                      <a:pt x="0" y="1"/>
                    </a:moveTo>
                    <a:cubicBezTo>
                      <a:pt x="0" y="1"/>
                      <a:pt x="0" y="1"/>
                      <a:pt x="0" y="1"/>
                    </a:cubicBezTo>
                    <a:lnTo>
                      <a:pt x="681" y="393"/>
                    </a:lnTo>
                    <a:cubicBezTo>
                      <a:pt x="681" y="393"/>
                      <a:pt x="7" y="1"/>
                      <a:pt x="0"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37"/>
              <p:cNvSpPr/>
              <p:nvPr/>
            </p:nvSpPr>
            <p:spPr>
              <a:xfrm rot="39010">
                <a:off x="7858823" y="4057963"/>
                <a:ext cx="160644" cy="92535"/>
              </a:xfrm>
              <a:custGeom>
                <a:avLst/>
                <a:gdLst/>
                <a:ahLst/>
                <a:cxnLst/>
                <a:rect l="l" t="t" r="r" b="b"/>
                <a:pathLst>
                  <a:path w="684" h="394" extrusionOk="0">
                    <a:moveTo>
                      <a:pt x="0" y="1"/>
                    </a:moveTo>
                    <a:cubicBezTo>
                      <a:pt x="0" y="1"/>
                      <a:pt x="0" y="1"/>
                      <a:pt x="0" y="1"/>
                    </a:cubicBezTo>
                    <a:lnTo>
                      <a:pt x="681" y="393"/>
                    </a:lnTo>
                    <a:cubicBezTo>
                      <a:pt x="683" y="391"/>
                      <a:pt x="9" y="1"/>
                      <a:pt x="0"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37"/>
              <p:cNvSpPr/>
              <p:nvPr/>
            </p:nvSpPr>
            <p:spPr>
              <a:xfrm rot="39010">
                <a:off x="7859303" y="4056556"/>
                <a:ext cx="160175" cy="93474"/>
              </a:xfrm>
              <a:custGeom>
                <a:avLst/>
                <a:gdLst/>
                <a:ahLst/>
                <a:cxnLst/>
                <a:rect l="l" t="t" r="r" b="b"/>
                <a:pathLst>
                  <a:path w="682" h="398" extrusionOk="0">
                    <a:moveTo>
                      <a:pt x="681" y="397"/>
                    </a:moveTo>
                    <a:lnTo>
                      <a:pt x="0" y="0"/>
                    </a:lnTo>
                    <a:lnTo>
                      <a:pt x="681" y="397"/>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37"/>
              <p:cNvSpPr/>
              <p:nvPr/>
            </p:nvSpPr>
            <p:spPr>
              <a:xfrm rot="39010">
                <a:off x="7859303" y="4056559"/>
                <a:ext cx="160644" cy="93474"/>
              </a:xfrm>
              <a:custGeom>
                <a:avLst/>
                <a:gdLst/>
                <a:ahLst/>
                <a:cxnLst/>
                <a:rect l="l" t="t" r="r" b="b"/>
                <a:pathLst>
                  <a:path w="684" h="398" extrusionOk="0">
                    <a:moveTo>
                      <a:pt x="0" y="0"/>
                    </a:moveTo>
                    <a:lnTo>
                      <a:pt x="681" y="397"/>
                    </a:lnTo>
                    <a:cubicBezTo>
                      <a:pt x="683" y="395"/>
                      <a:pt x="4" y="0"/>
                      <a:pt x="0"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37"/>
              <p:cNvSpPr/>
              <p:nvPr/>
            </p:nvSpPr>
            <p:spPr>
              <a:xfrm rot="39010">
                <a:off x="7860245" y="4056567"/>
                <a:ext cx="160175" cy="93005"/>
              </a:xfrm>
              <a:custGeom>
                <a:avLst/>
                <a:gdLst/>
                <a:ahLst/>
                <a:cxnLst/>
                <a:rect l="l" t="t" r="r" b="b"/>
                <a:pathLst>
                  <a:path w="682" h="396" extrusionOk="0">
                    <a:moveTo>
                      <a:pt x="0" y="0"/>
                    </a:moveTo>
                    <a:lnTo>
                      <a:pt x="679" y="395"/>
                    </a:lnTo>
                    <a:cubicBezTo>
                      <a:pt x="682" y="395"/>
                      <a:pt x="2" y="0"/>
                      <a:pt x="0"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37"/>
              <p:cNvSpPr/>
              <p:nvPr/>
            </p:nvSpPr>
            <p:spPr>
              <a:xfrm rot="39010">
                <a:off x="7860715" y="4056569"/>
                <a:ext cx="159705" cy="93005"/>
              </a:xfrm>
              <a:custGeom>
                <a:avLst/>
                <a:gdLst/>
                <a:ahLst/>
                <a:cxnLst/>
                <a:rect l="l" t="t" r="r" b="b"/>
                <a:pathLst>
                  <a:path w="680" h="396" extrusionOk="0">
                    <a:moveTo>
                      <a:pt x="0" y="0"/>
                    </a:moveTo>
                    <a:cubicBezTo>
                      <a:pt x="0" y="0"/>
                      <a:pt x="0" y="0"/>
                      <a:pt x="0" y="0"/>
                    </a:cubicBezTo>
                    <a:lnTo>
                      <a:pt x="680" y="395"/>
                    </a:lnTo>
                    <a:cubicBezTo>
                      <a:pt x="680" y="395"/>
                      <a:pt x="4" y="0"/>
                      <a:pt x="0"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37"/>
              <p:cNvSpPr/>
              <p:nvPr/>
            </p:nvSpPr>
            <p:spPr>
              <a:xfrm rot="39010">
                <a:off x="7861193" y="4056108"/>
                <a:ext cx="160175" cy="92535"/>
              </a:xfrm>
              <a:custGeom>
                <a:avLst/>
                <a:gdLst/>
                <a:ahLst/>
                <a:cxnLst/>
                <a:rect l="l" t="t" r="r" b="b"/>
                <a:pathLst>
                  <a:path w="682" h="394" extrusionOk="0">
                    <a:moveTo>
                      <a:pt x="682" y="393"/>
                    </a:moveTo>
                    <a:lnTo>
                      <a:pt x="0" y="0"/>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37"/>
              <p:cNvSpPr/>
              <p:nvPr/>
            </p:nvSpPr>
            <p:spPr>
              <a:xfrm rot="39010">
                <a:off x="7830141" y="4075130"/>
                <a:ext cx="180373" cy="104513"/>
              </a:xfrm>
              <a:custGeom>
                <a:avLst/>
                <a:gdLst/>
                <a:ahLst/>
                <a:cxnLst/>
                <a:rect l="l" t="t" r="r" b="b"/>
                <a:pathLst>
                  <a:path w="768" h="445" extrusionOk="0">
                    <a:moveTo>
                      <a:pt x="88" y="0"/>
                    </a:moveTo>
                    <a:lnTo>
                      <a:pt x="68" y="11"/>
                    </a:lnTo>
                    <a:cubicBezTo>
                      <a:pt x="64" y="13"/>
                      <a:pt x="62" y="13"/>
                      <a:pt x="62" y="13"/>
                    </a:cubicBezTo>
                    <a:cubicBezTo>
                      <a:pt x="56" y="17"/>
                      <a:pt x="52" y="17"/>
                      <a:pt x="49" y="21"/>
                    </a:cubicBezTo>
                    <a:cubicBezTo>
                      <a:pt x="47" y="23"/>
                      <a:pt x="45" y="23"/>
                      <a:pt x="45" y="23"/>
                    </a:cubicBezTo>
                    <a:cubicBezTo>
                      <a:pt x="37" y="27"/>
                      <a:pt x="35" y="27"/>
                      <a:pt x="31" y="31"/>
                    </a:cubicBezTo>
                    <a:cubicBezTo>
                      <a:pt x="29" y="33"/>
                      <a:pt x="29" y="33"/>
                      <a:pt x="27" y="33"/>
                    </a:cubicBezTo>
                    <a:cubicBezTo>
                      <a:pt x="11" y="43"/>
                      <a:pt x="0" y="49"/>
                      <a:pt x="0" y="49"/>
                    </a:cubicBezTo>
                    <a:lnTo>
                      <a:pt x="682" y="444"/>
                    </a:lnTo>
                    <a:cubicBezTo>
                      <a:pt x="682" y="444"/>
                      <a:pt x="692" y="438"/>
                      <a:pt x="704" y="432"/>
                    </a:cubicBezTo>
                    <a:cubicBezTo>
                      <a:pt x="706" y="430"/>
                      <a:pt x="706" y="430"/>
                      <a:pt x="710" y="430"/>
                    </a:cubicBezTo>
                    <a:cubicBezTo>
                      <a:pt x="714" y="428"/>
                      <a:pt x="716" y="424"/>
                      <a:pt x="721" y="424"/>
                    </a:cubicBezTo>
                    <a:cubicBezTo>
                      <a:pt x="725" y="422"/>
                      <a:pt x="727" y="420"/>
                      <a:pt x="727" y="420"/>
                    </a:cubicBezTo>
                    <a:cubicBezTo>
                      <a:pt x="733" y="409"/>
                      <a:pt x="735" y="409"/>
                      <a:pt x="737" y="409"/>
                    </a:cubicBezTo>
                    <a:lnTo>
                      <a:pt x="743" y="405"/>
                    </a:lnTo>
                    <a:cubicBezTo>
                      <a:pt x="745" y="403"/>
                      <a:pt x="747" y="403"/>
                      <a:pt x="747" y="403"/>
                    </a:cubicBezTo>
                    <a:cubicBezTo>
                      <a:pt x="757" y="399"/>
                      <a:pt x="768" y="395"/>
                      <a:pt x="768" y="395"/>
                    </a:cubicBezTo>
                    <a:lnTo>
                      <a:pt x="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37"/>
              <p:cNvSpPr/>
              <p:nvPr/>
            </p:nvSpPr>
            <p:spPr>
              <a:xfrm rot="39010">
                <a:off x="7822010" y="4072610"/>
                <a:ext cx="166516" cy="93709"/>
              </a:xfrm>
              <a:custGeom>
                <a:avLst/>
                <a:gdLst/>
                <a:ahLst/>
                <a:cxnLst/>
                <a:rect l="l" t="t" r="r" b="b"/>
                <a:pathLst>
                  <a:path w="709" h="399" extrusionOk="0">
                    <a:moveTo>
                      <a:pt x="23" y="0"/>
                    </a:moveTo>
                    <a:lnTo>
                      <a:pt x="23" y="0"/>
                    </a:lnTo>
                    <a:cubicBezTo>
                      <a:pt x="1" y="4"/>
                      <a:pt x="678" y="399"/>
                      <a:pt x="678" y="399"/>
                    </a:cubicBezTo>
                    <a:cubicBezTo>
                      <a:pt x="686" y="397"/>
                      <a:pt x="690" y="397"/>
                      <a:pt x="696" y="397"/>
                    </a:cubicBezTo>
                    <a:cubicBezTo>
                      <a:pt x="699" y="397"/>
                      <a:pt x="704" y="397"/>
                      <a:pt x="707" y="398"/>
                    </a:cubicBezTo>
                    <a:lnTo>
                      <a:pt x="707" y="398"/>
                    </a:lnTo>
                    <a:lnTo>
                      <a:pt x="29" y="2"/>
                    </a:lnTo>
                    <a:cubicBezTo>
                      <a:pt x="25" y="0"/>
                      <a:pt x="23" y="0"/>
                      <a:pt x="23" y="0"/>
                    </a:cubicBezTo>
                    <a:close/>
                    <a:moveTo>
                      <a:pt x="707" y="398"/>
                    </a:moveTo>
                    <a:lnTo>
                      <a:pt x="709" y="399"/>
                    </a:lnTo>
                    <a:cubicBezTo>
                      <a:pt x="708" y="399"/>
                      <a:pt x="707" y="398"/>
                      <a:pt x="707" y="398"/>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37"/>
              <p:cNvSpPr/>
              <p:nvPr/>
            </p:nvSpPr>
            <p:spPr>
              <a:xfrm rot="39010">
                <a:off x="7801986" y="4096302"/>
                <a:ext cx="159705" cy="98172"/>
              </a:xfrm>
              <a:custGeom>
                <a:avLst/>
                <a:gdLst/>
                <a:ahLst/>
                <a:cxnLst/>
                <a:rect l="l" t="t" r="r" b="b"/>
                <a:pathLst>
                  <a:path w="680" h="418" extrusionOk="0">
                    <a:moveTo>
                      <a:pt x="1" y="0"/>
                    </a:moveTo>
                    <a:lnTo>
                      <a:pt x="1" y="23"/>
                    </a:lnTo>
                    <a:lnTo>
                      <a:pt x="680" y="418"/>
                    </a:lnTo>
                    <a:lnTo>
                      <a:pt x="680" y="393"/>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37"/>
              <p:cNvSpPr/>
              <p:nvPr/>
            </p:nvSpPr>
            <p:spPr>
              <a:xfrm rot="39010">
                <a:off x="7801204" y="4073391"/>
                <a:ext cx="179903" cy="116491"/>
              </a:xfrm>
              <a:custGeom>
                <a:avLst/>
                <a:gdLst/>
                <a:ahLst/>
                <a:cxnLst/>
                <a:rect l="l" t="t" r="r" b="b"/>
                <a:pathLst>
                  <a:path w="766" h="496" extrusionOk="0">
                    <a:moveTo>
                      <a:pt x="87" y="0"/>
                    </a:moveTo>
                    <a:lnTo>
                      <a:pt x="42" y="27"/>
                    </a:lnTo>
                    <a:cubicBezTo>
                      <a:pt x="19" y="49"/>
                      <a:pt x="17" y="49"/>
                      <a:pt x="17" y="51"/>
                    </a:cubicBezTo>
                    <a:cubicBezTo>
                      <a:pt x="15" y="55"/>
                      <a:pt x="15" y="55"/>
                      <a:pt x="15" y="57"/>
                    </a:cubicBezTo>
                    <a:cubicBezTo>
                      <a:pt x="1" y="98"/>
                      <a:pt x="682" y="495"/>
                      <a:pt x="682" y="495"/>
                    </a:cubicBezTo>
                    <a:cubicBezTo>
                      <a:pt x="682" y="487"/>
                      <a:pt x="684" y="481"/>
                      <a:pt x="684" y="475"/>
                    </a:cubicBezTo>
                    <a:cubicBezTo>
                      <a:pt x="690" y="467"/>
                      <a:pt x="692" y="458"/>
                      <a:pt x="694" y="454"/>
                    </a:cubicBezTo>
                    <a:cubicBezTo>
                      <a:pt x="700" y="446"/>
                      <a:pt x="702" y="440"/>
                      <a:pt x="706" y="436"/>
                    </a:cubicBezTo>
                    <a:cubicBezTo>
                      <a:pt x="713" y="430"/>
                      <a:pt x="717" y="426"/>
                      <a:pt x="723" y="424"/>
                    </a:cubicBezTo>
                    <a:lnTo>
                      <a:pt x="766" y="397"/>
                    </a:lnTo>
                    <a:lnTo>
                      <a:pt x="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37"/>
              <p:cNvSpPr/>
              <p:nvPr/>
            </p:nvSpPr>
            <p:spPr>
              <a:xfrm rot="39010">
                <a:off x="7781222" y="4101351"/>
                <a:ext cx="180373" cy="104982"/>
              </a:xfrm>
              <a:custGeom>
                <a:avLst/>
                <a:gdLst/>
                <a:ahLst/>
                <a:cxnLst/>
                <a:rect l="l" t="t" r="r" b="b"/>
                <a:pathLst>
                  <a:path w="768" h="447" extrusionOk="0">
                    <a:moveTo>
                      <a:pt x="89" y="1"/>
                    </a:moveTo>
                    <a:lnTo>
                      <a:pt x="44" y="23"/>
                    </a:lnTo>
                    <a:lnTo>
                      <a:pt x="1" y="50"/>
                    </a:lnTo>
                    <a:lnTo>
                      <a:pt x="682" y="447"/>
                    </a:lnTo>
                    <a:lnTo>
                      <a:pt x="725" y="420"/>
                    </a:lnTo>
                    <a:lnTo>
                      <a:pt x="768" y="396"/>
                    </a:lnTo>
                    <a:lnTo>
                      <a:pt x="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37"/>
              <p:cNvSpPr/>
              <p:nvPr/>
            </p:nvSpPr>
            <p:spPr>
              <a:xfrm rot="39010">
                <a:off x="7771662" y="4100691"/>
                <a:ext cx="166046" cy="93944"/>
              </a:xfrm>
              <a:custGeom>
                <a:avLst/>
                <a:gdLst/>
                <a:ahLst/>
                <a:cxnLst/>
                <a:rect l="l" t="t" r="r" b="b"/>
                <a:pathLst>
                  <a:path w="707" h="400" extrusionOk="0">
                    <a:moveTo>
                      <a:pt x="703" y="394"/>
                    </a:moveTo>
                    <a:lnTo>
                      <a:pt x="707" y="396"/>
                    </a:lnTo>
                    <a:cubicBezTo>
                      <a:pt x="706" y="395"/>
                      <a:pt x="705" y="394"/>
                      <a:pt x="703" y="394"/>
                    </a:cubicBezTo>
                    <a:close/>
                    <a:moveTo>
                      <a:pt x="23" y="1"/>
                    </a:moveTo>
                    <a:lnTo>
                      <a:pt x="23" y="1"/>
                    </a:lnTo>
                    <a:cubicBezTo>
                      <a:pt x="1" y="5"/>
                      <a:pt x="678" y="400"/>
                      <a:pt x="678" y="400"/>
                    </a:cubicBezTo>
                    <a:cubicBezTo>
                      <a:pt x="686" y="395"/>
                      <a:pt x="693" y="393"/>
                      <a:pt x="699" y="393"/>
                    </a:cubicBezTo>
                    <a:cubicBezTo>
                      <a:pt x="700" y="393"/>
                      <a:pt x="702" y="393"/>
                      <a:pt x="703" y="394"/>
                    </a:cubicBezTo>
                    <a:lnTo>
                      <a:pt x="703" y="394"/>
                    </a:lnTo>
                    <a:lnTo>
                      <a:pt x="29" y="3"/>
                    </a:lnTo>
                    <a:cubicBezTo>
                      <a:pt x="27" y="1"/>
                      <a:pt x="23" y="1"/>
                      <a:pt x="23" y="1"/>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37"/>
              <p:cNvSpPr/>
              <p:nvPr/>
            </p:nvSpPr>
            <p:spPr>
              <a:xfrm rot="39010">
                <a:off x="7751640" y="4124152"/>
                <a:ext cx="159940" cy="98641"/>
              </a:xfrm>
              <a:custGeom>
                <a:avLst/>
                <a:gdLst/>
                <a:ahLst/>
                <a:cxnLst/>
                <a:rect l="l" t="t" r="r" b="b"/>
                <a:pathLst>
                  <a:path w="681" h="420" extrusionOk="0">
                    <a:moveTo>
                      <a:pt x="1" y="0"/>
                    </a:moveTo>
                    <a:lnTo>
                      <a:pt x="1" y="23"/>
                    </a:lnTo>
                    <a:lnTo>
                      <a:pt x="680" y="419"/>
                    </a:lnTo>
                    <a:lnTo>
                      <a:pt x="680" y="395"/>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37"/>
              <p:cNvSpPr/>
              <p:nvPr/>
            </p:nvSpPr>
            <p:spPr>
              <a:xfrm rot="39010">
                <a:off x="7751807" y="4101016"/>
                <a:ext cx="180138" cy="115551"/>
              </a:xfrm>
              <a:custGeom>
                <a:avLst/>
                <a:gdLst/>
                <a:ahLst/>
                <a:cxnLst/>
                <a:rect l="l" t="t" r="r" b="b"/>
                <a:pathLst>
                  <a:path w="767" h="492" extrusionOk="0">
                    <a:moveTo>
                      <a:pt x="85" y="1"/>
                    </a:moveTo>
                    <a:lnTo>
                      <a:pt x="42" y="27"/>
                    </a:lnTo>
                    <a:cubicBezTo>
                      <a:pt x="19" y="50"/>
                      <a:pt x="15" y="50"/>
                      <a:pt x="15" y="52"/>
                    </a:cubicBezTo>
                    <a:cubicBezTo>
                      <a:pt x="1" y="99"/>
                      <a:pt x="680" y="492"/>
                      <a:pt x="680" y="492"/>
                    </a:cubicBezTo>
                    <a:cubicBezTo>
                      <a:pt x="680" y="484"/>
                      <a:pt x="684" y="480"/>
                      <a:pt x="684" y="471"/>
                    </a:cubicBezTo>
                    <a:cubicBezTo>
                      <a:pt x="686" y="467"/>
                      <a:pt x="688" y="461"/>
                      <a:pt x="695" y="453"/>
                    </a:cubicBezTo>
                    <a:cubicBezTo>
                      <a:pt x="699" y="447"/>
                      <a:pt x="701" y="441"/>
                      <a:pt x="707" y="437"/>
                    </a:cubicBezTo>
                    <a:cubicBezTo>
                      <a:pt x="711" y="430"/>
                      <a:pt x="717" y="426"/>
                      <a:pt x="721" y="422"/>
                    </a:cubicBezTo>
                    <a:lnTo>
                      <a:pt x="766" y="398"/>
                    </a:lnTo>
                    <a:lnTo>
                      <a:pt x="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37"/>
              <p:cNvSpPr/>
              <p:nvPr/>
            </p:nvSpPr>
            <p:spPr>
              <a:xfrm rot="39010">
                <a:off x="7732055" y="4129208"/>
                <a:ext cx="179433" cy="104513"/>
              </a:xfrm>
              <a:custGeom>
                <a:avLst/>
                <a:gdLst/>
                <a:ahLst/>
                <a:cxnLst/>
                <a:rect l="l" t="t" r="r" b="b"/>
                <a:pathLst>
                  <a:path w="764" h="445" extrusionOk="0">
                    <a:moveTo>
                      <a:pt x="84" y="1"/>
                    </a:moveTo>
                    <a:lnTo>
                      <a:pt x="41" y="25"/>
                    </a:lnTo>
                    <a:lnTo>
                      <a:pt x="0" y="52"/>
                    </a:lnTo>
                    <a:lnTo>
                      <a:pt x="677" y="445"/>
                    </a:lnTo>
                    <a:lnTo>
                      <a:pt x="720" y="422"/>
                    </a:lnTo>
                    <a:lnTo>
                      <a:pt x="763" y="397"/>
                    </a:lnTo>
                    <a:lnTo>
                      <a:pt x="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37"/>
              <p:cNvSpPr/>
              <p:nvPr/>
            </p:nvSpPr>
            <p:spPr>
              <a:xfrm rot="39010">
                <a:off x="7721553" y="4128546"/>
                <a:ext cx="166751" cy="93944"/>
              </a:xfrm>
              <a:custGeom>
                <a:avLst/>
                <a:gdLst/>
                <a:ahLst/>
                <a:cxnLst/>
                <a:rect l="l" t="t" r="r" b="b"/>
                <a:pathLst>
                  <a:path w="710" h="400" extrusionOk="0">
                    <a:moveTo>
                      <a:pt x="25" y="1"/>
                    </a:moveTo>
                    <a:cubicBezTo>
                      <a:pt x="0" y="5"/>
                      <a:pt x="681" y="399"/>
                      <a:pt x="681" y="399"/>
                    </a:cubicBezTo>
                    <a:cubicBezTo>
                      <a:pt x="690" y="399"/>
                      <a:pt x="694" y="395"/>
                      <a:pt x="696" y="395"/>
                    </a:cubicBezTo>
                    <a:cubicBezTo>
                      <a:pt x="699" y="395"/>
                      <a:pt x="702" y="395"/>
                      <a:pt x="704" y="396"/>
                    </a:cubicBezTo>
                    <a:lnTo>
                      <a:pt x="704" y="396"/>
                    </a:lnTo>
                    <a:lnTo>
                      <a:pt x="29" y="3"/>
                    </a:lnTo>
                    <a:cubicBezTo>
                      <a:pt x="27" y="1"/>
                      <a:pt x="25" y="1"/>
                      <a:pt x="25" y="1"/>
                    </a:cubicBezTo>
                    <a:close/>
                    <a:moveTo>
                      <a:pt x="704" y="396"/>
                    </a:moveTo>
                    <a:lnTo>
                      <a:pt x="710" y="399"/>
                    </a:lnTo>
                    <a:cubicBezTo>
                      <a:pt x="708" y="398"/>
                      <a:pt x="706" y="397"/>
                      <a:pt x="704" y="396"/>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37"/>
              <p:cNvSpPr/>
              <p:nvPr/>
            </p:nvSpPr>
            <p:spPr>
              <a:xfrm rot="39010">
                <a:off x="7701532" y="4152239"/>
                <a:ext cx="160175" cy="97937"/>
              </a:xfrm>
              <a:custGeom>
                <a:avLst/>
                <a:gdLst/>
                <a:ahLst/>
                <a:cxnLst/>
                <a:rect l="l" t="t" r="r" b="b"/>
                <a:pathLst>
                  <a:path w="682" h="417" extrusionOk="0">
                    <a:moveTo>
                      <a:pt x="0" y="1"/>
                    </a:moveTo>
                    <a:lnTo>
                      <a:pt x="0" y="23"/>
                    </a:lnTo>
                    <a:lnTo>
                      <a:pt x="681" y="416"/>
                    </a:lnTo>
                    <a:lnTo>
                      <a:pt x="681" y="396"/>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37"/>
              <p:cNvSpPr/>
              <p:nvPr/>
            </p:nvSpPr>
            <p:spPr>
              <a:xfrm rot="39010">
                <a:off x="7701212" y="4129803"/>
                <a:ext cx="180373" cy="116491"/>
              </a:xfrm>
              <a:custGeom>
                <a:avLst/>
                <a:gdLst/>
                <a:ahLst/>
                <a:cxnLst/>
                <a:rect l="l" t="t" r="r" b="b"/>
                <a:pathLst>
                  <a:path w="768" h="496" extrusionOk="0">
                    <a:moveTo>
                      <a:pt x="86" y="1"/>
                    </a:moveTo>
                    <a:lnTo>
                      <a:pt x="41" y="27"/>
                    </a:lnTo>
                    <a:cubicBezTo>
                      <a:pt x="19" y="50"/>
                      <a:pt x="14" y="50"/>
                      <a:pt x="14" y="52"/>
                    </a:cubicBezTo>
                    <a:cubicBezTo>
                      <a:pt x="12" y="56"/>
                      <a:pt x="12" y="56"/>
                      <a:pt x="12" y="58"/>
                    </a:cubicBezTo>
                    <a:cubicBezTo>
                      <a:pt x="0" y="99"/>
                      <a:pt x="679" y="496"/>
                      <a:pt x="679" y="496"/>
                    </a:cubicBezTo>
                    <a:cubicBezTo>
                      <a:pt x="679" y="488"/>
                      <a:pt x="683" y="481"/>
                      <a:pt x="683" y="475"/>
                    </a:cubicBezTo>
                    <a:cubicBezTo>
                      <a:pt x="686" y="467"/>
                      <a:pt x="688" y="461"/>
                      <a:pt x="694" y="455"/>
                    </a:cubicBezTo>
                    <a:cubicBezTo>
                      <a:pt x="700" y="441"/>
                      <a:pt x="710" y="430"/>
                      <a:pt x="720" y="424"/>
                    </a:cubicBezTo>
                    <a:lnTo>
                      <a:pt x="767" y="398"/>
                    </a:lnTo>
                    <a:lnTo>
                      <a:pt x="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37"/>
              <p:cNvSpPr/>
              <p:nvPr/>
            </p:nvSpPr>
            <p:spPr>
              <a:xfrm rot="39010">
                <a:off x="7681706" y="4157529"/>
                <a:ext cx="179903" cy="104513"/>
              </a:xfrm>
              <a:custGeom>
                <a:avLst/>
                <a:gdLst/>
                <a:ahLst/>
                <a:cxnLst/>
                <a:rect l="l" t="t" r="r" b="b"/>
                <a:pathLst>
                  <a:path w="766" h="445" extrusionOk="0">
                    <a:moveTo>
                      <a:pt x="84" y="0"/>
                    </a:moveTo>
                    <a:lnTo>
                      <a:pt x="41" y="25"/>
                    </a:lnTo>
                    <a:lnTo>
                      <a:pt x="0" y="51"/>
                    </a:lnTo>
                    <a:lnTo>
                      <a:pt x="677" y="444"/>
                    </a:lnTo>
                    <a:lnTo>
                      <a:pt x="720" y="422"/>
                    </a:lnTo>
                    <a:lnTo>
                      <a:pt x="765" y="3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37"/>
              <p:cNvSpPr/>
              <p:nvPr/>
            </p:nvSpPr>
            <p:spPr>
              <a:xfrm rot="39010">
                <a:off x="7671674" y="4156869"/>
                <a:ext cx="166516" cy="93944"/>
              </a:xfrm>
              <a:custGeom>
                <a:avLst/>
                <a:gdLst/>
                <a:ahLst/>
                <a:cxnLst/>
                <a:rect l="l" t="t" r="r" b="b"/>
                <a:pathLst>
                  <a:path w="709" h="400" extrusionOk="0">
                    <a:moveTo>
                      <a:pt x="23" y="0"/>
                    </a:moveTo>
                    <a:lnTo>
                      <a:pt x="23" y="0"/>
                    </a:lnTo>
                    <a:cubicBezTo>
                      <a:pt x="0" y="4"/>
                      <a:pt x="680" y="399"/>
                      <a:pt x="680" y="399"/>
                    </a:cubicBezTo>
                    <a:cubicBezTo>
                      <a:pt x="688" y="399"/>
                      <a:pt x="692" y="395"/>
                      <a:pt x="696" y="395"/>
                    </a:cubicBezTo>
                    <a:cubicBezTo>
                      <a:pt x="698" y="395"/>
                      <a:pt x="700" y="395"/>
                      <a:pt x="702" y="395"/>
                    </a:cubicBezTo>
                    <a:lnTo>
                      <a:pt x="702" y="395"/>
                    </a:lnTo>
                    <a:lnTo>
                      <a:pt x="27" y="2"/>
                    </a:lnTo>
                    <a:cubicBezTo>
                      <a:pt x="25" y="0"/>
                      <a:pt x="23" y="0"/>
                      <a:pt x="23" y="0"/>
                    </a:cubicBezTo>
                    <a:close/>
                    <a:moveTo>
                      <a:pt x="702" y="395"/>
                    </a:moveTo>
                    <a:lnTo>
                      <a:pt x="708" y="399"/>
                    </a:lnTo>
                    <a:cubicBezTo>
                      <a:pt x="707" y="397"/>
                      <a:pt x="704" y="396"/>
                      <a:pt x="702" y="395"/>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37"/>
              <p:cNvSpPr/>
              <p:nvPr/>
            </p:nvSpPr>
            <p:spPr>
              <a:xfrm rot="39010">
                <a:off x="7652124" y="4180563"/>
                <a:ext cx="159235" cy="97702"/>
              </a:xfrm>
              <a:custGeom>
                <a:avLst/>
                <a:gdLst/>
                <a:ahLst/>
                <a:cxnLst/>
                <a:rect l="l" t="t" r="r" b="b"/>
                <a:pathLst>
                  <a:path w="678" h="416" extrusionOk="0">
                    <a:moveTo>
                      <a:pt x="0" y="1"/>
                    </a:moveTo>
                    <a:lnTo>
                      <a:pt x="0" y="23"/>
                    </a:lnTo>
                    <a:lnTo>
                      <a:pt x="678" y="416"/>
                    </a:lnTo>
                    <a:lnTo>
                      <a:pt x="678" y="393"/>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37"/>
              <p:cNvSpPr/>
              <p:nvPr/>
            </p:nvSpPr>
            <p:spPr>
              <a:xfrm rot="39010">
                <a:off x="7652272" y="4158137"/>
                <a:ext cx="180373" cy="116491"/>
              </a:xfrm>
              <a:custGeom>
                <a:avLst/>
                <a:gdLst/>
                <a:ahLst/>
                <a:cxnLst/>
                <a:rect l="l" t="t" r="r" b="b"/>
                <a:pathLst>
                  <a:path w="768" h="496" extrusionOk="0">
                    <a:moveTo>
                      <a:pt x="84" y="0"/>
                    </a:moveTo>
                    <a:lnTo>
                      <a:pt x="41" y="27"/>
                    </a:lnTo>
                    <a:cubicBezTo>
                      <a:pt x="17" y="50"/>
                      <a:pt x="15" y="50"/>
                      <a:pt x="15" y="52"/>
                    </a:cubicBezTo>
                    <a:cubicBezTo>
                      <a:pt x="13" y="56"/>
                      <a:pt x="13" y="56"/>
                      <a:pt x="13" y="58"/>
                    </a:cubicBezTo>
                    <a:cubicBezTo>
                      <a:pt x="0" y="99"/>
                      <a:pt x="680" y="496"/>
                      <a:pt x="680" y="496"/>
                    </a:cubicBezTo>
                    <a:cubicBezTo>
                      <a:pt x="680" y="487"/>
                      <a:pt x="682" y="481"/>
                      <a:pt x="682" y="475"/>
                    </a:cubicBezTo>
                    <a:cubicBezTo>
                      <a:pt x="686" y="467"/>
                      <a:pt x="688" y="461"/>
                      <a:pt x="692" y="455"/>
                    </a:cubicBezTo>
                    <a:cubicBezTo>
                      <a:pt x="700" y="440"/>
                      <a:pt x="710" y="430"/>
                      <a:pt x="721" y="424"/>
                    </a:cubicBezTo>
                    <a:lnTo>
                      <a:pt x="768" y="397"/>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37"/>
              <p:cNvSpPr/>
              <p:nvPr/>
            </p:nvSpPr>
            <p:spPr>
              <a:xfrm rot="39010">
                <a:off x="7631357" y="4185847"/>
                <a:ext cx="179903" cy="104513"/>
              </a:xfrm>
              <a:custGeom>
                <a:avLst/>
                <a:gdLst/>
                <a:ahLst/>
                <a:cxnLst/>
                <a:rect l="l" t="t" r="r" b="b"/>
                <a:pathLst>
                  <a:path w="766" h="445" extrusionOk="0">
                    <a:moveTo>
                      <a:pt x="88" y="0"/>
                    </a:moveTo>
                    <a:lnTo>
                      <a:pt x="41" y="25"/>
                    </a:lnTo>
                    <a:lnTo>
                      <a:pt x="1" y="51"/>
                    </a:lnTo>
                    <a:lnTo>
                      <a:pt x="682" y="444"/>
                    </a:lnTo>
                    <a:lnTo>
                      <a:pt x="723" y="419"/>
                    </a:lnTo>
                    <a:lnTo>
                      <a:pt x="766" y="393"/>
                    </a:lnTo>
                    <a:lnTo>
                      <a:pt x="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37"/>
              <p:cNvSpPr/>
              <p:nvPr/>
            </p:nvSpPr>
            <p:spPr>
              <a:xfrm rot="39010">
                <a:off x="7621796" y="4185192"/>
                <a:ext cx="166516" cy="93709"/>
              </a:xfrm>
              <a:custGeom>
                <a:avLst/>
                <a:gdLst/>
                <a:ahLst/>
                <a:cxnLst/>
                <a:rect l="l" t="t" r="r" b="b"/>
                <a:pathLst>
                  <a:path w="709" h="399" extrusionOk="0">
                    <a:moveTo>
                      <a:pt x="23" y="0"/>
                    </a:moveTo>
                    <a:lnTo>
                      <a:pt x="23" y="0"/>
                    </a:lnTo>
                    <a:cubicBezTo>
                      <a:pt x="1" y="4"/>
                      <a:pt x="682" y="399"/>
                      <a:pt x="682" y="399"/>
                    </a:cubicBezTo>
                    <a:cubicBezTo>
                      <a:pt x="686" y="395"/>
                      <a:pt x="692" y="395"/>
                      <a:pt x="696" y="395"/>
                    </a:cubicBezTo>
                    <a:cubicBezTo>
                      <a:pt x="698" y="395"/>
                      <a:pt x="700" y="395"/>
                      <a:pt x="702" y="395"/>
                    </a:cubicBezTo>
                    <a:lnTo>
                      <a:pt x="702" y="395"/>
                    </a:lnTo>
                    <a:lnTo>
                      <a:pt x="29" y="2"/>
                    </a:lnTo>
                    <a:cubicBezTo>
                      <a:pt x="25" y="0"/>
                      <a:pt x="23" y="0"/>
                      <a:pt x="23" y="0"/>
                    </a:cubicBezTo>
                    <a:close/>
                    <a:moveTo>
                      <a:pt x="702" y="395"/>
                    </a:moveTo>
                    <a:lnTo>
                      <a:pt x="708" y="399"/>
                    </a:lnTo>
                    <a:cubicBezTo>
                      <a:pt x="707" y="396"/>
                      <a:pt x="705" y="395"/>
                      <a:pt x="702" y="395"/>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37"/>
              <p:cNvSpPr/>
              <p:nvPr/>
            </p:nvSpPr>
            <p:spPr>
              <a:xfrm rot="39010">
                <a:off x="7601769" y="4208884"/>
                <a:ext cx="159705" cy="98641"/>
              </a:xfrm>
              <a:custGeom>
                <a:avLst/>
                <a:gdLst/>
                <a:ahLst/>
                <a:cxnLst/>
                <a:rect l="l" t="t" r="r" b="b"/>
                <a:pathLst>
                  <a:path w="680" h="420" extrusionOk="0">
                    <a:moveTo>
                      <a:pt x="1" y="0"/>
                    </a:moveTo>
                    <a:lnTo>
                      <a:pt x="1" y="23"/>
                    </a:lnTo>
                    <a:lnTo>
                      <a:pt x="680" y="420"/>
                    </a:lnTo>
                    <a:lnTo>
                      <a:pt x="680" y="393"/>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37"/>
              <p:cNvSpPr/>
              <p:nvPr/>
            </p:nvSpPr>
            <p:spPr>
              <a:xfrm rot="39010">
                <a:off x="7600522" y="4185970"/>
                <a:ext cx="180373" cy="116021"/>
              </a:xfrm>
              <a:custGeom>
                <a:avLst/>
                <a:gdLst/>
                <a:ahLst/>
                <a:cxnLst/>
                <a:rect l="l" t="t" r="r" b="b"/>
                <a:pathLst>
                  <a:path w="768" h="494" extrusionOk="0">
                    <a:moveTo>
                      <a:pt x="89" y="0"/>
                    </a:moveTo>
                    <a:lnTo>
                      <a:pt x="42" y="27"/>
                    </a:lnTo>
                    <a:cubicBezTo>
                      <a:pt x="19" y="49"/>
                      <a:pt x="17" y="49"/>
                      <a:pt x="17" y="51"/>
                    </a:cubicBezTo>
                    <a:cubicBezTo>
                      <a:pt x="13" y="53"/>
                      <a:pt x="13" y="53"/>
                      <a:pt x="13" y="57"/>
                    </a:cubicBezTo>
                    <a:cubicBezTo>
                      <a:pt x="1" y="98"/>
                      <a:pt x="682" y="493"/>
                      <a:pt x="682" y="493"/>
                    </a:cubicBezTo>
                    <a:cubicBezTo>
                      <a:pt x="682" y="487"/>
                      <a:pt x="684" y="481"/>
                      <a:pt x="684" y="473"/>
                    </a:cubicBezTo>
                    <a:cubicBezTo>
                      <a:pt x="692" y="467"/>
                      <a:pt x="694" y="458"/>
                      <a:pt x="696" y="452"/>
                    </a:cubicBezTo>
                    <a:cubicBezTo>
                      <a:pt x="702" y="446"/>
                      <a:pt x="704" y="440"/>
                      <a:pt x="711" y="436"/>
                    </a:cubicBezTo>
                    <a:cubicBezTo>
                      <a:pt x="715" y="430"/>
                      <a:pt x="721" y="426"/>
                      <a:pt x="725" y="422"/>
                    </a:cubicBezTo>
                    <a:lnTo>
                      <a:pt x="768" y="397"/>
                    </a:lnTo>
                    <a:lnTo>
                      <a:pt x="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37"/>
              <p:cNvSpPr/>
              <p:nvPr/>
            </p:nvSpPr>
            <p:spPr>
              <a:xfrm rot="39010">
                <a:off x="7581011" y="4213933"/>
                <a:ext cx="180373" cy="104513"/>
              </a:xfrm>
              <a:custGeom>
                <a:avLst/>
                <a:gdLst/>
                <a:ahLst/>
                <a:cxnLst/>
                <a:rect l="l" t="t" r="r" b="b"/>
                <a:pathLst>
                  <a:path w="768" h="445" extrusionOk="0">
                    <a:moveTo>
                      <a:pt x="89" y="1"/>
                    </a:moveTo>
                    <a:lnTo>
                      <a:pt x="46" y="23"/>
                    </a:lnTo>
                    <a:lnTo>
                      <a:pt x="1" y="52"/>
                    </a:lnTo>
                    <a:lnTo>
                      <a:pt x="682" y="445"/>
                    </a:lnTo>
                    <a:lnTo>
                      <a:pt x="723" y="420"/>
                    </a:lnTo>
                    <a:lnTo>
                      <a:pt x="768" y="398"/>
                    </a:lnTo>
                    <a:lnTo>
                      <a:pt x="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37"/>
              <p:cNvSpPr/>
              <p:nvPr/>
            </p:nvSpPr>
            <p:spPr>
              <a:xfrm rot="39010">
                <a:off x="7571444" y="4213513"/>
                <a:ext cx="166986" cy="94179"/>
              </a:xfrm>
              <a:custGeom>
                <a:avLst/>
                <a:gdLst/>
                <a:ahLst/>
                <a:cxnLst/>
                <a:rect l="l" t="t" r="r" b="b"/>
                <a:pathLst>
                  <a:path w="711" h="401" extrusionOk="0">
                    <a:moveTo>
                      <a:pt x="706" y="396"/>
                    </a:moveTo>
                    <a:lnTo>
                      <a:pt x="711" y="399"/>
                    </a:lnTo>
                    <a:cubicBezTo>
                      <a:pt x="709" y="398"/>
                      <a:pt x="708" y="397"/>
                      <a:pt x="706" y="396"/>
                    </a:cubicBezTo>
                    <a:close/>
                    <a:moveTo>
                      <a:pt x="20" y="1"/>
                    </a:moveTo>
                    <a:cubicBezTo>
                      <a:pt x="14" y="1"/>
                      <a:pt x="7" y="2"/>
                      <a:pt x="1" y="6"/>
                    </a:cubicBezTo>
                    <a:lnTo>
                      <a:pt x="682" y="401"/>
                    </a:lnTo>
                    <a:cubicBezTo>
                      <a:pt x="688" y="396"/>
                      <a:pt x="693" y="394"/>
                      <a:pt x="698" y="394"/>
                    </a:cubicBezTo>
                    <a:cubicBezTo>
                      <a:pt x="701" y="394"/>
                      <a:pt x="704" y="395"/>
                      <a:pt x="706" y="396"/>
                    </a:cubicBezTo>
                    <a:lnTo>
                      <a:pt x="706" y="396"/>
                    </a:lnTo>
                    <a:lnTo>
                      <a:pt x="29" y="2"/>
                    </a:lnTo>
                    <a:cubicBezTo>
                      <a:pt x="26" y="1"/>
                      <a:pt x="23" y="1"/>
                      <a:pt x="20" y="1"/>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37"/>
              <p:cNvSpPr/>
              <p:nvPr/>
            </p:nvSpPr>
            <p:spPr>
              <a:xfrm rot="39010">
                <a:off x="7571437" y="4214650"/>
                <a:ext cx="160409" cy="93005"/>
              </a:xfrm>
              <a:custGeom>
                <a:avLst/>
                <a:gdLst/>
                <a:ahLst/>
                <a:cxnLst/>
                <a:rect l="l" t="t" r="r" b="b"/>
                <a:pathLst>
                  <a:path w="683" h="396" extrusionOk="0">
                    <a:moveTo>
                      <a:pt x="1" y="1"/>
                    </a:moveTo>
                    <a:cubicBezTo>
                      <a:pt x="1" y="1"/>
                      <a:pt x="1" y="1"/>
                      <a:pt x="1" y="1"/>
                    </a:cubicBezTo>
                    <a:lnTo>
                      <a:pt x="682" y="396"/>
                    </a:lnTo>
                    <a:cubicBezTo>
                      <a:pt x="682" y="396"/>
                      <a:pt x="8" y="1"/>
                      <a:pt x="1" y="1"/>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37"/>
              <p:cNvSpPr/>
              <p:nvPr/>
            </p:nvSpPr>
            <p:spPr>
              <a:xfrm rot="39010">
                <a:off x="7571437" y="4214653"/>
                <a:ext cx="160879" cy="93005"/>
              </a:xfrm>
              <a:custGeom>
                <a:avLst/>
                <a:gdLst/>
                <a:ahLst/>
                <a:cxnLst/>
                <a:rect l="l" t="t" r="r" b="b"/>
                <a:pathLst>
                  <a:path w="685" h="396" extrusionOk="0">
                    <a:moveTo>
                      <a:pt x="1" y="1"/>
                    </a:moveTo>
                    <a:cubicBezTo>
                      <a:pt x="1" y="1"/>
                      <a:pt x="1" y="1"/>
                      <a:pt x="1" y="1"/>
                    </a:cubicBezTo>
                    <a:lnTo>
                      <a:pt x="682" y="396"/>
                    </a:lnTo>
                    <a:cubicBezTo>
                      <a:pt x="684" y="396"/>
                      <a:pt x="8" y="1"/>
                      <a:pt x="1" y="1"/>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37"/>
              <p:cNvSpPr/>
              <p:nvPr/>
            </p:nvSpPr>
            <p:spPr>
              <a:xfrm rot="39010">
                <a:off x="7572382" y="4214191"/>
                <a:ext cx="160409" cy="93005"/>
              </a:xfrm>
              <a:custGeom>
                <a:avLst/>
                <a:gdLst/>
                <a:ahLst/>
                <a:cxnLst/>
                <a:rect l="l" t="t" r="r" b="b"/>
                <a:pathLst>
                  <a:path w="683" h="396" extrusionOk="0">
                    <a:moveTo>
                      <a:pt x="1" y="1"/>
                    </a:moveTo>
                    <a:cubicBezTo>
                      <a:pt x="1" y="1"/>
                      <a:pt x="1" y="1"/>
                      <a:pt x="1" y="1"/>
                    </a:cubicBezTo>
                    <a:lnTo>
                      <a:pt x="680" y="396"/>
                    </a:lnTo>
                    <a:cubicBezTo>
                      <a:pt x="682" y="396"/>
                      <a:pt x="6" y="1"/>
                      <a:pt x="1" y="1"/>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37"/>
              <p:cNvSpPr/>
              <p:nvPr/>
            </p:nvSpPr>
            <p:spPr>
              <a:xfrm rot="39010">
                <a:off x="7572854" y="4213724"/>
                <a:ext cx="159940" cy="93474"/>
              </a:xfrm>
              <a:custGeom>
                <a:avLst/>
                <a:gdLst/>
                <a:ahLst/>
                <a:cxnLst/>
                <a:rect l="l" t="t" r="r" b="b"/>
                <a:pathLst>
                  <a:path w="681" h="398" extrusionOk="0">
                    <a:moveTo>
                      <a:pt x="680" y="398"/>
                    </a:moveTo>
                    <a:lnTo>
                      <a:pt x="1" y="1"/>
                    </a:lnTo>
                    <a:lnTo>
                      <a:pt x="680" y="398"/>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37"/>
              <p:cNvSpPr/>
              <p:nvPr/>
            </p:nvSpPr>
            <p:spPr>
              <a:xfrm rot="39010">
                <a:off x="7572854" y="4213730"/>
                <a:ext cx="160879" cy="93474"/>
              </a:xfrm>
              <a:custGeom>
                <a:avLst/>
                <a:gdLst/>
                <a:ahLst/>
                <a:cxnLst/>
                <a:rect l="l" t="t" r="r" b="b"/>
                <a:pathLst>
                  <a:path w="685" h="398" extrusionOk="0">
                    <a:moveTo>
                      <a:pt x="1" y="1"/>
                    </a:moveTo>
                    <a:lnTo>
                      <a:pt x="680" y="398"/>
                    </a:lnTo>
                    <a:cubicBezTo>
                      <a:pt x="684" y="394"/>
                      <a:pt x="3" y="1"/>
                      <a:pt x="1" y="1"/>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37"/>
              <p:cNvSpPr/>
              <p:nvPr/>
            </p:nvSpPr>
            <p:spPr>
              <a:xfrm rot="39010">
                <a:off x="7573559" y="4213734"/>
                <a:ext cx="160175" cy="93474"/>
              </a:xfrm>
              <a:custGeom>
                <a:avLst/>
                <a:gdLst/>
                <a:ahLst/>
                <a:cxnLst/>
                <a:rect l="l" t="t" r="r" b="b"/>
                <a:pathLst>
                  <a:path w="682" h="398" extrusionOk="0">
                    <a:moveTo>
                      <a:pt x="0" y="1"/>
                    </a:moveTo>
                    <a:lnTo>
                      <a:pt x="681" y="398"/>
                    </a:lnTo>
                    <a:cubicBezTo>
                      <a:pt x="681" y="394"/>
                      <a:pt x="1" y="2"/>
                      <a:pt x="0" y="1"/>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37"/>
              <p:cNvSpPr/>
              <p:nvPr/>
            </p:nvSpPr>
            <p:spPr>
              <a:xfrm rot="39010">
                <a:off x="7574034" y="4213739"/>
                <a:ext cx="160175" cy="92535"/>
              </a:xfrm>
              <a:custGeom>
                <a:avLst/>
                <a:gdLst/>
                <a:ahLst/>
                <a:cxnLst/>
                <a:rect l="l" t="t" r="r" b="b"/>
                <a:pathLst>
                  <a:path w="682" h="394" extrusionOk="0">
                    <a:moveTo>
                      <a:pt x="681" y="394"/>
                    </a:moveTo>
                    <a:lnTo>
                      <a:pt x="0" y="1"/>
                    </a:lnTo>
                    <a:lnTo>
                      <a:pt x="681" y="394"/>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37"/>
              <p:cNvSpPr/>
              <p:nvPr/>
            </p:nvSpPr>
            <p:spPr>
              <a:xfrm rot="39010">
                <a:off x="7574034" y="4213742"/>
                <a:ext cx="160644" cy="92535"/>
              </a:xfrm>
              <a:custGeom>
                <a:avLst/>
                <a:gdLst/>
                <a:ahLst/>
                <a:cxnLst/>
                <a:rect l="l" t="t" r="r" b="b"/>
                <a:pathLst>
                  <a:path w="684" h="394" extrusionOk="0">
                    <a:moveTo>
                      <a:pt x="0" y="1"/>
                    </a:moveTo>
                    <a:lnTo>
                      <a:pt x="681" y="394"/>
                    </a:lnTo>
                    <a:cubicBezTo>
                      <a:pt x="683" y="394"/>
                      <a:pt x="4" y="1"/>
                      <a:pt x="0" y="1"/>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37"/>
              <p:cNvSpPr/>
              <p:nvPr/>
            </p:nvSpPr>
            <p:spPr>
              <a:xfrm rot="39010">
                <a:off x="7574976" y="4213277"/>
                <a:ext cx="159705" cy="93005"/>
              </a:xfrm>
              <a:custGeom>
                <a:avLst/>
                <a:gdLst/>
                <a:ahLst/>
                <a:cxnLst/>
                <a:rect l="l" t="t" r="r" b="b"/>
                <a:pathLst>
                  <a:path w="680" h="396" extrusionOk="0">
                    <a:moveTo>
                      <a:pt x="679" y="396"/>
                    </a:moveTo>
                    <a:lnTo>
                      <a:pt x="0" y="1"/>
                    </a:lnTo>
                    <a:lnTo>
                      <a:pt x="679" y="396"/>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37"/>
              <p:cNvSpPr/>
              <p:nvPr/>
            </p:nvSpPr>
            <p:spPr>
              <a:xfrm rot="39010">
                <a:off x="7574976" y="4213280"/>
                <a:ext cx="160175" cy="93005"/>
              </a:xfrm>
              <a:custGeom>
                <a:avLst/>
                <a:gdLst/>
                <a:ahLst/>
                <a:cxnLst/>
                <a:rect l="l" t="t" r="r" b="b"/>
                <a:pathLst>
                  <a:path w="682" h="396" extrusionOk="0">
                    <a:moveTo>
                      <a:pt x="0" y="1"/>
                    </a:moveTo>
                    <a:lnTo>
                      <a:pt x="679" y="396"/>
                    </a:lnTo>
                    <a:cubicBezTo>
                      <a:pt x="681" y="396"/>
                      <a:pt x="2" y="1"/>
                      <a:pt x="0" y="1"/>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37"/>
              <p:cNvSpPr/>
              <p:nvPr/>
            </p:nvSpPr>
            <p:spPr>
              <a:xfrm rot="39010">
                <a:off x="7575454" y="4212346"/>
                <a:ext cx="160175" cy="93474"/>
              </a:xfrm>
              <a:custGeom>
                <a:avLst/>
                <a:gdLst/>
                <a:ahLst/>
                <a:cxnLst/>
                <a:rect l="l" t="t" r="r" b="b"/>
                <a:pathLst>
                  <a:path w="682" h="398" extrusionOk="0">
                    <a:moveTo>
                      <a:pt x="0" y="1"/>
                    </a:moveTo>
                    <a:cubicBezTo>
                      <a:pt x="1" y="3"/>
                      <a:pt x="206" y="122"/>
                      <a:pt x="391" y="229"/>
                    </a:cubicBezTo>
                    <a:lnTo>
                      <a:pt x="391" y="229"/>
                    </a:lnTo>
                    <a:lnTo>
                      <a:pt x="0" y="1"/>
                    </a:lnTo>
                    <a:close/>
                    <a:moveTo>
                      <a:pt x="391" y="229"/>
                    </a:moveTo>
                    <a:lnTo>
                      <a:pt x="679" y="398"/>
                    </a:lnTo>
                    <a:cubicBezTo>
                      <a:pt x="681" y="398"/>
                      <a:pt x="543" y="317"/>
                      <a:pt x="391" y="229"/>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37"/>
              <p:cNvSpPr/>
              <p:nvPr/>
            </p:nvSpPr>
            <p:spPr>
              <a:xfrm rot="39010">
                <a:off x="7575923" y="4212351"/>
                <a:ext cx="160175" cy="93474"/>
              </a:xfrm>
              <a:custGeom>
                <a:avLst/>
                <a:gdLst/>
                <a:ahLst/>
                <a:cxnLst/>
                <a:rect l="l" t="t" r="r" b="b"/>
                <a:pathLst>
                  <a:path w="682" h="398" extrusionOk="0">
                    <a:moveTo>
                      <a:pt x="0" y="1"/>
                    </a:moveTo>
                    <a:cubicBezTo>
                      <a:pt x="0" y="5"/>
                      <a:pt x="682" y="398"/>
                      <a:pt x="682" y="398"/>
                    </a:cubicBezTo>
                    <a:lnTo>
                      <a:pt x="0" y="1"/>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37"/>
              <p:cNvSpPr/>
              <p:nvPr/>
            </p:nvSpPr>
            <p:spPr>
              <a:xfrm rot="39010">
                <a:off x="7576393" y="4212357"/>
                <a:ext cx="160175" cy="93474"/>
              </a:xfrm>
              <a:custGeom>
                <a:avLst/>
                <a:gdLst/>
                <a:ahLst/>
                <a:cxnLst/>
                <a:rect l="l" t="t" r="r" b="b"/>
                <a:pathLst>
                  <a:path w="682" h="398" extrusionOk="0">
                    <a:moveTo>
                      <a:pt x="0" y="1"/>
                    </a:moveTo>
                    <a:cubicBezTo>
                      <a:pt x="0" y="5"/>
                      <a:pt x="682" y="398"/>
                      <a:pt x="682" y="398"/>
                    </a:cubicBezTo>
                    <a:lnTo>
                      <a:pt x="0" y="1"/>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37"/>
              <p:cNvSpPr/>
              <p:nvPr/>
            </p:nvSpPr>
            <p:spPr>
              <a:xfrm rot="39010">
                <a:off x="7576393" y="4212359"/>
                <a:ext cx="160644" cy="93474"/>
              </a:xfrm>
              <a:custGeom>
                <a:avLst/>
                <a:gdLst/>
                <a:ahLst/>
                <a:cxnLst/>
                <a:rect l="l" t="t" r="r" b="b"/>
                <a:pathLst>
                  <a:path w="684" h="398" extrusionOk="0">
                    <a:moveTo>
                      <a:pt x="0" y="1"/>
                    </a:moveTo>
                    <a:lnTo>
                      <a:pt x="682" y="398"/>
                    </a:lnTo>
                    <a:lnTo>
                      <a:pt x="684" y="398"/>
                    </a:lnTo>
                    <a:cubicBezTo>
                      <a:pt x="684" y="398"/>
                      <a:pt x="4" y="1"/>
                      <a:pt x="0" y="1"/>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37"/>
              <p:cNvSpPr/>
              <p:nvPr/>
            </p:nvSpPr>
            <p:spPr>
              <a:xfrm rot="39010">
                <a:off x="7577316" y="4213776"/>
                <a:ext cx="160175" cy="93474"/>
              </a:xfrm>
              <a:custGeom>
                <a:avLst/>
                <a:gdLst/>
                <a:ahLst/>
                <a:cxnLst/>
                <a:rect l="l" t="t" r="r" b="b"/>
                <a:pathLst>
                  <a:path w="682" h="398" extrusionOk="0">
                    <a:moveTo>
                      <a:pt x="0" y="1"/>
                    </a:moveTo>
                    <a:cubicBezTo>
                      <a:pt x="2" y="3"/>
                      <a:pt x="682" y="398"/>
                      <a:pt x="682" y="398"/>
                    </a:cubicBezTo>
                    <a:lnTo>
                      <a:pt x="680" y="394"/>
                    </a:lnTo>
                    <a:lnTo>
                      <a:pt x="0" y="1"/>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37"/>
              <p:cNvSpPr/>
              <p:nvPr/>
            </p:nvSpPr>
            <p:spPr>
              <a:xfrm rot="39010">
                <a:off x="7577786" y="4213784"/>
                <a:ext cx="160644" cy="93474"/>
              </a:xfrm>
              <a:custGeom>
                <a:avLst/>
                <a:gdLst/>
                <a:ahLst/>
                <a:cxnLst/>
                <a:rect l="l" t="t" r="r" b="b"/>
                <a:pathLst>
                  <a:path w="684" h="398" extrusionOk="0">
                    <a:moveTo>
                      <a:pt x="0" y="1"/>
                    </a:moveTo>
                    <a:lnTo>
                      <a:pt x="0" y="1"/>
                    </a:lnTo>
                    <a:cubicBezTo>
                      <a:pt x="2" y="3"/>
                      <a:pt x="684" y="398"/>
                      <a:pt x="684" y="398"/>
                    </a:cubicBezTo>
                    <a:lnTo>
                      <a:pt x="680" y="394"/>
                    </a:lnTo>
                    <a:lnTo>
                      <a:pt x="0" y="1"/>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37"/>
              <p:cNvSpPr/>
              <p:nvPr/>
            </p:nvSpPr>
            <p:spPr>
              <a:xfrm rot="39010">
                <a:off x="7551425" y="4237206"/>
                <a:ext cx="160409" cy="97702"/>
              </a:xfrm>
              <a:custGeom>
                <a:avLst/>
                <a:gdLst/>
                <a:ahLst/>
                <a:cxnLst/>
                <a:rect l="l" t="t" r="r" b="b"/>
                <a:pathLst>
                  <a:path w="683" h="416" extrusionOk="0">
                    <a:moveTo>
                      <a:pt x="1" y="0"/>
                    </a:moveTo>
                    <a:lnTo>
                      <a:pt x="1" y="21"/>
                    </a:lnTo>
                    <a:lnTo>
                      <a:pt x="682" y="415"/>
                    </a:lnTo>
                    <a:lnTo>
                      <a:pt x="682" y="393"/>
                    </a:lnTo>
                    <a:lnTo>
                      <a:pt x="1" y="0"/>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37"/>
              <p:cNvSpPr/>
              <p:nvPr/>
            </p:nvSpPr>
            <p:spPr>
              <a:xfrm rot="39010">
                <a:off x="7551105" y="4214535"/>
                <a:ext cx="180607" cy="116725"/>
              </a:xfrm>
              <a:custGeom>
                <a:avLst/>
                <a:gdLst/>
                <a:ahLst/>
                <a:cxnLst/>
                <a:rect l="l" t="t" r="r" b="b"/>
                <a:pathLst>
                  <a:path w="769" h="497" extrusionOk="0">
                    <a:moveTo>
                      <a:pt x="87" y="1"/>
                    </a:moveTo>
                    <a:lnTo>
                      <a:pt x="42" y="28"/>
                    </a:lnTo>
                    <a:cubicBezTo>
                      <a:pt x="19" y="50"/>
                      <a:pt x="15" y="50"/>
                      <a:pt x="15" y="52"/>
                    </a:cubicBezTo>
                    <a:cubicBezTo>
                      <a:pt x="13" y="56"/>
                      <a:pt x="13" y="56"/>
                      <a:pt x="13" y="58"/>
                    </a:cubicBezTo>
                    <a:cubicBezTo>
                      <a:pt x="1" y="99"/>
                      <a:pt x="680" y="496"/>
                      <a:pt x="680" y="496"/>
                    </a:cubicBezTo>
                    <a:cubicBezTo>
                      <a:pt x="680" y="488"/>
                      <a:pt x="684" y="482"/>
                      <a:pt x="684" y="476"/>
                    </a:cubicBezTo>
                    <a:cubicBezTo>
                      <a:pt x="688" y="465"/>
                      <a:pt x="690" y="457"/>
                      <a:pt x="694" y="451"/>
                    </a:cubicBezTo>
                    <a:cubicBezTo>
                      <a:pt x="699" y="445"/>
                      <a:pt x="701" y="439"/>
                      <a:pt x="707" y="435"/>
                    </a:cubicBezTo>
                    <a:cubicBezTo>
                      <a:pt x="711" y="429"/>
                      <a:pt x="717" y="424"/>
                      <a:pt x="721" y="420"/>
                    </a:cubicBezTo>
                    <a:lnTo>
                      <a:pt x="768" y="396"/>
                    </a:lnTo>
                    <a:lnTo>
                      <a:pt x="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37"/>
              <p:cNvSpPr/>
              <p:nvPr/>
            </p:nvSpPr>
            <p:spPr>
              <a:xfrm rot="39010">
                <a:off x="7531369" y="4241790"/>
                <a:ext cx="180373" cy="104982"/>
              </a:xfrm>
              <a:custGeom>
                <a:avLst/>
                <a:gdLst/>
                <a:ahLst/>
                <a:cxnLst/>
                <a:rect l="l" t="t" r="r" b="b"/>
                <a:pathLst>
                  <a:path w="768" h="447" extrusionOk="0">
                    <a:moveTo>
                      <a:pt x="86" y="1"/>
                    </a:moveTo>
                    <a:lnTo>
                      <a:pt x="43" y="25"/>
                    </a:lnTo>
                    <a:lnTo>
                      <a:pt x="0" y="52"/>
                    </a:lnTo>
                    <a:lnTo>
                      <a:pt x="679" y="447"/>
                    </a:lnTo>
                    <a:lnTo>
                      <a:pt x="720" y="422"/>
                    </a:lnTo>
                    <a:lnTo>
                      <a:pt x="767" y="395"/>
                    </a:lnTo>
                    <a:lnTo>
                      <a:pt x="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37"/>
              <p:cNvSpPr/>
              <p:nvPr/>
            </p:nvSpPr>
            <p:spPr>
              <a:xfrm rot="39010">
                <a:off x="7521323" y="4242538"/>
                <a:ext cx="166751" cy="93944"/>
              </a:xfrm>
              <a:custGeom>
                <a:avLst/>
                <a:gdLst/>
                <a:ahLst/>
                <a:cxnLst/>
                <a:rect l="l" t="t" r="r" b="b"/>
                <a:pathLst>
                  <a:path w="710" h="400" extrusionOk="0">
                    <a:moveTo>
                      <a:pt x="704" y="392"/>
                    </a:moveTo>
                    <a:lnTo>
                      <a:pt x="710" y="395"/>
                    </a:lnTo>
                    <a:cubicBezTo>
                      <a:pt x="708" y="393"/>
                      <a:pt x="706" y="392"/>
                      <a:pt x="704" y="392"/>
                    </a:cubicBezTo>
                    <a:close/>
                    <a:moveTo>
                      <a:pt x="29" y="1"/>
                    </a:moveTo>
                    <a:cubicBezTo>
                      <a:pt x="0" y="3"/>
                      <a:pt x="681" y="400"/>
                      <a:pt x="681" y="400"/>
                    </a:cubicBezTo>
                    <a:cubicBezTo>
                      <a:pt x="687" y="395"/>
                      <a:pt x="692" y="391"/>
                      <a:pt x="698" y="391"/>
                    </a:cubicBezTo>
                    <a:cubicBezTo>
                      <a:pt x="700" y="391"/>
                      <a:pt x="702" y="391"/>
                      <a:pt x="704" y="392"/>
                    </a:cubicBezTo>
                    <a:lnTo>
                      <a:pt x="704" y="392"/>
                    </a:lnTo>
                    <a:lnTo>
                      <a:pt x="29" y="1"/>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37"/>
              <p:cNvSpPr/>
              <p:nvPr/>
            </p:nvSpPr>
            <p:spPr>
              <a:xfrm rot="39010">
                <a:off x="7501318" y="4264352"/>
                <a:ext cx="160175" cy="98876"/>
              </a:xfrm>
              <a:custGeom>
                <a:avLst/>
                <a:gdLst/>
                <a:ahLst/>
                <a:cxnLst/>
                <a:rect l="l" t="t" r="r" b="b"/>
                <a:pathLst>
                  <a:path w="682" h="421" extrusionOk="0">
                    <a:moveTo>
                      <a:pt x="0" y="1"/>
                    </a:moveTo>
                    <a:lnTo>
                      <a:pt x="0" y="25"/>
                    </a:lnTo>
                    <a:lnTo>
                      <a:pt x="681" y="420"/>
                    </a:lnTo>
                    <a:lnTo>
                      <a:pt x="681" y="398"/>
                    </a:lnTo>
                    <a:lnTo>
                      <a:pt x="0" y="1"/>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37"/>
              <p:cNvSpPr/>
              <p:nvPr/>
            </p:nvSpPr>
            <p:spPr>
              <a:xfrm rot="39010">
                <a:off x="7501000" y="4242385"/>
                <a:ext cx="180373" cy="116021"/>
              </a:xfrm>
              <a:custGeom>
                <a:avLst/>
                <a:gdLst/>
                <a:ahLst/>
                <a:cxnLst/>
                <a:rect l="l" t="t" r="r" b="b"/>
                <a:pathLst>
                  <a:path w="768" h="494" extrusionOk="0">
                    <a:moveTo>
                      <a:pt x="88" y="1"/>
                    </a:moveTo>
                    <a:lnTo>
                      <a:pt x="41" y="27"/>
                    </a:lnTo>
                    <a:cubicBezTo>
                      <a:pt x="19" y="50"/>
                      <a:pt x="16" y="50"/>
                      <a:pt x="16" y="52"/>
                    </a:cubicBezTo>
                    <a:cubicBezTo>
                      <a:pt x="12" y="54"/>
                      <a:pt x="12" y="54"/>
                      <a:pt x="12" y="58"/>
                    </a:cubicBezTo>
                    <a:cubicBezTo>
                      <a:pt x="0" y="99"/>
                      <a:pt x="681" y="494"/>
                      <a:pt x="681" y="494"/>
                    </a:cubicBezTo>
                    <a:cubicBezTo>
                      <a:pt x="681" y="488"/>
                      <a:pt x="683" y="481"/>
                      <a:pt x="683" y="473"/>
                    </a:cubicBezTo>
                    <a:cubicBezTo>
                      <a:pt x="688" y="463"/>
                      <a:pt x="692" y="459"/>
                      <a:pt x="694" y="451"/>
                    </a:cubicBezTo>
                    <a:cubicBezTo>
                      <a:pt x="698" y="443"/>
                      <a:pt x="702" y="438"/>
                      <a:pt x="706" y="432"/>
                    </a:cubicBezTo>
                    <a:cubicBezTo>
                      <a:pt x="712" y="428"/>
                      <a:pt x="716" y="422"/>
                      <a:pt x="722" y="420"/>
                    </a:cubicBezTo>
                    <a:lnTo>
                      <a:pt x="767" y="395"/>
                    </a:lnTo>
                    <a:lnTo>
                      <a:pt x="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37"/>
              <p:cNvSpPr/>
              <p:nvPr/>
            </p:nvSpPr>
            <p:spPr>
              <a:xfrm rot="39010">
                <a:off x="7481022" y="4270108"/>
                <a:ext cx="180373" cy="104513"/>
              </a:xfrm>
              <a:custGeom>
                <a:avLst/>
                <a:gdLst/>
                <a:ahLst/>
                <a:cxnLst/>
                <a:rect l="l" t="t" r="r" b="b"/>
                <a:pathLst>
                  <a:path w="768" h="445" extrusionOk="0">
                    <a:moveTo>
                      <a:pt x="86" y="0"/>
                    </a:moveTo>
                    <a:lnTo>
                      <a:pt x="43" y="25"/>
                    </a:lnTo>
                    <a:lnTo>
                      <a:pt x="0" y="51"/>
                    </a:lnTo>
                    <a:lnTo>
                      <a:pt x="679" y="444"/>
                    </a:lnTo>
                    <a:lnTo>
                      <a:pt x="724" y="422"/>
                    </a:lnTo>
                    <a:lnTo>
                      <a:pt x="767" y="395"/>
                    </a:lnTo>
                    <a:lnTo>
                      <a:pt x="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37"/>
              <p:cNvSpPr/>
              <p:nvPr/>
            </p:nvSpPr>
            <p:spPr>
              <a:xfrm rot="39010">
                <a:off x="7471454" y="4269921"/>
                <a:ext cx="166516" cy="93944"/>
              </a:xfrm>
              <a:custGeom>
                <a:avLst/>
                <a:gdLst/>
                <a:ahLst/>
                <a:cxnLst/>
                <a:rect l="l" t="t" r="r" b="b"/>
                <a:pathLst>
                  <a:path w="709" h="400" extrusionOk="0">
                    <a:moveTo>
                      <a:pt x="23" y="0"/>
                    </a:moveTo>
                    <a:cubicBezTo>
                      <a:pt x="0" y="4"/>
                      <a:pt x="680" y="399"/>
                      <a:pt x="680" y="399"/>
                    </a:cubicBezTo>
                    <a:cubicBezTo>
                      <a:pt x="686" y="395"/>
                      <a:pt x="690" y="395"/>
                      <a:pt x="696" y="395"/>
                    </a:cubicBezTo>
                    <a:cubicBezTo>
                      <a:pt x="698" y="395"/>
                      <a:pt x="700" y="395"/>
                      <a:pt x="702" y="395"/>
                    </a:cubicBezTo>
                    <a:lnTo>
                      <a:pt x="702" y="395"/>
                    </a:lnTo>
                    <a:lnTo>
                      <a:pt x="29" y="2"/>
                    </a:lnTo>
                    <a:cubicBezTo>
                      <a:pt x="25" y="0"/>
                      <a:pt x="23" y="0"/>
                      <a:pt x="23" y="0"/>
                    </a:cubicBezTo>
                    <a:close/>
                    <a:moveTo>
                      <a:pt x="702" y="395"/>
                    </a:moveTo>
                    <a:lnTo>
                      <a:pt x="708" y="399"/>
                    </a:lnTo>
                    <a:cubicBezTo>
                      <a:pt x="707" y="397"/>
                      <a:pt x="704" y="396"/>
                      <a:pt x="702" y="395"/>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37"/>
              <p:cNvSpPr/>
              <p:nvPr/>
            </p:nvSpPr>
            <p:spPr>
              <a:xfrm rot="39010">
                <a:off x="7451909" y="4292675"/>
                <a:ext cx="159235" cy="98641"/>
              </a:xfrm>
              <a:custGeom>
                <a:avLst/>
                <a:gdLst/>
                <a:ahLst/>
                <a:cxnLst/>
                <a:rect l="l" t="t" r="r" b="b"/>
                <a:pathLst>
                  <a:path w="678" h="420" extrusionOk="0">
                    <a:moveTo>
                      <a:pt x="0" y="0"/>
                    </a:moveTo>
                    <a:lnTo>
                      <a:pt x="0" y="25"/>
                    </a:lnTo>
                    <a:lnTo>
                      <a:pt x="678" y="420"/>
                    </a:lnTo>
                    <a:lnTo>
                      <a:pt x="678" y="395"/>
                    </a:lnTo>
                    <a:lnTo>
                      <a:pt x="0" y="0"/>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37"/>
              <p:cNvSpPr/>
              <p:nvPr/>
            </p:nvSpPr>
            <p:spPr>
              <a:xfrm rot="39010">
                <a:off x="7450651" y="4270701"/>
                <a:ext cx="179903" cy="116021"/>
              </a:xfrm>
              <a:custGeom>
                <a:avLst/>
                <a:gdLst/>
                <a:ahLst/>
                <a:cxnLst/>
                <a:rect l="l" t="t" r="r" b="b"/>
                <a:pathLst>
                  <a:path w="766" h="494" extrusionOk="0">
                    <a:moveTo>
                      <a:pt x="88" y="0"/>
                    </a:moveTo>
                    <a:lnTo>
                      <a:pt x="41" y="27"/>
                    </a:lnTo>
                    <a:cubicBezTo>
                      <a:pt x="19" y="49"/>
                      <a:pt x="17" y="49"/>
                      <a:pt x="17" y="52"/>
                    </a:cubicBezTo>
                    <a:cubicBezTo>
                      <a:pt x="13" y="54"/>
                      <a:pt x="13" y="54"/>
                      <a:pt x="13" y="58"/>
                    </a:cubicBezTo>
                    <a:cubicBezTo>
                      <a:pt x="0" y="99"/>
                      <a:pt x="682" y="493"/>
                      <a:pt x="682" y="493"/>
                    </a:cubicBezTo>
                    <a:cubicBezTo>
                      <a:pt x="682" y="487"/>
                      <a:pt x="684" y="481"/>
                      <a:pt x="684" y="473"/>
                    </a:cubicBezTo>
                    <a:cubicBezTo>
                      <a:pt x="686" y="467"/>
                      <a:pt x="690" y="461"/>
                      <a:pt x="692" y="453"/>
                    </a:cubicBezTo>
                    <a:cubicBezTo>
                      <a:pt x="700" y="440"/>
                      <a:pt x="710" y="430"/>
                      <a:pt x="721" y="422"/>
                    </a:cubicBezTo>
                    <a:lnTo>
                      <a:pt x="766" y="397"/>
                    </a:lnTo>
                    <a:lnTo>
                      <a:pt x="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37"/>
              <p:cNvSpPr/>
              <p:nvPr/>
            </p:nvSpPr>
            <p:spPr>
              <a:xfrm rot="39010">
                <a:off x="7430674" y="4298427"/>
                <a:ext cx="180373" cy="104278"/>
              </a:xfrm>
              <a:custGeom>
                <a:avLst/>
                <a:gdLst/>
                <a:ahLst/>
                <a:cxnLst/>
                <a:rect l="l" t="t" r="r" b="b"/>
                <a:pathLst>
                  <a:path w="768" h="444" extrusionOk="0">
                    <a:moveTo>
                      <a:pt x="90" y="0"/>
                    </a:moveTo>
                    <a:lnTo>
                      <a:pt x="43" y="25"/>
                    </a:lnTo>
                    <a:lnTo>
                      <a:pt x="0" y="51"/>
                    </a:lnTo>
                    <a:lnTo>
                      <a:pt x="682" y="444"/>
                    </a:lnTo>
                    <a:lnTo>
                      <a:pt x="725" y="422"/>
                    </a:lnTo>
                    <a:lnTo>
                      <a:pt x="768" y="395"/>
                    </a:lnTo>
                    <a:lnTo>
                      <a:pt x="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37"/>
              <p:cNvSpPr/>
              <p:nvPr/>
            </p:nvSpPr>
            <p:spPr>
              <a:xfrm rot="39010">
                <a:off x="7421588" y="4297073"/>
                <a:ext cx="166986" cy="93944"/>
              </a:xfrm>
              <a:custGeom>
                <a:avLst/>
                <a:gdLst/>
                <a:ahLst/>
                <a:cxnLst/>
                <a:rect l="l" t="t" r="r" b="b"/>
                <a:pathLst>
                  <a:path w="711" h="400" extrusionOk="0">
                    <a:moveTo>
                      <a:pt x="25" y="1"/>
                    </a:moveTo>
                    <a:lnTo>
                      <a:pt x="25" y="1"/>
                    </a:lnTo>
                    <a:cubicBezTo>
                      <a:pt x="1" y="7"/>
                      <a:pt x="682" y="400"/>
                      <a:pt x="682" y="400"/>
                    </a:cubicBezTo>
                    <a:cubicBezTo>
                      <a:pt x="686" y="398"/>
                      <a:pt x="692" y="396"/>
                      <a:pt x="696" y="396"/>
                    </a:cubicBezTo>
                    <a:cubicBezTo>
                      <a:pt x="700" y="398"/>
                      <a:pt x="704" y="400"/>
                      <a:pt x="711" y="400"/>
                    </a:cubicBezTo>
                    <a:lnTo>
                      <a:pt x="29" y="5"/>
                    </a:lnTo>
                    <a:cubicBezTo>
                      <a:pt x="27" y="1"/>
                      <a:pt x="25" y="1"/>
                      <a:pt x="25"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37"/>
              <p:cNvSpPr/>
              <p:nvPr/>
            </p:nvSpPr>
            <p:spPr>
              <a:xfrm rot="39010">
                <a:off x="7401560" y="4320999"/>
                <a:ext cx="160175" cy="98641"/>
              </a:xfrm>
              <a:custGeom>
                <a:avLst/>
                <a:gdLst/>
                <a:ahLst/>
                <a:cxnLst/>
                <a:rect l="l" t="t" r="r" b="b"/>
                <a:pathLst>
                  <a:path w="682" h="420" extrusionOk="0">
                    <a:moveTo>
                      <a:pt x="1" y="0"/>
                    </a:moveTo>
                    <a:lnTo>
                      <a:pt x="1" y="25"/>
                    </a:lnTo>
                    <a:lnTo>
                      <a:pt x="682" y="420"/>
                    </a:lnTo>
                    <a:lnTo>
                      <a:pt x="682" y="395"/>
                    </a:lnTo>
                    <a:lnTo>
                      <a:pt x="1" y="0"/>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37"/>
              <p:cNvSpPr/>
              <p:nvPr/>
            </p:nvSpPr>
            <p:spPr>
              <a:xfrm rot="39010">
                <a:off x="7401717" y="4298566"/>
                <a:ext cx="179903" cy="116021"/>
              </a:xfrm>
              <a:custGeom>
                <a:avLst/>
                <a:gdLst/>
                <a:ahLst/>
                <a:cxnLst/>
                <a:rect l="l" t="t" r="r" b="b"/>
                <a:pathLst>
                  <a:path w="766" h="494" extrusionOk="0">
                    <a:moveTo>
                      <a:pt x="85" y="0"/>
                    </a:moveTo>
                    <a:lnTo>
                      <a:pt x="42" y="25"/>
                    </a:lnTo>
                    <a:cubicBezTo>
                      <a:pt x="19" y="49"/>
                      <a:pt x="17" y="49"/>
                      <a:pt x="17" y="51"/>
                    </a:cubicBezTo>
                    <a:cubicBezTo>
                      <a:pt x="13" y="53"/>
                      <a:pt x="13" y="53"/>
                      <a:pt x="13" y="55"/>
                    </a:cubicBezTo>
                    <a:cubicBezTo>
                      <a:pt x="1" y="96"/>
                      <a:pt x="682" y="493"/>
                      <a:pt x="682" y="493"/>
                    </a:cubicBezTo>
                    <a:cubicBezTo>
                      <a:pt x="682" y="485"/>
                      <a:pt x="684" y="481"/>
                      <a:pt x="684" y="473"/>
                    </a:cubicBezTo>
                    <a:cubicBezTo>
                      <a:pt x="686" y="465"/>
                      <a:pt x="688" y="458"/>
                      <a:pt x="692" y="452"/>
                    </a:cubicBezTo>
                    <a:cubicBezTo>
                      <a:pt x="696" y="444"/>
                      <a:pt x="698" y="440"/>
                      <a:pt x="705" y="434"/>
                    </a:cubicBezTo>
                    <a:cubicBezTo>
                      <a:pt x="709" y="430"/>
                      <a:pt x="715" y="424"/>
                      <a:pt x="719" y="422"/>
                    </a:cubicBezTo>
                    <a:lnTo>
                      <a:pt x="766" y="397"/>
                    </a:lnTo>
                    <a:lnTo>
                      <a:pt x="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37"/>
              <p:cNvSpPr/>
              <p:nvPr/>
            </p:nvSpPr>
            <p:spPr>
              <a:xfrm rot="39010">
                <a:off x="7381266" y="4326521"/>
                <a:ext cx="180373" cy="104513"/>
              </a:xfrm>
              <a:custGeom>
                <a:avLst/>
                <a:gdLst/>
                <a:ahLst/>
                <a:cxnLst/>
                <a:rect l="l" t="t" r="r" b="b"/>
                <a:pathLst>
                  <a:path w="768" h="445" extrusionOk="0">
                    <a:moveTo>
                      <a:pt x="87" y="1"/>
                    </a:moveTo>
                    <a:lnTo>
                      <a:pt x="44" y="25"/>
                    </a:lnTo>
                    <a:lnTo>
                      <a:pt x="1" y="52"/>
                    </a:lnTo>
                    <a:lnTo>
                      <a:pt x="678" y="445"/>
                    </a:lnTo>
                    <a:lnTo>
                      <a:pt x="721" y="420"/>
                    </a:lnTo>
                    <a:lnTo>
                      <a:pt x="768" y="396"/>
                    </a:lnTo>
                    <a:lnTo>
                      <a:pt x="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37"/>
              <p:cNvSpPr/>
              <p:nvPr/>
            </p:nvSpPr>
            <p:spPr>
              <a:xfrm rot="39010">
                <a:off x="7371708" y="4325394"/>
                <a:ext cx="166516" cy="93944"/>
              </a:xfrm>
              <a:custGeom>
                <a:avLst/>
                <a:gdLst/>
                <a:ahLst/>
                <a:cxnLst/>
                <a:rect l="l" t="t" r="r" b="b"/>
                <a:pathLst>
                  <a:path w="709" h="400" extrusionOk="0">
                    <a:moveTo>
                      <a:pt x="23" y="1"/>
                    </a:moveTo>
                    <a:lnTo>
                      <a:pt x="23" y="1"/>
                    </a:lnTo>
                    <a:cubicBezTo>
                      <a:pt x="1" y="7"/>
                      <a:pt x="680" y="400"/>
                      <a:pt x="680" y="400"/>
                    </a:cubicBezTo>
                    <a:cubicBezTo>
                      <a:pt x="686" y="400"/>
                      <a:pt x="690" y="398"/>
                      <a:pt x="696" y="398"/>
                    </a:cubicBezTo>
                    <a:cubicBezTo>
                      <a:pt x="700" y="398"/>
                      <a:pt x="704" y="398"/>
                      <a:pt x="707" y="399"/>
                    </a:cubicBezTo>
                    <a:lnTo>
                      <a:pt x="707" y="399"/>
                    </a:lnTo>
                    <a:lnTo>
                      <a:pt x="27" y="5"/>
                    </a:lnTo>
                    <a:cubicBezTo>
                      <a:pt x="25" y="1"/>
                      <a:pt x="23" y="1"/>
                      <a:pt x="23" y="1"/>
                    </a:cubicBezTo>
                    <a:close/>
                    <a:moveTo>
                      <a:pt x="707" y="399"/>
                    </a:moveTo>
                    <a:lnTo>
                      <a:pt x="709" y="400"/>
                    </a:lnTo>
                    <a:cubicBezTo>
                      <a:pt x="708" y="399"/>
                      <a:pt x="708" y="399"/>
                      <a:pt x="707" y="399"/>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37"/>
              <p:cNvSpPr/>
              <p:nvPr/>
            </p:nvSpPr>
            <p:spPr>
              <a:xfrm rot="39010">
                <a:off x="7351214" y="4349319"/>
                <a:ext cx="160409" cy="98172"/>
              </a:xfrm>
              <a:custGeom>
                <a:avLst/>
                <a:gdLst/>
                <a:ahLst/>
                <a:cxnLst/>
                <a:rect l="l" t="t" r="r" b="b"/>
                <a:pathLst>
                  <a:path w="683" h="418" extrusionOk="0">
                    <a:moveTo>
                      <a:pt x="1" y="0"/>
                    </a:moveTo>
                    <a:lnTo>
                      <a:pt x="1" y="25"/>
                    </a:lnTo>
                    <a:lnTo>
                      <a:pt x="682" y="417"/>
                    </a:lnTo>
                    <a:lnTo>
                      <a:pt x="682" y="395"/>
                    </a:lnTo>
                    <a:lnTo>
                      <a:pt x="1" y="0"/>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37"/>
              <p:cNvSpPr/>
              <p:nvPr/>
            </p:nvSpPr>
            <p:spPr>
              <a:xfrm rot="39010">
                <a:off x="7350900" y="4326648"/>
                <a:ext cx="180607" cy="116021"/>
              </a:xfrm>
              <a:custGeom>
                <a:avLst/>
                <a:gdLst/>
                <a:ahLst/>
                <a:cxnLst/>
                <a:rect l="l" t="t" r="r" b="b"/>
                <a:pathLst>
                  <a:path w="769" h="494" extrusionOk="0">
                    <a:moveTo>
                      <a:pt x="89" y="1"/>
                    </a:moveTo>
                    <a:lnTo>
                      <a:pt x="42" y="25"/>
                    </a:lnTo>
                    <a:cubicBezTo>
                      <a:pt x="19" y="50"/>
                      <a:pt x="17" y="50"/>
                      <a:pt x="17" y="52"/>
                    </a:cubicBezTo>
                    <a:cubicBezTo>
                      <a:pt x="13" y="54"/>
                      <a:pt x="13" y="54"/>
                      <a:pt x="13" y="56"/>
                    </a:cubicBezTo>
                    <a:cubicBezTo>
                      <a:pt x="1" y="97"/>
                      <a:pt x="682" y="494"/>
                      <a:pt x="682" y="494"/>
                    </a:cubicBezTo>
                    <a:cubicBezTo>
                      <a:pt x="682" y="486"/>
                      <a:pt x="684" y="482"/>
                      <a:pt x="684" y="473"/>
                    </a:cubicBezTo>
                    <a:cubicBezTo>
                      <a:pt x="688" y="465"/>
                      <a:pt x="692" y="459"/>
                      <a:pt x="694" y="453"/>
                    </a:cubicBezTo>
                    <a:cubicBezTo>
                      <a:pt x="699" y="445"/>
                      <a:pt x="703" y="441"/>
                      <a:pt x="707" y="435"/>
                    </a:cubicBezTo>
                    <a:cubicBezTo>
                      <a:pt x="713" y="430"/>
                      <a:pt x="717" y="424"/>
                      <a:pt x="723" y="422"/>
                    </a:cubicBezTo>
                    <a:lnTo>
                      <a:pt x="768" y="398"/>
                    </a:lnTo>
                    <a:lnTo>
                      <a:pt x="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37"/>
              <p:cNvSpPr/>
              <p:nvPr/>
            </p:nvSpPr>
            <p:spPr>
              <a:xfrm rot="39010">
                <a:off x="7331151" y="4354842"/>
                <a:ext cx="180373" cy="104513"/>
              </a:xfrm>
              <a:custGeom>
                <a:avLst/>
                <a:gdLst/>
                <a:ahLst/>
                <a:cxnLst/>
                <a:rect l="l" t="t" r="r" b="b"/>
                <a:pathLst>
                  <a:path w="768" h="445" extrusionOk="0">
                    <a:moveTo>
                      <a:pt x="86" y="1"/>
                    </a:moveTo>
                    <a:lnTo>
                      <a:pt x="43" y="25"/>
                    </a:lnTo>
                    <a:lnTo>
                      <a:pt x="0" y="52"/>
                    </a:lnTo>
                    <a:lnTo>
                      <a:pt x="679" y="445"/>
                    </a:lnTo>
                    <a:lnTo>
                      <a:pt x="720" y="420"/>
                    </a:lnTo>
                    <a:lnTo>
                      <a:pt x="767" y="393"/>
                    </a:lnTo>
                    <a:lnTo>
                      <a:pt x="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37"/>
              <p:cNvSpPr/>
              <p:nvPr/>
            </p:nvSpPr>
            <p:spPr>
              <a:xfrm rot="39010">
                <a:off x="7321594" y="4353714"/>
                <a:ext cx="166281" cy="93944"/>
              </a:xfrm>
              <a:custGeom>
                <a:avLst/>
                <a:gdLst/>
                <a:ahLst/>
                <a:cxnLst/>
                <a:rect l="l" t="t" r="r" b="b"/>
                <a:pathLst>
                  <a:path w="708" h="400" extrusionOk="0">
                    <a:moveTo>
                      <a:pt x="23" y="0"/>
                    </a:moveTo>
                    <a:lnTo>
                      <a:pt x="23" y="0"/>
                    </a:lnTo>
                    <a:cubicBezTo>
                      <a:pt x="0" y="7"/>
                      <a:pt x="679" y="399"/>
                      <a:pt x="679" y="399"/>
                    </a:cubicBezTo>
                    <a:cubicBezTo>
                      <a:pt x="685" y="399"/>
                      <a:pt x="690" y="397"/>
                      <a:pt x="696" y="397"/>
                    </a:cubicBezTo>
                    <a:cubicBezTo>
                      <a:pt x="699" y="397"/>
                      <a:pt x="703" y="397"/>
                      <a:pt x="706" y="398"/>
                    </a:cubicBezTo>
                    <a:lnTo>
                      <a:pt x="706" y="398"/>
                    </a:lnTo>
                    <a:lnTo>
                      <a:pt x="29" y="5"/>
                    </a:lnTo>
                    <a:cubicBezTo>
                      <a:pt x="25" y="0"/>
                      <a:pt x="23" y="0"/>
                      <a:pt x="23" y="0"/>
                    </a:cubicBezTo>
                    <a:close/>
                    <a:moveTo>
                      <a:pt x="706" y="398"/>
                    </a:moveTo>
                    <a:lnTo>
                      <a:pt x="708" y="399"/>
                    </a:lnTo>
                    <a:cubicBezTo>
                      <a:pt x="708" y="399"/>
                      <a:pt x="707" y="399"/>
                      <a:pt x="706" y="398"/>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37"/>
              <p:cNvSpPr/>
              <p:nvPr/>
            </p:nvSpPr>
            <p:spPr>
              <a:xfrm rot="39010">
                <a:off x="7301570" y="4377406"/>
                <a:ext cx="159705" cy="98406"/>
              </a:xfrm>
              <a:custGeom>
                <a:avLst/>
                <a:gdLst/>
                <a:ahLst/>
                <a:cxnLst/>
                <a:rect l="l" t="t" r="r" b="b"/>
                <a:pathLst>
                  <a:path w="680" h="419" extrusionOk="0">
                    <a:moveTo>
                      <a:pt x="0" y="1"/>
                    </a:moveTo>
                    <a:lnTo>
                      <a:pt x="0" y="21"/>
                    </a:lnTo>
                    <a:lnTo>
                      <a:pt x="679" y="418"/>
                    </a:lnTo>
                    <a:lnTo>
                      <a:pt x="679" y="396"/>
                    </a:lnTo>
                    <a:lnTo>
                      <a:pt x="0" y="1"/>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37"/>
              <p:cNvSpPr/>
              <p:nvPr/>
            </p:nvSpPr>
            <p:spPr>
              <a:xfrm rot="39010">
                <a:off x="7300786" y="4354967"/>
                <a:ext cx="180373" cy="116021"/>
              </a:xfrm>
              <a:custGeom>
                <a:avLst/>
                <a:gdLst/>
                <a:ahLst/>
                <a:cxnLst/>
                <a:rect l="l" t="t" r="r" b="b"/>
                <a:pathLst>
                  <a:path w="768" h="494" extrusionOk="0">
                    <a:moveTo>
                      <a:pt x="88" y="1"/>
                    </a:moveTo>
                    <a:lnTo>
                      <a:pt x="41" y="25"/>
                    </a:lnTo>
                    <a:cubicBezTo>
                      <a:pt x="19" y="50"/>
                      <a:pt x="16" y="50"/>
                      <a:pt x="16" y="52"/>
                    </a:cubicBezTo>
                    <a:cubicBezTo>
                      <a:pt x="14" y="54"/>
                      <a:pt x="14" y="54"/>
                      <a:pt x="14" y="56"/>
                    </a:cubicBezTo>
                    <a:cubicBezTo>
                      <a:pt x="0" y="97"/>
                      <a:pt x="681" y="494"/>
                      <a:pt x="681" y="494"/>
                    </a:cubicBezTo>
                    <a:cubicBezTo>
                      <a:pt x="681" y="485"/>
                      <a:pt x="683" y="481"/>
                      <a:pt x="683" y="473"/>
                    </a:cubicBezTo>
                    <a:cubicBezTo>
                      <a:pt x="690" y="465"/>
                      <a:pt x="692" y="459"/>
                      <a:pt x="694" y="453"/>
                    </a:cubicBezTo>
                    <a:cubicBezTo>
                      <a:pt x="700" y="445"/>
                      <a:pt x="702" y="440"/>
                      <a:pt x="706" y="434"/>
                    </a:cubicBezTo>
                    <a:cubicBezTo>
                      <a:pt x="712" y="430"/>
                      <a:pt x="716" y="424"/>
                      <a:pt x="722" y="422"/>
                    </a:cubicBezTo>
                    <a:lnTo>
                      <a:pt x="767" y="398"/>
                    </a:lnTo>
                    <a:lnTo>
                      <a:pt x="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37"/>
              <p:cNvSpPr/>
              <p:nvPr/>
            </p:nvSpPr>
            <p:spPr>
              <a:xfrm rot="39010">
                <a:off x="7280807" y="4382221"/>
                <a:ext cx="180373" cy="105452"/>
              </a:xfrm>
              <a:custGeom>
                <a:avLst/>
                <a:gdLst/>
                <a:ahLst/>
                <a:cxnLst/>
                <a:rect l="l" t="t" r="r" b="b"/>
                <a:pathLst>
                  <a:path w="768" h="449" extrusionOk="0">
                    <a:moveTo>
                      <a:pt x="88" y="0"/>
                    </a:moveTo>
                    <a:lnTo>
                      <a:pt x="43" y="29"/>
                    </a:lnTo>
                    <a:lnTo>
                      <a:pt x="0" y="51"/>
                    </a:lnTo>
                    <a:lnTo>
                      <a:pt x="682" y="448"/>
                    </a:lnTo>
                    <a:lnTo>
                      <a:pt x="724" y="424"/>
                    </a:lnTo>
                    <a:lnTo>
                      <a:pt x="767" y="397"/>
                    </a:lnTo>
                    <a:lnTo>
                      <a:pt x="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37"/>
              <p:cNvSpPr/>
              <p:nvPr/>
            </p:nvSpPr>
            <p:spPr>
              <a:xfrm rot="39010">
                <a:off x="7271234" y="4382973"/>
                <a:ext cx="166516" cy="93944"/>
              </a:xfrm>
              <a:custGeom>
                <a:avLst/>
                <a:gdLst/>
                <a:ahLst/>
                <a:cxnLst/>
                <a:rect l="l" t="t" r="r" b="b"/>
                <a:pathLst>
                  <a:path w="709" h="400" extrusionOk="0">
                    <a:moveTo>
                      <a:pt x="23" y="0"/>
                    </a:moveTo>
                    <a:lnTo>
                      <a:pt x="23" y="0"/>
                    </a:lnTo>
                    <a:cubicBezTo>
                      <a:pt x="0" y="4"/>
                      <a:pt x="682" y="399"/>
                      <a:pt x="682" y="399"/>
                    </a:cubicBezTo>
                    <a:cubicBezTo>
                      <a:pt x="686" y="395"/>
                      <a:pt x="692" y="393"/>
                      <a:pt x="696" y="393"/>
                    </a:cubicBezTo>
                    <a:cubicBezTo>
                      <a:pt x="702" y="393"/>
                      <a:pt x="706" y="395"/>
                      <a:pt x="708" y="395"/>
                    </a:cubicBezTo>
                    <a:lnTo>
                      <a:pt x="29" y="2"/>
                    </a:lnTo>
                    <a:cubicBezTo>
                      <a:pt x="25" y="0"/>
                      <a:pt x="23" y="0"/>
                      <a:pt x="23" y="0"/>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37"/>
              <p:cNvSpPr/>
              <p:nvPr/>
            </p:nvSpPr>
            <p:spPr>
              <a:xfrm rot="39010">
                <a:off x="7251225" y="4405255"/>
                <a:ext cx="159705" cy="98641"/>
              </a:xfrm>
              <a:custGeom>
                <a:avLst/>
                <a:gdLst/>
                <a:ahLst/>
                <a:cxnLst/>
                <a:rect l="l" t="t" r="r" b="b"/>
                <a:pathLst>
                  <a:path w="680" h="420" extrusionOk="0">
                    <a:moveTo>
                      <a:pt x="0" y="0"/>
                    </a:moveTo>
                    <a:lnTo>
                      <a:pt x="0" y="23"/>
                    </a:lnTo>
                    <a:lnTo>
                      <a:pt x="680" y="420"/>
                    </a:lnTo>
                    <a:lnTo>
                      <a:pt x="680" y="397"/>
                    </a:lnTo>
                    <a:lnTo>
                      <a:pt x="0" y="0"/>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37"/>
              <p:cNvSpPr/>
              <p:nvPr/>
            </p:nvSpPr>
            <p:spPr>
              <a:xfrm rot="39010">
                <a:off x="7250909" y="4383291"/>
                <a:ext cx="180373" cy="115551"/>
              </a:xfrm>
              <a:custGeom>
                <a:avLst/>
                <a:gdLst/>
                <a:ahLst/>
                <a:cxnLst/>
                <a:rect l="l" t="t" r="r" b="b"/>
                <a:pathLst>
                  <a:path w="768" h="492" extrusionOk="0">
                    <a:moveTo>
                      <a:pt x="86" y="0"/>
                    </a:moveTo>
                    <a:lnTo>
                      <a:pt x="41" y="25"/>
                    </a:lnTo>
                    <a:cubicBezTo>
                      <a:pt x="17" y="49"/>
                      <a:pt x="17" y="49"/>
                      <a:pt x="15" y="49"/>
                    </a:cubicBezTo>
                    <a:cubicBezTo>
                      <a:pt x="13" y="52"/>
                      <a:pt x="13" y="52"/>
                      <a:pt x="13" y="54"/>
                    </a:cubicBezTo>
                    <a:cubicBezTo>
                      <a:pt x="0" y="94"/>
                      <a:pt x="680" y="491"/>
                      <a:pt x="680" y="491"/>
                    </a:cubicBezTo>
                    <a:cubicBezTo>
                      <a:pt x="680" y="483"/>
                      <a:pt x="682" y="479"/>
                      <a:pt x="682" y="471"/>
                    </a:cubicBezTo>
                    <a:cubicBezTo>
                      <a:pt x="688" y="463"/>
                      <a:pt x="690" y="459"/>
                      <a:pt x="692" y="450"/>
                    </a:cubicBezTo>
                    <a:cubicBezTo>
                      <a:pt x="698" y="442"/>
                      <a:pt x="700" y="438"/>
                      <a:pt x="706" y="432"/>
                    </a:cubicBezTo>
                    <a:cubicBezTo>
                      <a:pt x="710" y="428"/>
                      <a:pt x="716" y="422"/>
                      <a:pt x="721" y="420"/>
                    </a:cubicBezTo>
                    <a:lnTo>
                      <a:pt x="768" y="393"/>
                    </a:lnTo>
                    <a:lnTo>
                      <a:pt x="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37"/>
              <p:cNvSpPr/>
              <p:nvPr/>
            </p:nvSpPr>
            <p:spPr>
              <a:xfrm rot="39010">
                <a:off x="7230460" y="4410304"/>
                <a:ext cx="180373" cy="105687"/>
              </a:xfrm>
              <a:custGeom>
                <a:avLst/>
                <a:gdLst/>
                <a:ahLst/>
                <a:cxnLst/>
                <a:rect l="l" t="t" r="r" b="b"/>
                <a:pathLst>
                  <a:path w="768" h="450" extrusionOk="0">
                    <a:moveTo>
                      <a:pt x="88" y="1"/>
                    </a:moveTo>
                    <a:lnTo>
                      <a:pt x="45" y="28"/>
                    </a:lnTo>
                    <a:lnTo>
                      <a:pt x="0" y="52"/>
                    </a:lnTo>
                    <a:lnTo>
                      <a:pt x="682" y="449"/>
                    </a:lnTo>
                    <a:lnTo>
                      <a:pt x="725" y="424"/>
                    </a:lnTo>
                    <a:lnTo>
                      <a:pt x="768" y="398"/>
                    </a:lnTo>
                    <a:lnTo>
                      <a:pt x="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37"/>
              <p:cNvSpPr/>
              <p:nvPr/>
            </p:nvSpPr>
            <p:spPr>
              <a:xfrm rot="39010">
                <a:off x="7221831" y="4410127"/>
                <a:ext cx="166516" cy="95118"/>
              </a:xfrm>
              <a:custGeom>
                <a:avLst/>
                <a:gdLst/>
                <a:ahLst/>
                <a:cxnLst/>
                <a:rect l="l" t="t" r="r" b="b"/>
                <a:pathLst>
                  <a:path w="709" h="405" extrusionOk="0">
                    <a:moveTo>
                      <a:pt x="16" y="1"/>
                    </a:moveTo>
                    <a:cubicBezTo>
                      <a:pt x="12" y="1"/>
                      <a:pt x="6" y="3"/>
                      <a:pt x="1" y="7"/>
                    </a:cubicBezTo>
                    <a:lnTo>
                      <a:pt x="680" y="404"/>
                    </a:lnTo>
                    <a:cubicBezTo>
                      <a:pt x="686" y="399"/>
                      <a:pt x="692" y="397"/>
                      <a:pt x="697" y="397"/>
                    </a:cubicBezTo>
                    <a:cubicBezTo>
                      <a:pt x="701" y="397"/>
                      <a:pt x="705" y="398"/>
                      <a:pt x="709" y="400"/>
                    </a:cubicBezTo>
                    <a:lnTo>
                      <a:pt x="27" y="5"/>
                    </a:lnTo>
                    <a:cubicBezTo>
                      <a:pt x="24" y="2"/>
                      <a:pt x="21" y="1"/>
                      <a:pt x="16" y="1"/>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37"/>
              <p:cNvSpPr/>
              <p:nvPr/>
            </p:nvSpPr>
            <p:spPr>
              <a:xfrm rot="39010">
                <a:off x="7220882" y="4411725"/>
                <a:ext cx="160175" cy="93474"/>
              </a:xfrm>
              <a:custGeom>
                <a:avLst/>
                <a:gdLst/>
                <a:ahLst/>
                <a:cxnLst/>
                <a:rect l="l" t="t" r="r" b="b"/>
                <a:pathLst>
                  <a:path w="682" h="398" extrusionOk="0">
                    <a:moveTo>
                      <a:pt x="1" y="0"/>
                    </a:moveTo>
                    <a:lnTo>
                      <a:pt x="682" y="397"/>
                    </a:lnTo>
                    <a:cubicBezTo>
                      <a:pt x="682" y="393"/>
                      <a:pt x="5" y="0"/>
                      <a:pt x="1" y="0"/>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37"/>
              <p:cNvSpPr/>
              <p:nvPr/>
            </p:nvSpPr>
            <p:spPr>
              <a:xfrm rot="39010">
                <a:off x="7220892" y="4411258"/>
                <a:ext cx="160644" cy="92770"/>
              </a:xfrm>
              <a:custGeom>
                <a:avLst/>
                <a:gdLst/>
                <a:ahLst/>
                <a:cxnLst/>
                <a:rect l="l" t="t" r="r" b="b"/>
                <a:pathLst>
                  <a:path w="684" h="395" extrusionOk="0">
                    <a:moveTo>
                      <a:pt x="1" y="0"/>
                    </a:moveTo>
                    <a:lnTo>
                      <a:pt x="682" y="395"/>
                    </a:lnTo>
                    <a:cubicBezTo>
                      <a:pt x="684" y="395"/>
                      <a:pt x="5" y="0"/>
                      <a:pt x="1" y="0"/>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37"/>
              <p:cNvSpPr/>
              <p:nvPr/>
            </p:nvSpPr>
            <p:spPr>
              <a:xfrm rot="39010">
                <a:off x="7221831" y="4411266"/>
                <a:ext cx="160175" cy="92770"/>
              </a:xfrm>
              <a:custGeom>
                <a:avLst/>
                <a:gdLst/>
                <a:ahLst/>
                <a:cxnLst/>
                <a:rect l="l" t="t" r="r" b="b"/>
                <a:pathLst>
                  <a:path w="682" h="395" extrusionOk="0">
                    <a:moveTo>
                      <a:pt x="1" y="0"/>
                    </a:moveTo>
                    <a:lnTo>
                      <a:pt x="680" y="395"/>
                    </a:lnTo>
                    <a:cubicBezTo>
                      <a:pt x="682" y="395"/>
                      <a:pt x="3" y="0"/>
                      <a:pt x="1" y="0"/>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37"/>
              <p:cNvSpPr/>
              <p:nvPr/>
            </p:nvSpPr>
            <p:spPr>
              <a:xfrm rot="39010">
                <a:off x="7222298" y="4411738"/>
                <a:ext cx="159705" cy="92300"/>
              </a:xfrm>
              <a:custGeom>
                <a:avLst/>
                <a:gdLst/>
                <a:ahLst/>
                <a:cxnLst/>
                <a:rect l="l" t="t" r="r" b="b"/>
                <a:pathLst>
                  <a:path w="680" h="393" extrusionOk="0">
                    <a:moveTo>
                      <a:pt x="1" y="0"/>
                    </a:moveTo>
                    <a:cubicBezTo>
                      <a:pt x="1" y="0"/>
                      <a:pt x="1" y="0"/>
                      <a:pt x="1" y="0"/>
                    </a:cubicBezTo>
                    <a:lnTo>
                      <a:pt x="680" y="393"/>
                    </a:lnTo>
                    <a:cubicBezTo>
                      <a:pt x="680" y="393"/>
                      <a:pt x="6" y="0"/>
                      <a:pt x="1" y="0"/>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37"/>
              <p:cNvSpPr/>
              <p:nvPr/>
            </p:nvSpPr>
            <p:spPr>
              <a:xfrm rot="39010">
                <a:off x="7222310" y="4410099"/>
                <a:ext cx="160644" cy="93474"/>
              </a:xfrm>
              <a:custGeom>
                <a:avLst/>
                <a:gdLst/>
                <a:ahLst/>
                <a:cxnLst/>
                <a:rect l="l" t="t" r="r" b="b"/>
                <a:pathLst>
                  <a:path w="684" h="398" extrusionOk="0">
                    <a:moveTo>
                      <a:pt x="1" y="1"/>
                    </a:moveTo>
                    <a:lnTo>
                      <a:pt x="680" y="398"/>
                    </a:lnTo>
                    <a:cubicBezTo>
                      <a:pt x="684" y="398"/>
                      <a:pt x="3" y="1"/>
                      <a:pt x="1" y="1"/>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37"/>
              <p:cNvSpPr/>
              <p:nvPr/>
            </p:nvSpPr>
            <p:spPr>
              <a:xfrm rot="39010">
                <a:off x="7222780" y="4410106"/>
                <a:ext cx="160879" cy="93474"/>
              </a:xfrm>
              <a:custGeom>
                <a:avLst/>
                <a:gdLst/>
                <a:ahLst/>
                <a:cxnLst/>
                <a:rect l="l" t="t" r="r" b="b"/>
                <a:pathLst>
                  <a:path w="685" h="398" extrusionOk="0">
                    <a:moveTo>
                      <a:pt x="1" y="1"/>
                    </a:moveTo>
                    <a:lnTo>
                      <a:pt x="682" y="398"/>
                    </a:lnTo>
                    <a:cubicBezTo>
                      <a:pt x="684" y="398"/>
                      <a:pt x="3" y="1"/>
                      <a:pt x="1" y="1"/>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37"/>
              <p:cNvSpPr/>
              <p:nvPr/>
            </p:nvSpPr>
            <p:spPr>
              <a:xfrm rot="39010">
                <a:off x="7223249" y="4410109"/>
                <a:ext cx="160409" cy="93474"/>
              </a:xfrm>
              <a:custGeom>
                <a:avLst/>
                <a:gdLst/>
                <a:ahLst/>
                <a:cxnLst/>
                <a:rect l="l" t="t" r="r" b="b"/>
                <a:pathLst>
                  <a:path w="683" h="398" extrusionOk="0">
                    <a:moveTo>
                      <a:pt x="1" y="1"/>
                    </a:moveTo>
                    <a:lnTo>
                      <a:pt x="682" y="398"/>
                    </a:lnTo>
                    <a:cubicBezTo>
                      <a:pt x="682" y="398"/>
                      <a:pt x="5" y="1"/>
                      <a:pt x="1" y="1"/>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37"/>
              <p:cNvSpPr/>
              <p:nvPr/>
            </p:nvSpPr>
            <p:spPr>
              <a:xfrm rot="39010">
                <a:off x="7223249" y="4410111"/>
                <a:ext cx="160879" cy="93474"/>
              </a:xfrm>
              <a:custGeom>
                <a:avLst/>
                <a:gdLst/>
                <a:ahLst/>
                <a:cxnLst/>
                <a:rect l="l" t="t" r="r" b="b"/>
                <a:pathLst>
                  <a:path w="685" h="398" extrusionOk="0">
                    <a:moveTo>
                      <a:pt x="1" y="1"/>
                    </a:moveTo>
                    <a:lnTo>
                      <a:pt x="682" y="398"/>
                    </a:lnTo>
                    <a:cubicBezTo>
                      <a:pt x="684" y="396"/>
                      <a:pt x="5" y="1"/>
                      <a:pt x="1" y="1"/>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37"/>
              <p:cNvSpPr/>
              <p:nvPr/>
            </p:nvSpPr>
            <p:spPr>
              <a:xfrm rot="39010">
                <a:off x="7224182" y="4411291"/>
                <a:ext cx="159940" cy="92300"/>
              </a:xfrm>
              <a:custGeom>
                <a:avLst/>
                <a:gdLst/>
                <a:ahLst/>
                <a:cxnLst/>
                <a:rect l="l" t="t" r="r" b="b"/>
                <a:pathLst>
                  <a:path w="681" h="393" extrusionOk="0">
                    <a:moveTo>
                      <a:pt x="1" y="0"/>
                    </a:moveTo>
                    <a:cubicBezTo>
                      <a:pt x="1" y="0"/>
                      <a:pt x="1" y="0"/>
                      <a:pt x="1" y="0"/>
                    </a:cubicBezTo>
                    <a:lnTo>
                      <a:pt x="680" y="393"/>
                    </a:lnTo>
                    <a:cubicBezTo>
                      <a:pt x="680" y="393"/>
                      <a:pt x="10" y="0"/>
                      <a:pt x="1" y="0"/>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37"/>
              <p:cNvSpPr/>
              <p:nvPr/>
            </p:nvSpPr>
            <p:spPr>
              <a:xfrm rot="39010">
                <a:off x="7224189" y="4410119"/>
                <a:ext cx="160409" cy="93474"/>
              </a:xfrm>
              <a:custGeom>
                <a:avLst/>
                <a:gdLst/>
                <a:ahLst/>
                <a:cxnLst/>
                <a:rect l="l" t="t" r="r" b="b"/>
                <a:pathLst>
                  <a:path w="683" h="398" extrusionOk="0">
                    <a:moveTo>
                      <a:pt x="1" y="1"/>
                    </a:moveTo>
                    <a:lnTo>
                      <a:pt x="680" y="398"/>
                    </a:lnTo>
                    <a:cubicBezTo>
                      <a:pt x="682" y="396"/>
                      <a:pt x="3" y="1"/>
                      <a:pt x="1" y="1"/>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37"/>
              <p:cNvSpPr/>
              <p:nvPr/>
            </p:nvSpPr>
            <p:spPr>
              <a:xfrm rot="39010">
                <a:off x="7224658" y="4410127"/>
                <a:ext cx="160879" cy="93474"/>
              </a:xfrm>
              <a:custGeom>
                <a:avLst/>
                <a:gdLst/>
                <a:ahLst/>
                <a:cxnLst/>
                <a:rect l="l" t="t" r="r" b="b"/>
                <a:pathLst>
                  <a:path w="685" h="398" extrusionOk="0">
                    <a:moveTo>
                      <a:pt x="1" y="1"/>
                    </a:moveTo>
                    <a:lnTo>
                      <a:pt x="680" y="398"/>
                    </a:lnTo>
                    <a:cubicBezTo>
                      <a:pt x="684" y="398"/>
                      <a:pt x="3" y="1"/>
                      <a:pt x="1" y="1"/>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37"/>
              <p:cNvSpPr/>
              <p:nvPr/>
            </p:nvSpPr>
            <p:spPr>
              <a:xfrm rot="39010">
                <a:off x="7225128" y="4410130"/>
                <a:ext cx="160409" cy="93474"/>
              </a:xfrm>
              <a:custGeom>
                <a:avLst/>
                <a:gdLst/>
                <a:ahLst/>
                <a:cxnLst/>
                <a:rect l="l" t="t" r="r" b="b"/>
                <a:pathLst>
                  <a:path w="683" h="398" extrusionOk="0">
                    <a:moveTo>
                      <a:pt x="1" y="1"/>
                    </a:moveTo>
                    <a:lnTo>
                      <a:pt x="682" y="398"/>
                    </a:lnTo>
                    <a:cubicBezTo>
                      <a:pt x="682" y="398"/>
                      <a:pt x="3" y="1"/>
                      <a:pt x="1" y="1"/>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37"/>
              <p:cNvSpPr/>
              <p:nvPr/>
            </p:nvSpPr>
            <p:spPr>
              <a:xfrm rot="39010">
                <a:off x="7225128" y="4410133"/>
                <a:ext cx="160879" cy="93474"/>
              </a:xfrm>
              <a:custGeom>
                <a:avLst/>
                <a:gdLst/>
                <a:ahLst/>
                <a:cxnLst/>
                <a:rect l="l" t="t" r="r" b="b"/>
                <a:pathLst>
                  <a:path w="685" h="398" extrusionOk="0">
                    <a:moveTo>
                      <a:pt x="1" y="1"/>
                    </a:moveTo>
                    <a:lnTo>
                      <a:pt x="682" y="398"/>
                    </a:lnTo>
                    <a:cubicBezTo>
                      <a:pt x="684" y="398"/>
                      <a:pt x="3" y="1"/>
                      <a:pt x="1" y="1"/>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37"/>
              <p:cNvSpPr/>
              <p:nvPr/>
            </p:nvSpPr>
            <p:spPr>
              <a:xfrm rot="39010">
                <a:off x="7225598" y="4410138"/>
                <a:ext cx="160879" cy="93474"/>
              </a:xfrm>
              <a:custGeom>
                <a:avLst/>
                <a:gdLst/>
                <a:ahLst/>
                <a:cxnLst/>
                <a:rect l="l" t="t" r="r" b="b"/>
                <a:pathLst>
                  <a:path w="685" h="398" extrusionOk="0">
                    <a:moveTo>
                      <a:pt x="1" y="1"/>
                    </a:moveTo>
                    <a:lnTo>
                      <a:pt x="682" y="398"/>
                    </a:lnTo>
                    <a:lnTo>
                      <a:pt x="684" y="398"/>
                    </a:lnTo>
                    <a:cubicBezTo>
                      <a:pt x="684" y="398"/>
                      <a:pt x="5" y="1"/>
                      <a:pt x="1" y="1"/>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37"/>
              <p:cNvSpPr/>
              <p:nvPr/>
            </p:nvSpPr>
            <p:spPr>
              <a:xfrm rot="39010">
                <a:off x="7226772" y="4410147"/>
                <a:ext cx="160175" cy="93474"/>
              </a:xfrm>
              <a:custGeom>
                <a:avLst/>
                <a:gdLst/>
                <a:ahLst/>
                <a:cxnLst/>
                <a:rect l="l" t="t" r="r" b="b"/>
                <a:pathLst>
                  <a:path w="682" h="398" extrusionOk="0">
                    <a:moveTo>
                      <a:pt x="0" y="1"/>
                    </a:moveTo>
                    <a:cubicBezTo>
                      <a:pt x="1" y="3"/>
                      <a:pt x="257" y="152"/>
                      <a:pt x="455" y="267"/>
                    </a:cubicBezTo>
                    <a:lnTo>
                      <a:pt x="455" y="267"/>
                    </a:lnTo>
                    <a:lnTo>
                      <a:pt x="0" y="1"/>
                    </a:lnTo>
                    <a:close/>
                    <a:moveTo>
                      <a:pt x="455" y="267"/>
                    </a:moveTo>
                    <a:lnTo>
                      <a:pt x="679" y="398"/>
                    </a:lnTo>
                    <a:lnTo>
                      <a:pt x="681" y="398"/>
                    </a:lnTo>
                    <a:cubicBezTo>
                      <a:pt x="681" y="398"/>
                      <a:pt x="580" y="339"/>
                      <a:pt x="455" y="267"/>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37"/>
              <p:cNvSpPr/>
              <p:nvPr/>
            </p:nvSpPr>
            <p:spPr>
              <a:xfrm rot="39010">
                <a:off x="7227235" y="4411324"/>
                <a:ext cx="159705" cy="92300"/>
              </a:xfrm>
              <a:custGeom>
                <a:avLst/>
                <a:gdLst/>
                <a:ahLst/>
                <a:cxnLst/>
                <a:rect l="l" t="t" r="r" b="b"/>
                <a:pathLst>
                  <a:path w="680" h="393" extrusionOk="0">
                    <a:moveTo>
                      <a:pt x="0" y="0"/>
                    </a:moveTo>
                    <a:lnTo>
                      <a:pt x="679" y="393"/>
                    </a:lnTo>
                    <a:cubicBezTo>
                      <a:pt x="679" y="393"/>
                      <a:pt x="679" y="393"/>
                      <a:pt x="679" y="393"/>
                    </a:cubicBezTo>
                    <a:cubicBezTo>
                      <a:pt x="680" y="393"/>
                      <a:pt x="4" y="0"/>
                      <a:pt x="0" y="0"/>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37"/>
              <p:cNvSpPr/>
              <p:nvPr/>
            </p:nvSpPr>
            <p:spPr>
              <a:xfrm rot="39010">
                <a:off x="7200876" y="4433576"/>
                <a:ext cx="160175" cy="98641"/>
              </a:xfrm>
              <a:custGeom>
                <a:avLst/>
                <a:gdLst/>
                <a:ahLst/>
                <a:cxnLst/>
                <a:rect l="l" t="t" r="r" b="b"/>
                <a:pathLst>
                  <a:path w="682" h="420" extrusionOk="0">
                    <a:moveTo>
                      <a:pt x="1" y="0"/>
                    </a:moveTo>
                    <a:lnTo>
                      <a:pt x="1" y="23"/>
                    </a:lnTo>
                    <a:lnTo>
                      <a:pt x="682" y="420"/>
                    </a:lnTo>
                    <a:lnTo>
                      <a:pt x="682" y="395"/>
                    </a:lnTo>
                    <a:lnTo>
                      <a:pt x="1" y="0"/>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37"/>
              <p:cNvSpPr/>
              <p:nvPr/>
            </p:nvSpPr>
            <p:spPr>
              <a:xfrm rot="39010">
                <a:off x="7201032" y="4411145"/>
                <a:ext cx="180373" cy="116021"/>
              </a:xfrm>
              <a:custGeom>
                <a:avLst/>
                <a:gdLst/>
                <a:ahLst/>
                <a:cxnLst/>
                <a:rect l="l" t="t" r="r" b="b"/>
                <a:pathLst>
                  <a:path w="768" h="494" extrusionOk="0">
                    <a:moveTo>
                      <a:pt x="89" y="0"/>
                    </a:moveTo>
                    <a:lnTo>
                      <a:pt x="42" y="25"/>
                    </a:lnTo>
                    <a:cubicBezTo>
                      <a:pt x="19" y="47"/>
                      <a:pt x="17" y="47"/>
                      <a:pt x="17" y="51"/>
                    </a:cubicBezTo>
                    <a:cubicBezTo>
                      <a:pt x="13" y="53"/>
                      <a:pt x="13" y="53"/>
                      <a:pt x="13" y="55"/>
                    </a:cubicBezTo>
                    <a:cubicBezTo>
                      <a:pt x="1" y="96"/>
                      <a:pt x="682" y="493"/>
                      <a:pt x="682" y="493"/>
                    </a:cubicBezTo>
                    <a:cubicBezTo>
                      <a:pt x="682" y="485"/>
                      <a:pt x="684" y="481"/>
                      <a:pt x="684" y="473"/>
                    </a:cubicBezTo>
                    <a:cubicBezTo>
                      <a:pt x="686" y="464"/>
                      <a:pt x="688" y="460"/>
                      <a:pt x="694" y="452"/>
                    </a:cubicBezTo>
                    <a:cubicBezTo>
                      <a:pt x="698" y="444"/>
                      <a:pt x="702" y="440"/>
                      <a:pt x="706" y="434"/>
                    </a:cubicBezTo>
                    <a:cubicBezTo>
                      <a:pt x="713" y="430"/>
                      <a:pt x="717" y="424"/>
                      <a:pt x="723" y="422"/>
                    </a:cubicBezTo>
                    <a:lnTo>
                      <a:pt x="768" y="395"/>
                    </a:lnTo>
                    <a:lnTo>
                      <a:pt x="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37"/>
              <p:cNvSpPr/>
              <p:nvPr/>
            </p:nvSpPr>
            <p:spPr>
              <a:xfrm rot="39010">
                <a:off x="7180584" y="4438628"/>
                <a:ext cx="180373" cy="104982"/>
              </a:xfrm>
              <a:custGeom>
                <a:avLst/>
                <a:gdLst/>
                <a:ahLst/>
                <a:cxnLst/>
                <a:rect l="l" t="t" r="r" b="b"/>
                <a:pathLst>
                  <a:path w="768" h="447" extrusionOk="0">
                    <a:moveTo>
                      <a:pt x="87" y="1"/>
                    </a:moveTo>
                    <a:lnTo>
                      <a:pt x="46" y="27"/>
                    </a:lnTo>
                    <a:lnTo>
                      <a:pt x="1" y="52"/>
                    </a:lnTo>
                    <a:lnTo>
                      <a:pt x="680" y="447"/>
                    </a:lnTo>
                    <a:lnTo>
                      <a:pt x="723" y="424"/>
                    </a:lnTo>
                    <a:lnTo>
                      <a:pt x="768" y="398"/>
                    </a:lnTo>
                    <a:lnTo>
                      <a:pt x="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37"/>
              <p:cNvSpPr/>
              <p:nvPr/>
            </p:nvSpPr>
            <p:spPr>
              <a:xfrm rot="39010">
                <a:off x="7171483" y="4438446"/>
                <a:ext cx="166516" cy="94883"/>
              </a:xfrm>
              <a:custGeom>
                <a:avLst/>
                <a:gdLst/>
                <a:ahLst/>
                <a:cxnLst/>
                <a:rect l="l" t="t" r="r" b="b"/>
                <a:pathLst>
                  <a:path w="709" h="404" extrusionOk="0">
                    <a:moveTo>
                      <a:pt x="17" y="0"/>
                    </a:moveTo>
                    <a:cubicBezTo>
                      <a:pt x="12" y="0"/>
                      <a:pt x="6" y="2"/>
                      <a:pt x="1" y="7"/>
                    </a:cubicBezTo>
                    <a:lnTo>
                      <a:pt x="680" y="404"/>
                    </a:lnTo>
                    <a:cubicBezTo>
                      <a:pt x="686" y="399"/>
                      <a:pt x="692" y="397"/>
                      <a:pt x="698" y="397"/>
                    </a:cubicBezTo>
                    <a:cubicBezTo>
                      <a:pt x="702" y="397"/>
                      <a:pt x="705" y="398"/>
                      <a:pt x="709" y="400"/>
                    </a:cubicBezTo>
                    <a:lnTo>
                      <a:pt x="29" y="5"/>
                    </a:lnTo>
                    <a:cubicBezTo>
                      <a:pt x="26" y="2"/>
                      <a:pt x="21" y="0"/>
                      <a:pt x="17" y="0"/>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37"/>
              <p:cNvSpPr/>
              <p:nvPr/>
            </p:nvSpPr>
            <p:spPr>
              <a:xfrm rot="39010">
                <a:off x="7171014" y="4439345"/>
                <a:ext cx="160409" cy="93005"/>
              </a:xfrm>
              <a:custGeom>
                <a:avLst/>
                <a:gdLst/>
                <a:ahLst/>
                <a:cxnLst/>
                <a:rect l="l" t="t" r="r" b="b"/>
                <a:pathLst>
                  <a:path w="683" h="396" extrusionOk="0">
                    <a:moveTo>
                      <a:pt x="1" y="1"/>
                    </a:moveTo>
                    <a:lnTo>
                      <a:pt x="680" y="396"/>
                    </a:lnTo>
                    <a:cubicBezTo>
                      <a:pt x="682" y="396"/>
                      <a:pt x="3" y="1"/>
                      <a:pt x="1" y="1"/>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37"/>
              <p:cNvSpPr/>
              <p:nvPr/>
            </p:nvSpPr>
            <p:spPr>
              <a:xfrm rot="39010">
                <a:off x="7171483" y="4439348"/>
                <a:ext cx="159940" cy="93005"/>
              </a:xfrm>
              <a:custGeom>
                <a:avLst/>
                <a:gdLst/>
                <a:ahLst/>
                <a:cxnLst/>
                <a:rect l="l" t="t" r="r" b="b"/>
                <a:pathLst>
                  <a:path w="681" h="396" extrusionOk="0">
                    <a:moveTo>
                      <a:pt x="1" y="1"/>
                    </a:moveTo>
                    <a:lnTo>
                      <a:pt x="680" y="396"/>
                    </a:lnTo>
                    <a:cubicBezTo>
                      <a:pt x="680" y="396"/>
                      <a:pt x="3" y="1"/>
                      <a:pt x="1" y="1"/>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37"/>
              <p:cNvSpPr/>
              <p:nvPr/>
            </p:nvSpPr>
            <p:spPr>
              <a:xfrm rot="39010">
                <a:off x="7171481" y="4439823"/>
                <a:ext cx="160879" cy="92535"/>
              </a:xfrm>
              <a:custGeom>
                <a:avLst/>
                <a:gdLst/>
                <a:ahLst/>
                <a:cxnLst/>
                <a:rect l="l" t="t" r="r" b="b"/>
                <a:pathLst>
                  <a:path w="685" h="394" extrusionOk="0">
                    <a:moveTo>
                      <a:pt x="1" y="1"/>
                    </a:moveTo>
                    <a:cubicBezTo>
                      <a:pt x="1" y="1"/>
                      <a:pt x="1" y="1"/>
                      <a:pt x="1" y="1"/>
                    </a:cubicBezTo>
                    <a:lnTo>
                      <a:pt x="680" y="394"/>
                    </a:lnTo>
                    <a:cubicBezTo>
                      <a:pt x="684" y="394"/>
                      <a:pt x="6" y="1"/>
                      <a:pt x="1" y="1"/>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37"/>
              <p:cNvSpPr/>
              <p:nvPr/>
            </p:nvSpPr>
            <p:spPr>
              <a:xfrm rot="39010">
                <a:off x="7171953" y="4439358"/>
                <a:ext cx="160879" cy="93005"/>
              </a:xfrm>
              <a:custGeom>
                <a:avLst/>
                <a:gdLst/>
                <a:ahLst/>
                <a:cxnLst/>
                <a:rect l="l" t="t" r="r" b="b"/>
                <a:pathLst>
                  <a:path w="685" h="396" extrusionOk="0">
                    <a:moveTo>
                      <a:pt x="1" y="1"/>
                    </a:moveTo>
                    <a:cubicBezTo>
                      <a:pt x="1" y="1"/>
                      <a:pt x="1" y="1"/>
                      <a:pt x="1" y="1"/>
                    </a:cubicBezTo>
                    <a:lnTo>
                      <a:pt x="682" y="396"/>
                    </a:lnTo>
                    <a:cubicBezTo>
                      <a:pt x="684" y="394"/>
                      <a:pt x="10" y="1"/>
                      <a:pt x="1" y="1"/>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37"/>
              <p:cNvSpPr/>
              <p:nvPr/>
            </p:nvSpPr>
            <p:spPr>
              <a:xfrm rot="39010">
                <a:off x="7172431" y="4438422"/>
                <a:ext cx="160409" cy="93474"/>
              </a:xfrm>
              <a:custGeom>
                <a:avLst/>
                <a:gdLst/>
                <a:ahLst/>
                <a:cxnLst/>
                <a:rect l="l" t="t" r="r" b="b"/>
                <a:pathLst>
                  <a:path w="683" h="398" extrusionOk="0">
                    <a:moveTo>
                      <a:pt x="682" y="398"/>
                    </a:moveTo>
                    <a:lnTo>
                      <a:pt x="1" y="1"/>
                    </a:lnTo>
                    <a:lnTo>
                      <a:pt x="682" y="398"/>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37"/>
              <p:cNvSpPr/>
              <p:nvPr/>
            </p:nvSpPr>
            <p:spPr>
              <a:xfrm rot="39010">
                <a:off x="7173599" y="4439370"/>
                <a:ext cx="159705" cy="92535"/>
              </a:xfrm>
              <a:custGeom>
                <a:avLst/>
                <a:gdLst/>
                <a:ahLst/>
                <a:cxnLst/>
                <a:rect l="l" t="t" r="r" b="b"/>
                <a:pathLst>
                  <a:path w="680" h="394" extrusionOk="0">
                    <a:moveTo>
                      <a:pt x="679" y="394"/>
                    </a:moveTo>
                    <a:lnTo>
                      <a:pt x="0" y="1"/>
                    </a:lnTo>
                    <a:lnTo>
                      <a:pt x="679" y="394"/>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37"/>
              <p:cNvSpPr/>
              <p:nvPr/>
            </p:nvSpPr>
            <p:spPr>
              <a:xfrm rot="39010">
                <a:off x="7173605" y="4438434"/>
                <a:ext cx="160175" cy="93474"/>
              </a:xfrm>
              <a:custGeom>
                <a:avLst/>
                <a:gdLst/>
                <a:ahLst/>
                <a:cxnLst/>
                <a:rect l="l" t="t" r="r" b="b"/>
                <a:pathLst>
                  <a:path w="682" h="398" extrusionOk="0">
                    <a:moveTo>
                      <a:pt x="0" y="1"/>
                    </a:moveTo>
                    <a:lnTo>
                      <a:pt x="679" y="398"/>
                    </a:lnTo>
                    <a:cubicBezTo>
                      <a:pt x="681" y="396"/>
                      <a:pt x="2" y="1"/>
                      <a:pt x="0" y="1"/>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37"/>
              <p:cNvSpPr/>
              <p:nvPr/>
            </p:nvSpPr>
            <p:spPr>
              <a:xfrm rot="39010">
                <a:off x="7174074" y="4438436"/>
                <a:ext cx="159705" cy="93474"/>
              </a:xfrm>
              <a:custGeom>
                <a:avLst/>
                <a:gdLst/>
                <a:ahLst/>
                <a:cxnLst/>
                <a:rect l="l" t="t" r="r" b="b"/>
                <a:pathLst>
                  <a:path w="680" h="398" extrusionOk="0">
                    <a:moveTo>
                      <a:pt x="0" y="1"/>
                    </a:moveTo>
                    <a:lnTo>
                      <a:pt x="679" y="398"/>
                    </a:lnTo>
                    <a:cubicBezTo>
                      <a:pt x="679" y="396"/>
                      <a:pt x="2" y="2"/>
                      <a:pt x="0" y="1"/>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37"/>
              <p:cNvSpPr/>
              <p:nvPr/>
            </p:nvSpPr>
            <p:spPr>
              <a:xfrm rot="39010">
                <a:off x="7174074" y="4438442"/>
                <a:ext cx="160644" cy="93474"/>
              </a:xfrm>
              <a:custGeom>
                <a:avLst/>
                <a:gdLst/>
                <a:ahLst/>
                <a:cxnLst/>
                <a:rect l="l" t="t" r="r" b="b"/>
                <a:pathLst>
                  <a:path w="684" h="398" extrusionOk="0">
                    <a:moveTo>
                      <a:pt x="0" y="1"/>
                    </a:moveTo>
                    <a:lnTo>
                      <a:pt x="679" y="398"/>
                    </a:lnTo>
                    <a:cubicBezTo>
                      <a:pt x="683" y="396"/>
                      <a:pt x="2" y="1"/>
                      <a:pt x="0" y="1"/>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37"/>
              <p:cNvSpPr/>
              <p:nvPr/>
            </p:nvSpPr>
            <p:spPr>
              <a:xfrm rot="39010">
                <a:off x="7174549" y="4437977"/>
                <a:ext cx="160644" cy="93474"/>
              </a:xfrm>
              <a:custGeom>
                <a:avLst/>
                <a:gdLst/>
                <a:ahLst/>
                <a:cxnLst/>
                <a:rect l="l" t="t" r="r" b="b"/>
                <a:pathLst>
                  <a:path w="684" h="398" extrusionOk="0">
                    <a:moveTo>
                      <a:pt x="0" y="1"/>
                    </a:moveTo>
                    <a:lnTo>
                      <a:pt x="681" y="398"/>
                    </a:lnTo>
                    <a:cubicBezTo>
                      <a:pt x="683" y="398"/>
                      <a:pt x="2" y="1"/>
                      <a:pt x="0" y="1"/>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37"/>
              <p:cNvSpPr/>
              <p:nvPr/>
            </p:nvSpPr>
            <p:spPr>
              <a:xfrm rot="39010">
                <a:off x="7175019" y="4437980"/>
                <a:ext cx="160175" cy="93474"/>
              </a:xfrm>
              <a:custGeom>
                <a:avLst/>
                <a:gdLst/>
                <a:ahLst/>
                <a:cxnLst/>
                <a:rect l="l" t="t" r="r" b="b"/>
                <a:pathLst>
                  <a:path w="682" h="398" extrusionOk="0">
                    <a:moveTo>
                      <a:pt x="681" y="398"/>
                    </a:moveTo>
                    <a:lnTo>
                      <a:pt x="0" y="1"/>
                    </a:lnTo>
                    <a:lnTo>
                      <a:pt x="681" y="398"/>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37"/>
              <p:cNvSpPr/>
              <p:nvPr/>
            </p:nvSpPr>
            <p:spPr>
              <a:xfrm rot="39010">
                <a:off x="7175016" y="4438452"/>
                <a:ext cx="160644" cy="93005"/>
              </a:xfrm>
              <a:custGeom>
                <a:avLst/>
                <a:gdLst/>
                <a:ahLst/>
                <a:cxnLst/>
                <a:rect l="l" t="t" r="r" b="b"/>
                <a:pathLst>
                  <a:path w="684" h="396" extrusionOk="0">
                    <a:moveTo>
                      <a:pt x="0" y="1"/>
                    </a:moveTo>
                    <a:lnTo>
                      <a:pt x="681" y="396"/>
                    </a:lnTo>
                    <a:cubicBezTo>
                      <a:pt x="684" y="396"/>
                      <a:pt x="4" y="1"/>
                      <a:pt x="0" y="1"/>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37"/>
              <p:cNvSpPr/>
              <p:nvPr/>
            </p:nvSpPr>
            <p:spPr>
              <a:xfrm rot="39010">
                <a:off x="7175956" y="4438458"/>
                <a:ext cx="159705" cy="93005"/>
              </a:xfrm>
              <a:custGeom>
                <a:avLst/>
                <a:gdLst/>
                <a:ahLst/>
                <a:cxnLst/>
                <a:rect l="l" t="t" r="r" b="b"/>
                <a:pathLst>
                  <a:path w="680" h="396" extrusionOk="0">
                    <a:moveTo>
                      <a:pt x="0" y="1"/>
                    </a:moveTo>
                    <a:lnTo>
                      <a:pt x="424" y="247"/>
                    </a:lnTo>
                    <a:lnTo>
                      <a:pt x="424" y="247"/>
                    </a:lnTo>
                    <a:cubicBezTo>
                      <a:pt x="231" y="135"/>
                      <a:pt x="1" y="1"/>
                      <a:pt x="0" y="1"/>
                    </a:cubicBezTo>
                    <a:close/>
                    <a:moveTo>
                      <a:pt x="424" y="247"/>
                    </a:moveTo>
                    <a:cubicBezTo>
                      <a:pt x="561" y="327"/>
                      <a:pt x="679" y="396"/>
                      <a:pt x="680" y="396"/>
                    </a:cubicBezTo>
                    <a:cubicBezTo>
                      <a:pt x="680" y="396"/>
                      <a:pt x="680" y="396"/>
                      <a:pt x="680" y="396"/>
                    </a:cubicBezTo>
                    <a:lnTo>
                      <a:pt x="424" y="247"/>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37"/>
              <p:cNvSpPr/>
              <p:nvPr/>
            </p:nvSpPr>
            <p:spPr>
              <a:xfrm rot="39010">
                <a:off x="7176428" y="4437996"/>
                <a:ext cx="160175" cy="93474"/>
              </a:xfrm>
              <a:custGeom>
                <a:avLst/>
                <a:gdLst/>
                <a:ahLst/>
                <a:cxnLst/>
                <a:rect l="l" t="t" r="r" b="b"/>
                <a:pathLst>
                  <a:path w="682" h="398" extrusionOk="0">
                    <a:moveTo>
                      <a:pt x="0" y="1"/>
                    </a:moveTo>
                    <a:lnTo>
                      <a:pt x="680" y="398"/>
                    </a:lnTo>
                    <a:lnTo>
                      <a:pt x="682" y="398"/>
                    </a:lnTo>
                    <a:cubicBezTo>
                      <a:pt x="682" y="398"/>
                      <a:pt x="2" y="1"/>
                      <a:pt x="0" y="1"/>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37"/>
              <p:cNvSpPr/>
              <p:nvPr/>
            </p:nvSpPr>
            <p:spPr>
              <a:xfrm rot="39010">
                <a:off x="7176893" y="4438474"/>
                <a:ext cx="160644" cy="93474"/>
              </a:xfrm>
              <a:custGeom>
                <a:avLst/>
                <a:gdLst/>
                <a:ahLst/>
                <a:cxnLst/>
                <a:rect l="l" t="t" r="r" b="b"/>
                <a:pathLst>
                  <a:path w="684" h="398" extrusionOk="0">
                    <a:moveTo>
                      <a:pt x="0" y="1"/>
                    </a:moveTo>
                    <a:lnTo>
                      <a:pt x="0" y="1"/>
                    </a:lnTo>
                    <a:cubicBezTo>
                      <a:pt x="2" y="3"/>
                      <a:pt x="259" y="152"/>
                      <a:pt x="457" y="267"/>
                    </a:cubicBezTo>
                    <a:lnTo>
                      <a:pt x="457" y="267"/>
                    </a:lnTo>
                    <a:lnTo>
                      <a:pt x="0" y="1"/>
                    </a:lnTo>
                    <a:close/>
                    <a:moveTo>
                      <a:pt x="457" y="267"/>
                    </a:moveTo>
                    <a:lnTo>
                      <a:pt x="682" y="398"/>
                    </a:lnTo>
                    <a:lnTo>
                      <a:pt x="684" y="398"/>
                    </a:lnTo>
                    <a:cubicBezTo>
                      <a:pt x="684" y="398"/>
                      <a:pt x="582" y="339"/>
                      <a:pt x="457" y="267"/>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37"/>
              <p:cNvSpPr/>
              <p:nvPr/>
            </p:nvSpPr>
            <p:spPr>
              <a:xfrm rot="39010">
                <a:off x="7177362" y="4438479"/>
                <a:ext cx="160644" cy="93474"/>
              </a:xfrm>
              <a:custGeom>
                <a:avLst/>
                <a:gdLst/>
                <a:ahLst/>
                <a:cxnLst/>
                <a:rect l="l" t="t" r="r" b="b"/>
                <a:pathLst>
                  <a:path w="684" h="398" extrusionOk="0">
                    <a:moveTo>
                      <a:pt x="0" y="1"/>
                    </a:moveTo>
                    <a:cubicBezTo>
                      <a:pt x="3" y="3"/>
                      <a:pt x="183" y="108"/>
                      <a:pt x="358" y="209"/>
                    </a:cubicBezTo>
                    <a:lnTo>
                      <a:pt x="358" y="209"/>
                    </a:lnTo>
                    <a:lnTo>
                      <a:pt x="0" y="1"/>
                    </a:lnTo>
                    <a:close/>
                    <a:moveTo>
                      <a:pt x="358" y="209"/>
                    </a:moveTo>
                    <a:lnTo>
                      <a:pt x="682" y="398"/>
                    </a:lnTo>
                    <a:lnTo>
                      <a:pt x="684" y="398"/>
                    </a:lnTo>
                    <a:cubicBezTo>
                      <a:pt x="684" y="398"/>
                      <a:pt x="524" y="305"/>
                      <a:pt x="358" y="209"/>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37"/>
              <p:cNvSpPr/>
              <p:nvPr/>
            </p:nvSpPr>
            <p:spPr>
              <a:xfrm rot="39010">
                <a:off x="7151467" y="4461669"/>
                <a:ext cx="159940" cy="98876"/>
              </a:xfrm>
              <a:custGeom>
                <a:avLst/>
                <a:gdLst/>
                <a:ahLst/>
                <a:cxnLst/>
                <a:rect l="l" t="t" r="r" b="b"/>
                <a:pathLst>
                  <a:path w="681" h="421" extrusionOk="0">
                    <a:moveTo>
                      <a:pt x="1" y="1"/>
                    </a:moveTo>
                    <a:lnTo>
                      <a:pt x="1" y="23"/>
                    </a:lnTo>
                    <a:lnTo>
                      <a:pt x="680" y="420"/>
                    </a:lnTo>
                    <a:lnTo>
                      <a:pt x="680" y="420"/>
                    </a:lnTo>
                    <a:lnTo>
                      <a:pt x="678" y="396"/>
                    </a:lnTo>
                    <a:lnTo>
                      <a:pt x="1" y="1"/>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37"/>
              <p:cNvSpPr/>
              <p:nvPr/>
            </p:nvSpPr>
            <p:spPr>
              <a:xfrm rot="39010">
                <a:off x="7150686" y="4439230"/>
                <a:ext cx="180607" cy="116021"/>
              </a:xfrm>
              <a:custGeom>
                <a:avLst/>
                <a:gdLst/>
                <a:ahLst/>
                <a:cxnLst/>
                <a:rect l="l" t="t" r="r" b="b"/>
                <a:pathLst>
                  <a:path w="769" h="494" extrusionOk="0">
                    <a:moveTo>
                      <a:pt x="89" y="1"/>
                    </a:moveTo>
                    <a:lnTo>
                      <a:pt x="42" y="25"/>
                    </a:lnTo>
                    <a:cubicBezTo>
                      <a:pt x="19" y="48"/>
                      <a:pt x="17" y="48"/>
                      <a:pt x="17" y="52"/>
                    </a:cubicBezTo>
                    <a:cubicBezTo>
                      <a:pt x="15" y="54"/>
                      <a:pt x="15" y="54"/>
                      <a:pt x="15" y="56"/>
                    </a:cubicBezTo>
                    <a:cubicBezTo>
                      <a:pt x="1" y="97"/>
                      <a:pt x="682" y="494"/>
                      <a:pt x="682" y="494"/>
                    </a:cubicBezTo>
                    <a:cubicBezTo>
                      <a:pt x="682" y="486"/>
                      <a:pt x="684" y="482"/>
                      <a:pt x="684" y="473"/>
                    </a:cubicBezTo>
                    <a:cubicBezTo>
                      <a:pt x="686" y="465"/>
                      <a:pt x="692" y="457"/>
                      <a:pt x="694" y="453"/>
                    </a:cubicBezTo>
                    <a:cubicBezTo>
                      <a:pt x="701" y="445"/>
                      <a:pt x="703" y="441"/>
                      <a:pt x="707" y="435"/>
                    </a:cubicBezTo>
                    <a:cubicBezTo>
                      <a:pt x="713" y="430"/>
                      <a:pt x="717" y="424"/>
                      <a:pt x="723" y="422"/>
                    </a:cubicBezTo>
                    <a:lnTo>
                      <a:pt x="768" y="396"/>
                    </a:lnTo>
                    <a:lnTo>
                      <a:pt x="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37"/>
              <p:cNvSpPr/>
              <p:nvPr/>
            </p:nvSpPr>
            <p:spPr>
              <a:xfrm rot="39010">
                <a:off x="7130705" y="4466953"/>
                <a:ext cx="180607" cy="104982"/>
              </a:xfrm>
              <a:custGeom>
                <a:avLst/>
                <a:gdLst/>
                <a:ahLst/>
                <a:cxnLst/>
                <a:rect l="l" t="t" r="r" b="b"/>
                <a:pathLst>
                  <a:path w="769" h="447" extrusionOk="0">
                    <a:moveTo>
                      <a:pt x="89" y="0"/>
                    </a:moveTo>
                    <a:lnTo>
                      <a:pt x="44" y="27"/>
                    </a:lnTo>
                    <a:lnTo>
                      <a:pt x="1" y="52"/>
                    </a:lnTo>
                    <a:lnTo>
                      <a:pt x="678" y="447"/>
                    </a:lnTo>
                    <a:lnTo>
                      <a:pt x="723" y="420"/>
                    </a:lnTo>
                    <a:lnTo>
                      <a:pt x="768" y="397"/>
                    </a:lnTo>
                    <a:lnTo>
                      <a:pt x="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37"/>
              <p:cNvSpPr/>
              <p:nvPr/>
            </p:nvSpPr>
            <p:spPr>
              <a:xfrm rot="39010">
                <a:off x="7121379" y="4466296"/>
                <a:ext cx="166281" cy="93944"/>
              </a:xfrm>
              <a:custGeom>
                <a:avLst/>
                <a:gdLst/>
                <a:ahLst/>
                <a:cxnLst/>
                <a:rect l="l" t="t" r="r" b="b"/>
                <a:pathLst>
                  <a:path w="708" h="400" extrusionOk="0">
                    <a:moveTo>
                      <a:pt x="23" y="0"/>
                    </a:moveTo>
                    <a:lnTo>
                      <a:pt x="23" y="0"/>
                    </a:lnTo>
                    <a:cubicBezTo>
                      <a:pt x="0" y="7"/>
                      <a:pt x="681" y="399"/>
                      <a:pt x="681" y="399"/>
                    </a:cubicBezTo>
                    <a:cubicBezTo>
                      <a:pt x="685" y="399"/>
                      <a:pt x="692" y="397"/>
                      <a:pt x="696" y="397"/>
                    </a:cubicBezTo>
                    <a:cubicBezTo>
                      <a:pt x="700" y="397"/>
                      <a:pt x="703" y="397"/>
                      <a:pt x="706" y="398"/>
                    </a:cubicBezTo>
                    <a:lnTo>
                      <a:pt x="706" y="398"/>
                    </a:lnTo>
                    <a:lnTo>
                      <a:pt x="29" y="2"/>
                    </a:lnTo>
                    <a:cubicBezTo>
                      <a:pt x="25" y="0"/>
                      <a:pt x="23" y="0"/>
                      <a:pt x="23" y="0"/>
                    </a:cubicBezTo>
                    <a:close/>
                    <a:moveTo>
                      <a:pt x="706" y="398"/>
                    </a:moveTo>
                    <a:lnTo>
                      <a:pt x="708" y="399"/>
                    </a:lnTo>
                    <a:cubicBezTo>
                      <a:pt x="707" y="399"/>
                      <a:pt x="707" y="398"/>
                      <a:pt x="706" y="398"/>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37"/>
              <p:cNvSpPr/>
              <p:nvPr/>
            </p:nvSpPr>
            <p:spPr>
              <a:xfrm rot="39010">
                <a:off x="7101356" y="4489988"/>
                <a:ext cx="159705" cy="98406"/>
              </a:xfrm>
              <a:custGeom>
                <a:avLst/>
                <a:gdLst/>
                <a:ahLst/>
                <a:cxnLst/>
                <a:rect l="l" t="t" r="r" b="b"/>
                <a:pathLst>
                  <a:path w="680" h="419" extrusionOk="0">
                    <a:moveTo>
                      <a:pt x="0" y="1"/>
                    </a:moveTo>
                    <a:lnTo>
                      <a:pt x="0" y="23"/>
                    </a:lnTo>
                    <a:lnTo>
                      <a:pt x="679" y="418"/>
                    </a:lnTo>
                    <a:lnTo>
                      <a:pt x="677" y="396"/>
                    </a:lnTo>
                    <a:lnTo>
                      <a:pt x="0" y="1"/>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37"/>
              <p:cNvSpPr/>
              <p:nvPr/>
            </p:nvSpPr>
            <p:spPr>
              <a:xfrm rot="39010">
                <a:off x="7101036" y="4468025"/>
                <a:ext cx="180373" cy="116021"/>
              </a:xfrm>
              <a:custGeom>
                <a:avLst/>
                <a:gdLst/>
                <a:ahLst/>
                <a:cxnLst/>
                <a:rect l="l" t="t" r="r" b="b"/>
                <a:pathLst>
                  <a:path w="768" h="494" extrusionOk="0">
                    <a:moveTo>
                      <a:pt x="86" y="1"/>
                    </a:moveTo>
                    <a:lnTo>
                      <a:pt x="41" y="25"/>
                    </a:lnTo>
                    <a:cubicBezTo>
                      <a:pt x="17" y="50"/>
                      <a:pt x="14" y="50"/>
                      <a:pt x="14" y="52"/>
                    </a:cubicBezTo>
                    <a:cubicBezTo>
                      <a:pt x="12" y="54"/>
                      <a:pt x="12" y="54"/>
                      <a:pt x="12" y="56"/>
                    </a:cubicBezTo>
                    <a:cubicBezTo>
                      <a:pt x="0" y="97"/>
                      <a:pt x="679" y="494"/>
                      <a:pt x="679" y="494"/>
                    </a:cubicBezTo>
                    <a:cubicBezTo>
                      <a:pt x="679" y="486"/>
                      <a:pt x="681" y="481"/>
                      <a:pt x="681" y="473"/>
                    </a:cubicBezTo>
                    <a:cubicBezTo>
                      <a:pt x="688" y="463"/>
                      <a:pt x="690" y="455"/>
                      <a:pt x="692" y="451"/>
                    </a:cubicBezTo>
                    <a:cubicBezTo>
                      <a:pt x="698" y="443"/>
                      <a:pt x="700" y="438"/>
                      <a:pt x="706" y="432"/>
                    </a:cubicBezTo>
                    <a:cubicBezTo>
                      <a:pt x="710" y="428"/>
                      <a:pt x="716" y="422"/>
                      <a:pt x="720" y="420"/>
                    </a:cubicBezTo>
                    <a:lnTo>
                      <a:pt x="767" y="393"/>
                    </a:lnTo>
                    <a:lnTo>
                      <a:pt x="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37"/>
              <p:cNvSpPr/>
              <p:nvPr/>
            </p:nvSpPr>
            <p:spPr>
              <a:xfrm rot="39010">
                <a:off x="7080590" y="4495273"/>
                <a:ext cx="180373" cy="104982"/>
              </a:xfrm>
              <a:custGeom>
                <a:avLst/>
                <a:gdLst/>
                <a:ahLst/>
                <a:cxnLst/>
                <a:rect l="l" t="t" r="r" b="b"/>
                <a:pathLst>
                  <a:path w="768" h="447" extrusionOk="0">
                    <a:moveTo>
                      <a:pt x="88" y="0"/>
                    </a:moveTo>
                    <a:lnTo>
                      <a:pt x="45" y="27"/>
                    </a:lnTo>
                    <a:lnTo>
                      <a:pt x="0" y="51"/>
                    </a:lnTo>
                    <a:lnTo>
                      <a:pt x="679" y="446"/>
                    </a:lnTo>
                    <a:lnTo>
                      <a:pt x="724" y="420"/>
                    </a:lnTo>
                    <a:lnTo>
                      <a:pt x="767" y="395"/>
                    </a:lnTo>
                    <a:lnTo>
                      <a:pt x="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37"/>
              <p:cNvSpPr/>
              <p:nvPr/>
            </p:nvSpPr>
            <p:spPr>
              <a:xfrm rot="39010">
                <a:off x="7071030" y="4494618"/>
                <a:ext cx="166986" cy="93944"/>
              </a:xfrm>
              <a:custGeom>
                <a:avLst/>
                <a:gdLst/>
                <a:ahLst/>
                <a:cxnLst/>
                <a:rect l="l" t="t" r="r" b="b"/>
                <a:pathLst>
                  <a:path w="711" h="400" extrusionOk="0">
                    <a:moveTo>
                      <a:pt x="25" y="0"/>
                    </a:moveTo>
                    <a:cubicBezTo>
                      <a:pt x="0" y="6"/>
                      <a:pt x="682" y="399"/>
                      <a:pt x="682" y="399"/>
                    </a:cubicBezTo>
                    <a:cubicBezTo>
                      <a:pt x="686" y="399"/>
                      <a:pt x="692" y="397"/>
                      <a:pt x="696" y="397"/>
                    </a:cubicBezTo>
                    <a:cubicBezTo>
                      <a:pt x="702" y="397"/>
                      <a:pt x="706" y="397"/>
                      <a:pt x="710" y="399"/>
                    </a:cubicBezTo>
                    <a:lnTo>
                      <a:pt x="29" y="2"/>
                    </a:lnTo>
                    <a:lnTo>
                      <a:pt x="25" y="0"/>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37"/>
              <p:cNvSpPr/>
              <p:nvPr/>
            </p:nvSpPr>
            <p:spPr>
              <a:xfrm rot="39010">
                <a:off x="7051008" y="4518309"/>
                <a:ext cx="160175" cy="98172"/>
              </a:xfrm>
              <a:custGeom>
                <a:avLst/>
                <a:gdLst/>
                <a:ahLst/>
                <a:cxnLst/>
                <a:rect l="l" t="t" r="r" b="b"/>
                <a:pathLst>
                  <a:path w="682" h="418" extrusionOk="0">
                    <a:moveTo>
                      <a:pt x="0" y="0"/>
                    </a:moveTo>
                    <a:lnTo>
                      <a:pt x="0" y="23"/>
                    </a:lnTo>
                    <a:lnTo>
                      <a:pt x="682" y="418"/>
                    </a:lnTo>
                    <a:lnTo>
                      <a:pt x="682" y="395"/>
                    </a:lnTo>
                    <a:lnTo>
                      <a:pt x="0" y="0"/>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37"/>
              <p:cNvSpPr/>
              <p:nvPr/>
            </p:nvSpPr>
            <p:spPr>
              <a:xfrm rot="39010">
                <a:off x="7051162" y="4495876"/>
                <a:ext cx="179903" cy="116021"/>
              </a:xfrm>
              <a:custGeom>
                <a:avLst/>
                <a:gdLst/>
                <a:ahLst/>
                <a:cxnLst/>
                <a:rect l="l" t="t" r="r" b="b"/>
                <a:pathLst>
                  <a:path w="766" h="494" extrusionOk="0">
                    <a:moveTo>
                      <a:pt x="84" y="0"/>
                    </a:moveTo>
                    <a:lnTo>
                      <a:pt x="41" y="25"/>
                    </a:lnTo>
                    <a:cubicBezTo>
                      <a:pt x="19" y="47"/>
                      <a:pt x="17" y="47"/>
                      <a:pt x="17" y="51"/>
                    </a:cubicBezTo>
                    <a:cubicBezTo>
                      <a:pt x="13" y="54"/>
                      <a:pt x="13" y="54"/>
                      <a:pt x="13" y="56"/>
                    </a:cubicBezTo>
                    <a:cubicBezTo>
                      <a:pt x="0" y="96"/>
                      <a:pt x="682" y="493"/>
                      <a:pt x="682" y="493"/>
                    </a:cubicBezTo>
                    <a:cubicBezTo>
                      <a:pt x="682" y="485"/>
                      <a:pt x="684" y="481"/>
                      <a:pt x="684" y="473"/>
                    </a:cubicBezTo>
                    <a:cubicBezTo>
                      <a:pt x="686" y="465"/>
                      <a:pt x="688" y="457"/>
                      <a:pt x="692" y="452"/>
                    </a:cubicBezTo>
                    <a:cubicBezTo>
                      <a:pt x="696" y="444"/>
                      <a:pt x="698" y="440"/>
                      <a:pt x="704" y="434"/>
                    </a:cubicBezTo>
                    <a:cubicBezTo>
                      <a:pt x="708" y="430"/>
                      <a:pt x="714" y="424"/>
                      <a:pt x="719" y="422"/>
                    </a:cubicBezTo>
                    <a:lnTo>
                      <a:pt x="766" y="395"/>
                    </a:lnTo>
                    <a:lnTo>
                      <a:pt x="84" y="0"/>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37"/>
              <p:cNvSpPr/>
              <p:nvPr/>
            </p:nvSpPr>
            <p:spPr>
              <a:xfrm rot="39010">
                <a:off x="7030712" y="4523596"/>
                <a:ext cx="180373" cy="104748"/>
              </a:xfrm>
              <a:custGeom>
                <a:avLst/>
                <a:gdLst/>
                <a:ahLst/>
                <a:cxnLst/>
                <a:rect l="l" t="t" r="r" b="b"/>
                <a:pathLst>
                  <a:path w="768" h="446" extrusionOk="0">
                    <a:moveTo>
                      <a:pt x="86" y="0"/>
                    </a:moveTo>
                    <a:lnTo>
                      <a:pt x="43" y="27"/>
                    </a:lnTo>
                    <a:lnTo>
                      <a:pt x="0" y="49"/>
                    </a:lnTo>
                    <a:lnTo>
                      <a:pt x="680" y="446"/>
                    </a:lnTo>
                    <a:lnTo>
                      <a:pt x="723" y="419"/>
                    </a:lnTo>
                    <a:lnTo>
                      <a:pt x="768" y="395"/>
                    </a:lnTo>
                    <a:lnTo>
                      <a:pt x="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37"/>
              <p:cNvSpPr/>
              <p:nvPr/>
            </p:nvSpPr>
            <p:spPr>
              <a:xfrm rot="39010">
                <a:off x="7021623" y="4522710"/>
                <a:ext cx="166516" cy="93944"/>
              </a:xfrm>
              <a:custGeom>
                <a:avLst/>
                <a:gdLst/>
                <a:ahLst/>
                <a:cxnLst/>
                <a:rect l="l" t="t" r="r" b="b"/>
                <a:pathLst>
                  <a:path w="709" h="400" extrusionOk="0">
                    <a:moveTo>
                      <a:pt x="701" y="394"/>
                    </a:moveTo>
                    <a:lnTo>
                      <a:pt x="709" y="398"/>
                    </a:lnTo>
                    <a:cubicBezTo>
                      <a:pt x="707" y="396"/>
                      <a:pt x="704" y="394"/>
                      <a:pt x="701" y="394"/>
                    </a:cubicBezTo>
                    <a:close/>
                    <a:moveTo>
                      <a:pt x="23" y="1"/>
                    </a:moveTo>
                    <a:lnTo>
                      <a:pt x="23" y="1"/>
                    </a:lnTo>
                    <a:cubicBezTo>
                      <a:pt x="1" y="7"/>
                      <a:pt x="680" y="400"/>
                      <a:pt x="680" y="400"/>
                    </a:cubicBezTo>
                    <a:cubicBezTo>
                      <a:pt x="688" y="396"/>
                      <a:pt x="694" y="393"/>
                      <a:pt x="699" y="393"/>
                    </a:cubicBezTo>
                    <a:cubicBezTo>
                      <a:pt x="700" y="393"/>
                      <a:pt x="701" y="394"/>
                      <a:pt x="701" y="394"/>
                    </a:cubicBezTo>
                    <a:lnTo>
                      <a:pt x="701" y="394"/>
                    </a:lnTo>
                    <a:lnTo>
                      <a:pt x="29" y="3"/>
                    </a:lnTo>
                    <a:cubicBezTo>
                      <a:pt x="25" y="1"/>
                      <a:pt x="23" y="1"/>
                      <a:pt x="23" y="1"/>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37"/>
              <p:cNvSpPr/>
              <p:nvPr/>
            </p:nvSpPr>
            <p:spPr>
              <a:xfrm rot="39010">
                <a:off x="7000661" y="4546158"/>
                <a:ext cx="160175" cy="98641"/>
              </a:xfrm>
              <a:custGeom>
                <a:avLst/>
                <a:gdLst/>
                <a:ahLst/>
                <a:cxnLst/>
                <a:rect l="l" t="t" r="r" b="b"/>
                <a:pathLst>
                  <a:path w="682" h="420" extrusionOk="0">
                    <a:moveTo>
                      <a:pt x="1" y="0"/>
                    </a:moveTo>
                    <a:lnTo>
                      <a:pt x="1" y="23"/>
                    </a:lnTo>
                    <a:lnTo>
                      <a:pt x="682" y="420"/>
                    </a:lnTo>
                    <a:lnTo>
                      <a:pt x="682" y="397"/>
                    </a:lnTo>
                    <a:lnTo>
                      <a:pt x="1" y="0"/>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37"/>
              <p:cNvSpPr/>
              <p:nvPr/>
            </p:nvSpPr>
            <p:spPr>
              <a:xfrm rot="39010">
                <a:off x="7000820" y="4523255"/>
                <a:ext cx="179903" cy="116491"/>
              </a:xfrm>
              <a:custGeom>
                <a:avLst/>
                <a:gdLst/>
                <a:ahLst/>
                <a:cxnLst/>
                <a:rect l="l" t="t" r="r" b="b"/>
                <a:pathLst>
                  <a:path w="766" h="496" extrusionOk="0">
                    <a:moveTo>
                      <a:pt x="87" y="0"/>
                    </a:moveTo>
                    <a:lnTo>
                      <a:pt x="42" y="27"/>
                    </a:lnTo>
                    <a:cubicBezTo>
                      <a:pt x="19" y="49"/>
                      <a:pt x="17" y="49"/>
                      <a:pt x="17" y="51"/>
                    </a:cubicBezTo>
                    <a:cubicBezTo>
                      <a:pt x="15" y="55"/>
                      <a:pt x="15" y="55"/>
                      <a:pt x="15" y="57"/>
                    </a:cubicBezTo>
                    <a:cubicBezTo>
                      <a:pt x="1" y="98"/>
                      <a:pt x="682" y="495"/>
                      <a:pt x="682" y="495"/>
                    </a:cubicBezTo>
                    <a:cubicBezTo>
                      <a:pt x="682" y="487"/>
                      <a:pt x="684" y="481"/>
                      <a:pt x="684" y="475"/>
                    </a:cubicBezTo>
                    <a:cubicBezTo>
                      <a:pt x="686" y="466"/>
                      <a:pt x="690" y="460"/>
                      <a:pt x="694" y="454"/>
                    </a:cubicBezTo>
                    <a:cubicBezTo>
                      <a:pt x="700" y="446"/>
                      <a:pt x="702" y="440"/>
                      <a:pt x="706" y="436"/>
                    </a:cubicBezTo>
                    <a:cubicBezTo>
                      <a:pt x="713" y="430"/>
                      <a:pt x="717" y="426"/>
                      <a:pt x="723" y="424"/>
                    </a:cubicBezTo>
                    <a:lnTo>
                      <a:pt x="766" y="397"/>
                    </a:lnTo>
                    <a:lnTo>
                      <a:pt x="87" y="0"/>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37"/>
              <p:cNvSpPr/>
              <p:nvPr/>
            </p:nvSpPr>
            <p:spPr>
              <a:xfrm rot="39010">
                <a:off x="6980370" y="4551210"/>
                <a:ext cx="180373" cy="104982"/>
              </a:xfrm>
              <a:custGeom>
                <a:avLst/>
                <a:gdLst/>
                <a:ahLst/>
                <a:cxnLst/>
                <a:rect l="l" t="t" r="r" b="b"/>
                <a:pathLst>
                  <a:path w="768" h="447" extrusionOk="0">
                    <a:moveTo>
                      <a:pt x="87" y="1"/>
                    </a:moveTo>
                    <a:lnTo>
                      <a:pt x="44" y="27"/>
                    </a:lnTo>
                    <a:lnTo>
                      <a:pt x="1" y="52"/>
                    </a:lnTo>
                    <a:lnTo>
                      <a:pt x="680" y="447"/>
                    </a:lnTo>
                    <a:lnTo>
                      <a:pt x="725" y="422"/>
                    </a:lnTo>
                    <a:lnTo>
                      <a:pt x="768" y="398"/>
                    </a:lnTo>
                    <a:lnTo>
                      <a:pt x="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37"/>
              <p:cNvSpPr/>
              <p:nvPr/>
            </p:nvSpPr>
            <p:spPr>
              <a:xfrm rot="39010">
                <a:off x="6971268" y="4551498"/>
                <a:ext cx="166516" cy="93944"/>
              </a:xfrm>
              <a:custGeom>
                <a:avLst/>
                <a:gdLst/>
                <a:ahLst/>
                <a:cxnLst/>
                <a:rect l="l" t="t" r="r" b="b"/>
                <a:pathLst>
                  <a:path w="709" h="400" extrusionOk="0">
                    <a:moveTo>
                      <a:pt x="706" y="396"/>
                    </a:moveTo>
                    <a:lnTo>
                      <a:pt x="709" y="398"/>
                    </a:lnTo>
                    <a:cubicBezTo>
                      <a:pt x="708" y="397"/>
                      <a:pt x="707" y="397"/>
                      <a:pt x="706" y="396"/>
                    </a:cubicBezTo>
                    <a:close/>
                    <a:moveTo>
                      <a:pt x="23" y="1"/>
                    </a:moveTo>
                    <a:lnTo>
                      <a:pt x="23" y="1"/>
                    </a:lnTo>
                    <a:cubicBezTo>
                      <a:pt x="1" y="7"/>
                      <a:pt x="680" y="400"/>
                      <a:pt x="680" y="400"/>
                    </a:cubicBezTo>
                    <a:cubicBezTo>
                      <a:pt x="684" y="396"/>
                      <a:pt x="692" y="396"/>
                      <a:pt x="696" y="396"/>
                    </a:cubicBezTo>
                    <a:cubicBezTo>
                      <a:pt x="701" y="396"/>
                      <a:pt x="704" y="396"/>
                      <a:pt x="706" y="396"/>
                    </a:cubicBezTo>
                    <a:lnTo>
                      <a:pt x="706" y="396"/>
                    </a:lnTo>
                    <a:lnTo>
                      <a:pt x="29" y="5"/>
                    </a:lnTo>
                    <a:cubicBezTo>
                      <a:pt x="25" y="1"/>
                      <a:pt x="23" y="1"/>
                      <a:pt x="23"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37"/>
              <p:cNvSpPr/>
              <p:nvPr/>
            </p:nvSpPr>
            <p:spPr>
              <a:xfrm rot="39010">
                <a:off x="6950783" y="4574246"/>
                <a:ext cx="159940" cy="98876"/>
              </a:xfrm>
              <a:custGeom>
                <a:avLst/>
                <a:gdLst/>
                <a:ahLst/>
                <a:cxnLst/>
                <a:rect l="l" t="t" r="r" b="b"/>
                <a:pathLst>
                  <a:path w="681" h="421" extrusionOk="0">
                    <a:moveTo>
                      <a:pt x="1" y="1"/>
                    </a:moveTo>
                    <a:lnTo>
                      <a:pt x="1" y="23"/>
                    </a:lnTo>
                    <a:lnTo>
                      <a:pt x="680" y="420"/>
                    </a:lnTo>
                    <a:lnTo>
                      <a:pt x="680" y="398"/>
                    </a:lnTo>
                    <a:lnTo>
                      <a:pt x="1" y="1"/>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37"/>
              <p:cNvSpPr/>
              <p:nvPr/>
            </p:nvSpPr>
            <p:spPr>
              <a:xfrm rot="39010">
                <a:off x="6950466" y="4552279"/>
                <a:ext cx="180138" cy="116021"/>
              </a:xfrm>
              <a:custGeom>
                <a:avLst/>
                <a:gdLst/>
                <a:ahLst/>
                <a:cxnLst/>
                <a:rect l="l" t="t" r="r" b="b"/>
                <a:pathLst>
                  <a:path w="767" h="494" extrusionOk="0">
                    <a:moveTo>
                      <a:pt x="87" y="1"/>
                    </a:moveTo>
                    <a:lnTo>
                      <a:pt x="44" y="25"/>
                    </a:lnTo>
                    <a:cubicBezTo>
                      <a:pt x="19" y="48"/>
                      <a:pt x="17" y="48"/>
                      <a:pt x="17" y="52"/>
                    </a:cubicBezTo>
                    <a:cubicBezTo>
                      <a:pt x="15" y="54"/>
                      <a:pt x="15" y="54"/>
                      <a:pt x="15" y="56"/>
                    </a:cubicBezTo>
                    <a:cubicBezTo>
                      <a:pt x="1" y="97"/>
                      <a:pt x="682" y="494"/>
                      <a:pt x="682" y="494"/>
                    </a:cubicBezTo>
                    <a:cubicBezTo>
                      <a:pt x="682" y="486"/>
                      <a:pt x="684" y="482"/>
                      <a:pt x="684" y="473"/>
                    </a:cubicBezTo>
                    <a:cubicBezTo>
                      <a:pt x="688" y="463"/>
                      <a:pt x="690" y="457"/>
                      <a:pt x="694" y="451"/>
                    </a:cubicBezTo>
                    <a:cubicBezTo>
                      <a:pt x="701" y="443"/>
                      <a:pt x="703" y="437"/>
                      <a:pt x="709" y="433"/>
                    </a:cubicBezTo>
                    <a:cubicBezTo>
                      <a:pt x="713" y="426"/>
                      <a:pt x="717" y="422"/>
                      <a:pt x="723" y="420"/>
                    </a:cubicBezTo>
                    <a:lnTo>
                      <a:pt x="766" y="394"/>
                    </a:lnTo>
                    <a:lnTo>
                      <a:pt x="87" y="1"/>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37"/>
              <p:cNvSpPr/>
              <p:nvPr/>
            </p:nvSpPr>
            <p:spPr>
              <a:xfrm rot="39010">
                <a:off x="6930020" y="4579530"/>
                <a:ext cx="180607" cy="104982"/>
              </a:xfrm>
              <a:custGeom>
                <a:avLst/>
                <a:gdLst/>
                <a:ahLst/>
                <a:cxnLst/>
                <a:rect l="l" t="t" r="r" b="b"/>
                <a:pathLst>
                  <a:path w="769" h="447" extrusionOk="0">
                    <a:moveTo>
                      <a:pt x="89" y="0"/>
                    </a:moveTo>
                    <a:lnTo>
                      <a:pt x="48" y="27"/>
                    </a:lnTo>
                    <a:lnTo>
                      <a:pt x="1" y="52"/>
                    </a:lnTo>
                    <a:lnTo>
                      <a:pt x="682" y="446"/>
                    </a:lnTo>
                    <a:lnTo>
                      <a:pt x="725" y="422"/>
                    </a:lnTo>
                    <a:lnTo>
                      <a:pt x="768" y="397"/>
                    </a:lnTo>
                    <a:lnTo>
                      <a:pt x="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37"/>
              <p:cNvSpPr/>
              <p:nvPr/>
            </p:nvSpPr>
            <p:spPr>
              <a:xfrm rot="39010">
                <a:off x="6921161" y="4579115"/>
                <a:ext cx="166751" cy="94179"/>
              </a:xfrm>
              <a:custGeom>
                <a:avLst/>
                <a:gdLst/>
                <a:ahLst/>
                <a:cxnLst/>
                <a:rect l="l" t="t" r="r" b="b"/>
                <a:pathLst>
                  <a:path w="710" h="401" extrusionOk="0">
                    <a:moveTo>
                      <a:pt x="705" y="396"/>
                    </a:moveTo>
                    <a:lnTo>
                      <a:pt x="710" y="398"/>
                    </a:lnTo>
                    <a:cubicBezTo>
                      <a:pt x="708" y="397"/>
                      <a:pt x="707" y="396"/>
                      <a:pt x="705" y="396"/>
                    </a:cubicBezTo>
                    <a:close/>
                    <a:moveTo>
                      <a:pt x="18" y="0"/>
                    </a:moveTo>
                    <a:cubicBezTo>
                      <a:pt x="12" y="0"/>
                      <a:pt x="6" y="1"/>
                      <a:pt x="0" y="4"/>
                    </a:cubicBezTo>
                    <a:lnTo>
                      <a:pt x="681" y="400"/>
                    </a:lnTo>
                    <a:cubicBezTo>
                      <a:pt x="687" y="396"/>
                      <a:pt x="692" y="394"/>
                      <a:pt x="697" y="394"/>
                    </a:cubicBezTo>
                    <a:cubicBezTo>
                      <a:pt x="700" y="394"/>
                      <a:pt x="703" y="395"/>
                      <a:pt x="705" y="396"/>
                    </a:cubicBezTo>
                    <a:lnTo>
                      <a:pt x="705" y="396"/>
                    </a:lnTo>
                    <a:lnTo>
                      <a:pt x="29" y="1"/>
                    </a:lnTo>
                    <a:cubicBezTo>
                      <a:pt x="25" y="1"/>
                      <a:pt x="22" y="0"/>
                      <a:pt x="18" y="0"/>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37"/>
              <p:cNvSpPr/>
              <p:nvPr/>
            </p:nvSpPr>
            <p:spPr>
              <a:xfrm rot="39010">
                <a:off x="6921157" y="4579783"/>
                <a:ext cx="160175" cy="93474"/>
              </a:xfrm>
              <a:custGeom>
                <a:avLst/>
                <a:gdLst/>
                <a:ahLst/>
                <a:cxnLst/>
                <a:rect l="l" t="t" r="r" b="b"/>
                <a:pathLst>
                  <a:path w="682" h="398" extrusionOk="0">
                    <a:moveTo>
                      <a:pt x="681" y="397"/>
                    </a:moveTo>
                    <a:lnTo>
                      <a:pt x="0" y="1"/>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37"/>
              <p:cNvSpPr/>
              <p:nvPr/>
            </p:nvSpPr>
            <p:spPr>
              <a:xfrm rot="39010">
                <a:off x="6921157" y="4579783"/>
                <a:ext cx="160175" cy="93474"/>
              </a:xfrm>
              <a:custGeom>
                <a:avLst/>
                <a:gdLst/>
                <a:ahLst/>
                <a:cxnLst/>
                <a:rect l="l" t="t" r="r" b="b"/>
                <a:pathLst>
                  <a:path w="682" h="398" extrusionOk="0">
                    <a:moveTo>
                      <a:pt x="681" y="397"/>
                    </a:moveTo>
                    <a:lnTo>
                      <a:pt x="0" y="1"/>
                    </a:lnTo>
                    <a:lnTo>
                      <a:pt x="681" y="397"/>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37"/>
              <p:cNvSpPr/>
              <p:nvPr/>
            </p:nvSpPr>
            <p:spPr>
              <a:xfrm rot="39010">
                <a:off x="6922091" y="4580730"/>
                <a:ext cx="159705" cy="92535"/>
              </a:xfrm>
              <a:custGeom>
                <a:avLst/>
                <a:gdLst/>
                <a:ahLst/>
                <a:cxnLst/>
                <a:rect l="l" t="t" r="r" b="b"/>
                <a:pathLst>
                  <a:path w="680" h="394" extrusionOk="0">
                    <a:moveTo>
                      <a:pt x="0" y="1"/>
                    </a:moveTo>
                    <a:cubicBezTo>
                      <a:pt x="0" y="1"/>
                      <a:pt x="0" y="1"/>
                      <a:pt x="0" y="1"/>
                    </a:cubicBezTo>
                    <a:lnTo>
                      <a:pt x="679" y="393"/>
                    </a:lnTo>
                    <a:cubicBezTo>
                      <a:pt x="679" y="393"/>
                      <a:pt x="7" y="1"/>
                      <a:pt x="0" y="1"/>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37"/>
              <p:cNvSpPr/>
              <p:nvPr/>
            </p:nvSpPr>
            <p:spPr>
              <a:xfrm rot="39010">
                <a:off x="6922096" y="4579793"/>
                <a:ext cx="160175" cy="93474"/>
              </a:xfrm>
              <a:custGeom>
                <a:avLst/>
                <a:gdLst/>
                <a:ahLst/>
                <a:cxnLst/>
                <a:rect l="l" t="t" r="r" b="b"/>
                <a:pathLst>
                  <a:path w="682" h="398" extrusionOk="0">
                    <a:moveTo>
                      <a:pt x="0" y="1"/>
                    </a:moveTo>
                    <a:cubicBezTo>
                      <a:pt x="0" y="1"/>
                      <a:pt x="0" y="1"/>
                      <a:pt x="0" y="1"/>
                    </a:cubicBezTo>
                    <a:lnTo>
                      <a:pt x="679" y="397"/>
                    </a:lnTo>
                    <a:cubicBezTo>
                      <a:pt x="681" y="395"/>
                      <a:pt x="6" y="1"/>
                      <a:pt x="0" y="1"/>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37"/>
              <p:cNvSpPr/>
              <p:nvPr/>
            </p:nvSpPr>
            <p:spPr>
              <a:xfrm rot="39010">
                <a:off x="6922571" y="4579326"/>
                <a:ext cx="159705" cy="93474"/>
              </a:xfrm>
              <a:custGeom>
                <a:avLst/>
                <a:gdLst/>
                <a:ahLst/>
                <a:cxnLst/>
                <a:rect l="l" t="t" r="r" b="b"/>
                <a:pathLst>
                  <a:path w="680" h="398" extrusionOk="0">
                    <a:moveTo>
                      <a:pt x="679" y="397"/>
                    </a:moveTo>
                    <a:lnTo>
                      <a:pt x="0" y="0"/>
                    </a:lnTo>
                    <a:lnTo>
                      <a:pt x="679" y="397"/>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37"/>
              <p:cNvSpPr/>
              <p:nvPr/>
            </p:nvSpPr>
            <p:spPr>
              <a:xfrm rot="39010">
                <a:off x="6922569" y="4579801"/>
                <a:ext cx="160644" cy="93005"/>
              </a:xfrm>
              <a:custGeom>
                <a:avLst/>
                <a:gdLst/>
                <a:ahLst/>
                <a:cxnLst/>
                <a:rect l="l" t="t" r="r" b="b"/>
                <a:pathLst>
                  <a:path w="684" h="396" extrusionOk="0">
                    <a:moveTo>
                      <a:pt x="0" y="1"/>
                    </a:moveTo>
                    <a:cubicBezTo>
                      <a:pt x="0" y="1"/>
                      <a:pt x="0" y="1"/>
                      <a:pt x="0" y="1"/>
                    </a:cubicBezTo>
                    <a:lnTo>
                      <a:pt x="679" y="395"/>
                    </a:lnTo>
                    <a:cubicBezTo>
                      <a:pt x="684" y="395"/>
                      <a:pt x="6" y="1"/>
                      <a:pt x="0" y="1"/>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37"/>
              <p:cNvSpPr/>
              <p:nvPr/>
            </p:nvSpPr>
            <p:spPr>
              <a:xfrm rot="39010">
                <a:off x="6923041" y="4579337"/>
                <a:ext cx="160644" cy="93474"/>
              </a:xfrm>
              <a:custGeom>
                <a:avLst/>
                <a:gdLst/>
                <a:ahLst/>
                <a:cxnLst/>
                <a:rect l="l" t="t" r="r" b="b"/>
                <a:pathLst>
                  <a:path w="684" h="398" extrusionOk="0">
                    <a:moveTo>
                      <a:pt x="0" y="0"/>
                    </a:moveTo>
                    <a:lnTo>
                      <a:pt x="682" y="397"/>
                    </a:lnTo>
                    <a:cubicBezTo>
                      <a:pt x="684" y="395"/>
                      <a:pt x="2" y="0"/>
                      <a:pt x="0" y="0"/>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37"/>
              <p:cNvSpPr/>
              <p:nvPr/>
            </p:nvSpPr>
            <p:spPr>
              <a:xfrm rot="39010">
                <a:off x="6923511" y="4579340"/>
                <a:ext cx="160175" cy="93474"/>
              </a:xfrm>
              <a:custGeom>
                <a:avLst/>
                <a:gdLst/>
                <a:ahLst/>
                <a:cxnLst/>
                <a:rect l="l" t="t" r="r" b="b"/>
                <a:pathLst>
                  <a:path w="682" h="398" extrusionOk="0">
                    <a:moveTo>
                      <a:pt x="0" y="0"/>
                    </a:moveTo>
                    <a:lnTo>
                      <a:pt x="682" y="397"/>
                    </a:lnTo>
                    <a:cubicBezTo>
                      <a:pt x="682" y="395"/>
                      <a:pt x="2" y="2"/>
                      <a:pt x="0" y="0"/>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37"/>
              <p:cNvSpPr/>
              <p:nvPr/>
            </p:nvSpPr>
            <p:spPr>
              <a:xfrm rot="39010">
                <a:off x="6923511" y="4579342"/>
                <a:ext cx="160644" cy="93474"/>
              </a:xfrm>
              <a:custGeom>
                <a:avLst/>
                <a:gdLst/>
                <a:ahLst/>
                <a:cxnLst/>
                <a:rect l="l" t="t" r="r" b="b"/>
                <a:pathLst>
                  <a:path w="684" h="398" extrusionOk="0">
                    <a:moveTo>
                      <a:pt x="0" y="0"/>
                    </a:moveTo>
                    <a:lnTo>
                      <a:pt x="682" y="397"/>
                    </a:lnTo>
                    <a:cubicBezTo>
                      <a:pt x="684" y="395"/>
                      <a:pt x="4" y="0"/>
                      <a:pt x="0" y="0"/>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37"/>
              <p:cNvSpPr/>
              <p:nvPr/>
            </p:nvSpPr>
            <p:spPr>
              <a:xfrm rot="39010">
                <a:off x="6924453" y="4579348"/>
                <a:ext cx="159705" cy="93005"/>
              </a:xfrm>
              <a:custGeom>
                <a:avLst/>
                <a:gdLst/>
                <a:ahLst/>
                <a:cxnLst/>
                <a:rect l="l" t="t" r="r" b="b"/>
                <a:pathLst>
                  <a:path w="680" h="396" extrusionOk="0">
                    <a:moveTo>
                      <a:pt x="680" y="395"/>
                    </a:moveTo>
                    <a:lnTo>
                      <a:pt x="0" y="0"/>
                    </a:lnTo>
                    <a:lnTo>
                      <a:pt x="680" y="395"/>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37"/>
              <p:cNvSpPr/>
              <p:nvPr/>
            </p:nvSpPr>
            <p:spPr>
              <a:xfrm rot="39010">
                <a:off x="6924925" y="4578883"/>
                <a:ext cx="159705" cy="93474"/>
              </a:xfrm>
              <a:custGeom>
                <a:avLst/>
                <a:gdLst/>
                <a:ahLst/>
                <a:cxnLst/>
                <a:rect l="l" t="t" r="r" b="b"/>
                <a:pathLst>
                  <a:path w="680" h="398" extrusionOk="0">
                    <a:moveTo>
                      <a:pt x="680" y="397"/>
                    </a:moveTo>
                    <a:lnTo>
                      <a:pt x="0" y="0"/>
                    </a:lnTo>
                    <a:lnTo>
                      <a:pt x="680" y="397"/>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37"/>
              <p:cNvSpPr/>
              <p:nvPr/>
            </p:nvSpPr>
            <p:spPr>
              <a:xfrm rot="39010">
                <a:off x="6924922" y="4579358"/>
                <a:ext cx="160644" cy="93005"/>
              </a:xfrm>
              <a:custGeom>
                <a:avLst/>
                <a:gdLst/>
                <a:ahLst/>
                <a:cxnLst/>
                <a:rect l="l" t="t" r="r" b="b"/>
                <a:pathLst>
                  <a:path w="684" h="396" extrusionOk="0">
                    <a:moveTo>
                      <a:pt x="0" y="0"/>
                    </a:moveTo>
                    <a:lnTo>
                      <a:pt x="680" y="395"/>
                    </a:lnTo>
                    <a:cubicBezTo>
                      <a:pt x="684" y="395"/>
                      <a:pt x="2" y="0"/>
                      <a:pt x="0" y="0"/>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37"/>
              <p:cNvSpPr/>
              <p:nvPr/>
            </p:nvSpPr>
            <p:spPr>
              <a:xfrm rot="39010">
                <a:off x="6925392" y="4579361"/>
                <a:ext cx="160175" cy="93005"/>
              </a:xfrm>
              <a:custGeom>
                <a:avLst/>
                <a:gdLst/>
                <a:ahLst/>
                <a:cxnLst/>
                <a:rect l="l" t="t" r="r" b="b"/>
                <a:pathLst>
                  <a:path w="682" h="396" extrusionOk="0">
                    <a:moveTo>
                      <a:pt x="0" y="0"/>
                    </a:moveTo>
                    <a:lnTo>
                      <a:pt x="423" y="246"/>
                    </a:lnTo>
                    <a:lnTo>
                      <a:pt x="423" y="246"/>
                    </a:lnTo>
                    <a:cubicBezTo>
                      <a:pt x="231" y="134"/>
                      <a:pt x="2" y="0"/>
                      <a:pt x="0" y="0"/>
                    </a:cubicBezTo>
                    <a:close/>
                    <a:moveTo>
                      <a:pt x="423" y="246"/>
                    </a:moveTo>
                    <a:cubicBezTo>
                      <a:pt x="562" y="326"/>
                      <a:pt x="681" y="395"/>
                      <a:pt x="682" y="395"/>
                    </a:cubicBezTo>
                    <a:cubicBezTo>
                      <a:pt x="682" y="395"/>
                      <a:pt x="682" y="395"/>
                      <a:pt x="682" y="395"/>
                    </a:cubicBezTo>
                    <a:lnTo>
                      <a:pt x="423" y="246"/>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37"/>
              <p:cNvSpPr/>
              <p:nvPr/>
            </p:nvSpPr>
            <p:spPr>
              <a:xfrm rot="39010">
                <a:off x="6925859" y="4579369"/>
                <a:ext cx="160644" cy="93474"/>
              </a:xfrm>
              <a:custGeom>
                <a:avLst/>
                <a:gdLst/>
                <a:ahLst/>
                <a:cxnLst/>
                <a:rect l="l" t="t" r="r" b="b"/>
                <a:pathLst>
                  <a:path w="684" h="398" extrusionOk="0">
                    <a:moveTo>
                      <a:pt x="1" y="0"/>
                    </a:moveTo>
                    <a:lnTo>
                      <a:pt x="479" y="278"/>
                    </a:lnTo>
                    <a:lnTo>
                      <a:pt x="479" y="278"/>
                    </a:lnTo>
                    <a:cubicBezTo>
                      <a:pt x="278" y="161"/>
                      <a:pt x="3" y="0"/>
                      <a:pt x="1" y="0"/>
                    </a:cubicBezTo>
                    <a:close/>
                    <a:moveTo>
                      <a:pt x="479" y="278"/>
                    </a:moveTo>
                    <a:lnTo>
                      <a:pt x="479" y="278"/>
                    </a:lnTo>
                    <a:cubicBezTo>
                      <a:pt x="594" y="345"/>
                      <a:pt x="684" y="397"/>
                      <a:pt x="684" y="397"/>
                    </a:cubicBezTo>
                    <a:lnTo>
                      <a:pt x="682" y="395"/>
                    </a:lnTo>
                    <a:lnTo>
                      <a:pt x="479" y="278"/>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37"/>
              <p:cNvSpPr/>
              <p:nvPr/>
            </p:nvSpPr>
            <p:spPr>
              <a:xfrm rot="39010">
                <a:off x="6926329" y="4579374"/>
                <a:ext cx="160644" cy="93474"/>
              </a:xfrm>
              <a:custGeom>
                <a:avLst/>
                <a:gdLst/>
                <a:ahLst/>
                <a:cxnLst/>
                <a:rect l="l" t="t" r="r" b="b"/>
                <a:pathLst>
                  <a:path w="684" h="398" extrusionOk="0">
                    <a:moveTo>
                      <a:pt x="1" y="0"/>
                    </a:moveTo>
                    <a:lnTo>
                      <a:pt x="682" y="397"/>
                    </a:lnTo>
                    <a:lnTo>
                      <a:pt x="684" y="397"/>
                    </a:lnTo>
                    <a:cubicBezTo>
                      <a:pt x="684" y="397"/>
                      <a:pt x="5" y="3"/>
                      <a:pt x="1" y="0"/>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37"/>
              <p:cNvSpPr/>
              <p:nvPr/>
            </p:nvSpPr>
            <p:spPr>
              <a:xfrm rot="39010">
                <a:off x="6927268" y="4579385"/>
                <a:ext cx="160644" cy="93474"/>
              </a:xfrm>
              <a:custGeom>
                <a:avLst/>
                <a:gdLst/>
                <a:ahLst/>
                <a:cxnLst/>
                <a:rect l="l" t="t" r="r" b="b"/>
                <a:pathLst>
                  <a:path w="684" h="398" extrusionOk="0">
                    <a:moveTo>
                      <a:pt x="1" y="0"/>
                    </a:moveTo>
                    <a:cubicBezTo>
                      <a:pt x="1" y="1"/>
                      <a:pt x="42" y="25"/>
                      <a:pt x="103" y="60"/>
                    </a:cubicBezTo>
                    <a:lnTo>
                      <a:pt x="103" y="60"/>
                    </a:lnTo>
                    <a:lnTo>
                      <a:pt x="1" y="0"/>
                    </a:lnTo>
                    <a:close/>
                    <a:moveTo>
                      <a:pt x="103" y="60"/>
                    </a:moveTo>
                    <a:lnTo>
                      <a:pt x="680" y="397"/>
                    </a:lnTo>
                    <a:lnTo>
                      <a:pt x="684" y="397"/>
                    </a:lnTo>
                    <a:cubicBezTo>
                      <a:pt x="684" y="397"/>
                      <a:pt x="294" y="171"/>
                      <a:pt x="103" y="60"/>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37"/>
              <p:cNvSpPr/>
              <p:nvPr/>
            </p:nvSpPr>
            <p:spPr>
              <a:xfrm rot="39010">
                <a:off x="6900669" y="4602565"/>
                <a:ext cx="159705" cy="98876"/>
              </a:xfrm>
              <a:custGeom>
                <a:avLst/>
                <a:gdLst/>
                <a:ahLst/>
                <a:cxnLst/>
                <a:rect l="l" t="t" r="r" b="b"/>
                <a:pathLst>
                  <a:path w="680" h="421" extrusionOk="0">
                    <a:moveTo>
                      <a:pt x="0" y="1"/>
                    </a:moveTo>
                    <a:lnTo>
                      <a:pt x="0" y="23"/>
                    </a:lnTo>
                    <a:lnTo>
                      <a:pt x="679" y="420"/>
                    </a:lnTo>
                    <a:lnTo>
                      <a:pt x="679" y="398"/>
                    </a:lnTo>
                    <a:lnTo>
                      <a:pt x="0" y="1"/>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37"/>
              <p:cNvSpPr/>
              <p:nvPr/>
            </p:nvSpPr>
            <p:spPr>
              <a:xfrm rot="39010">
                <a:off x="6900829" y="4579665"/>
                <a:ext cx="179903" cy="116491"/>
              </a:xfrm>
              <a:custGeom>
                <a:avLst/>
                <a:gdLst/>
                <a:ahLst/>
                <a:cxnLst/>
                <a:rect l="l" t="t" r="r" b="b"/>
                <a:pathLst>
                  <a:path w="766" h="496" extrusionOk="0">
                    <a:moveTo>
                      <a:pt x="84" y="1"/>
                    </a:moveTo>
                    <a:lnTo>
                      <a:pt x="41" y="27"/>
                    </a:lnTo>
                    <a:cubicBezTo>
                      <a:pt x="19" y="50"/>
                      <a:pt x="14" y="50"/>
                      <a:pt x="14" y="52"/>
                    </a:cubicBezTo>
                    <a:cubicBezTo>
                      <a:pt x="12" y="56"/>
                      <a:pt x="12" y="56"/>
                      <a:pt x="12" y="58"/>
                    </a:cubicBezTo>
                    <a:cubicBezTo>
                      <a:pt x="0" y="99"/>
                      <a:pt x="679" y="496"/>
                      <a:pt x="679" y="496"/>
                    </a:cubicBezTo>
                    <a:cubicBezTo>
                      <a:pt x="679" y="487"/>
                      <a:pt x="683" y="481"/>
                      <a:pt x="683" y="475"/>
                    </a:cubicBezTo>
                    <a:cubicBezTo>
                      <a:pt x="686" y="467"/>
                      <a:pt x="688" y="459"/>
                      <a:pt x="694" y="455"/>
                    </a:cubicBezTo>
                    <a:cubicBezTo>
                      <a:pt x="698" y="447"/>
                      <a:pt x="700" y="440"/>
                      <a:pt x="706" y="436"/>
                    </a:cubicBezTo>
                    <a:cubicBezTo>
                      <a:pt x="710" y="430"/>
                      <a:pt x="716" y="426"/>
                      <a:pt x="720" y="424"/>
                    </a:cubicBezTo>
                    <a:lnTo>
                      <a:pt x="765" y="397"/>
                    </a:lnTo>
                    <a:lnTo>
                      <a:pt x="84" y="1"/>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37"/>
              <p:cNvSpPr/>
              <p:nvPr/>
            </p:nvSpPr>
            <p:spPr>
              <a:xfrm rot="39010">
                <a:off x="6880845" y="4607855"/>
                <a:ext cx="179433" cy="104982"/>
              </a:xfrm>
              <a:custGeom>
                <a:avLst/>
                <a:gdLst/>
                <a:ahLst/>
                <a:cxnLst/>
                <a:rect l="l" t="t" r="r" b="b"/>
                <a:pathLst>
                  <a:path w="764" h="447" extrusionOk="0">
                    <a:moveTo>
                      <a:pt x="84" y="0"/>
                    </a:moveTo>
                    <a:lnTo>
                      <a:pt x="43" y="27"/>
                    </a:lnTo>
                    <a:lnTo>
                      <a:pt x="0" y="51"/>
                    </a:lnTo>
                    <a:lnTo>
                      <a:pt x="677" y="446"/>
                    </a:lnTo>
                    <a:lnTo>
                      <a:pt x="722" y="420"/>
                    </a:lnTo>
                    <a:lnTo>
                      <a:pt x="763" y="397"/>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37"/>
              <p:cNvSpPr/>
              <p:nvPr/>
            </p:nvSpPr>
            <p:spPr>
              <a:xfrm rot="39010">
                <a:off x="6850793" y="4630889"/>
                <a:ext cx="159705" cy="98172"/>
              </a:xfrm>
              <a:custGeom>
                <a:avLst/>
                <a:gdLst/>
                <a:ahLst/>
                <a:cxnLst/>
                <a:rect l="l" t="t" r="r" b="b"/>
                <a:pathLst>
                  <a:path w="680" h="418" extrusionOk="0">
                    <a:moveTo>
                      <a:pt x="0" y="0"/>
                    </a:moveTo>
                    <a:lnTo>
                      <a:pt x="0" y="23"/>
                    </a:lnTo>
                    <a:lnTo>
                      <a:pt x="680" y="418"/>
                    </a:lnTo>
                    <a:lnTo>
                      <a:pt x="680" y="397"/>
                    </a:lnTo>
                    <a:lnTo>
                      <a:pt x="0" y="0"/>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37"/>
              <p:cNvSpPr/>
              <p:nvPr/>
            </p:nvSpPr>
            <p:spPr>
              <a:xfrm rot="39010">
                <a:off x="6850480" y="4607555"/>
                <a:ext cx="187184" cy="117430"/>
              </a:xfrm>
              <a:custGeom>
                <a:avLst/>
                <a:gdLst/>
                <a:ahLst/>
                <a:cxnLst/>
                <a:rect l="l" t="t" r="r" b="b"/>
                <a:pathLst>
                  <a:path w="797" h="500" extrusionOk="0">
                    <a:moveTo>
                      <a:pt x="794" y="396"/>
                    </a:moveTo>
                    <a:lnTo>
                      <a:pt x="796" y="397"/>
                    </a:lnTo>
                    <a:cubicBezTo>
                      <a:pt x="796" y="397"/>
                      <a:pt x="795" y="396"/>
                      <a:pt x="794" y="396"/>
                    </a:cubicBezTo>
                    <a:close/>
                    <a:moveTo>
                      <a:pt x="111" y="0"/>
                    </a:moveTo>
                    <a:cubicBezTo>
                      <a:pt x="88" y="6"/>
                      <a:pt x="41" y="31"/>
                      <a:pt x="41" y="31"/>
                    </a:cubicBezTo>
                    <a:cubicBezTo>
                      <a:pt x="19" y="53"/>
                      <a:pt x="17" y="53"/>
                      <a:pt x="17" y="58"/>
                    </a:cubicBezTo>
                    <a:cubicBezTo>
                      <a:pt x="13" y="60"/>
                      <a:pt x="13" y="60"/>
                      <a:pt x="13" y="62"/>
                    </a:cubicBezTo>
                    <a:cubicBezTo>
                      <a:pt x="0" y="103"/>
                      <a:pt x="682" y="499"/>
                      <a:pt x="682" y="499"/>
                    </a:cubicBezTo>
                    <a:cubicBezTo>
                      <a:pt x="682" y="491"/>
                      <a:pt x="684" y="487"/>
                      <a:pt x="684" y="479"/>
                    </a:cubicBezTo>
                    <a:cubicBezTo>
                      <a:pt x="686" y="471"/>
                      <a:pt x="688" y="467"/>
                      <a:pt x="694" y="459"/>
                    </a:cubicBezTo>
                    <a:cubicBezTo>
                      <a:pt x="698" y="450"/>
                      <a:pt x="702" y="446"/>
                      <a:pt x="706" y="440"/>
                    </a:cubicBezTo>
                    <a:cubicBezTo>
                      <a:pt x="712" y="436"/>
                      <a:pt x="716" y="430"/>
                      <a:pt x="723" y="428"/>
                    </a:cubicBezTo>
                    <a:lnTo>
                      <a:pt x="766" y="401"/>
                    </a:lnTo>
                    <a:cubicBezTo>
                      <a:pt x="774" y="397"/>
                      <a:pt x="778" y="395"/>
                      <a:pt x="784" y="395"/>
                    </a:cubicBezTo>
                    <a:cubicBezTo>
                      <a:pt x="787" y="395"/>
                      <a:pt x="792" y="395"/>
                      <a:pt x="794" y="396"/>
                    </a:cubicBezTo>
                    <a:lnTo>
                      <a:pt x="794" y="396"/>
                    </a:lnTo>
                    <a:lnTo>
                      <a:pt x="115" y="2"/>
                    </a:lnTo>
                    <a:lnTo>
                      <a:pt x="1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37"/>
              <p:cNvSpPr/>
              <p:nvPr/>
            </p:nvSpPr>
            <p:spPr>
              <a:xfrm rot="39010">
                <a:off x="6830499" y="4635941"/>
                <a:ext cx="179903" cy="104982"/>
              </a:xfrm>
              <a:custGeom>
                <a:avLst/>
                <a:gdLst/>
                <a:ahLst/>
                <a:cxnLst/>
                <a:rect l="l" t="t" r="r" b="b"/>
                <a:pathLst>
                  <a:path w="766" h="447" extrusionOk="0">
                    <a:moveTo>
                      <a:pt x="86" y="1"/>
                    </a:moveTo>
                    <a:lnTo>
                      <a:pt x="43" y="28"/>
                    </a:lnTo>
                    <a:lnTo>
                      <a:pt x="0" y="52"/>
                    </a:lnTo>
                    <a:lnTo>
                      <a:pt x="678" y="447"/>
                    </a:lnTo>
                    <a:lnTo>
                      <a:pt x="725" y="420"/>
                    </a:lnTo>
                    <a:lnTo>
                      <a:pt x="766" y="396"/>
                    </a:lnTo>
                    <a:lnTo>
                      <a:pt x="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37"/>
              <p:cNvSpPr/>
              <p:nvPr/>
            </p:nvSpPr>
            <p:spPr>
              <a:xfrm rot="39010">
                <a:off x="6820939" y="4635286"/>
                <a:ext cx="166516" cy="93944"/>
              </a:xfrm>
              <a:custGeom>
                <a:avLst/>
                <a:gdLst/>
                <a:ahLst/>
                <a:cxnLst/>
                <a:rect l="l" t="t" r="r" b="b"/>
                <a:pathLst>
                  <a:path w="709" h="400" extrusionOk="0">
                    <a:moveTo>
                      <a:pt x="23" y="1"/>
                    </a:moveTo>
                    <a:lnTo>
                      <a:pt x="23" y="1"/>
                    </a:lnTo>
                    <a:cubicBezTo>
                      <a:pt x="1" y="5"/>
                      <a:pt x="680" y="400"/>
                      <a:pt x="680" y="400"/>
                    </a:cubicBezTo>
                    <a:cubicBezTo>
                      <a:pt x="686" y="400"/>
                      <a:pt x="690" y="398"/>
                      <a:pt x="696" y="398"/>
                    </a:cubicBezTo>
                    <a:cubicBezTo>
                      <a:pt x="699" y="398"/>
                      <a:pt x="704" y="398"/>
                      <a:pt x="707" y="399"/>
                    </a:cubicBezTo>
                    <a:lnTo>
                      <a:pt x="707" y="399"/>
                    </a:lnTo>
                    <a:lnTo>
                      <a:pt x="29" y="3"/>
                    </a:lnTo>
                    <a:cubicBezTo>
                      <a:pt x="25" y="1"/>
                      <a:pt x="23" y="1"/>
                      <a:pt x="23" y="1"/>
                    </a:cubicBezTo>
                    <a:close/>
                    <a:moveTo>
                      <a:pt x="707" y="399"/>
                    </a:moveTo>
                    <a:lnTo>
                      <a:pt x="708" y="400"/>
                    </a:lnTo>
                    <a:cubicBezTo>
                      <a:pt x="708" y="399"/>
                      <a:pt x="707" y="399"/>
                      <a:pt x="707" y="399"/>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37"/>
              <p:cNvSpPr/>
              <p:nvPr/>
            </p:nvSpPr>
            <p:spPr>
              <a:xfrm rot="39010">
                <a:off x="6800914" y="4659213"/>
                <a:ext cx="159705" cy="98172"/>
              </a:xfrm>
              <a:custGeom>
                <a:avLst/>
                <a:gdLst/>
                <a:ahLst/>
                <a:cxnLst/>
                <a:rect l="l" t="t" r="r" b="b"/>
                <a:pathLst>
                  <a:path w="680" h="418" extrusionOk="0">
                    <a:moveTo>
                      <a:pt x="1" y="0"/>
                    </a:moveTo>
                    <a:lnTo>
                      <a:pt x="1" y="21"/>
                    </a:lnTo>
                    <a:lnTo>
                      <a:pt x="680" y="418"/>
                    </a:lnTo>
                    <a:lnTo>
                      <a:pt x="680" y="418"/>
                    </a:lnTo>
                    <a:lnTo>
                      <a:pt x="678" y="393"/>
                    </a:lnTo>
                    <a:lnTo>
                      <a:pt x="1" y="0"/>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37"/>
              <p:cNvSpPr/>
              <p:nvPr/>
            </p:nvSpPr>
            <p:spPr>
              <a:xfrm rot="39010">
                <a:off x="6810790" y="4637304"/>
                <a:ext cx="169804" cy="98641"/>
              </a:xfrm>
              <a:custGeom>
                <a:avLst/>
                <a:gdLst/>
                <a:ahLst/>
                <a:cxnLst/>
                <a:rect l="l" t="t" r="r" b="b"/>
                <a:pathLst>
                  <a:path w="723" h="420" extrusionOk="0">
                    <a:moveTo>
                      <a:pt x="44" y="0"/>
                    </a:moveTo>
                    <a:lnTo>
                      <a:pt x="1" y="25"/>
                    </a:lnTo>
                    <a:lnTo>
                      <a:pt x="680" y="420"/>
                    </a:lnTo>
                    <a:lnTo>
                      <a:pt x="723" y="393"/>
                    </a:lnTo>
                    <a:lnTo>
                      <a:pt x="44" y="0"/>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37"/>
              <p:cNvSpPr/>
              <p:nvPr/>
            </p:nvSpPr>
            <p:spPr>
              <a:xfrm rot="39010">
                <a:off x="6800105" y="4641881"/>
                <a:ext cx="169804" cy="109915"/>
              </a:xfrm>
              <a:custGeom>
                <a:avLst/>
                <a:gdLst/>
                <a:ahLst/>
                <a:cxnLst/>
                <a:rect l="l" t="t" r="r" b="b"/>
                <a:pathLst>
                  <a:path w="723" h="468" extrusionOk="0">
                    <a:moveTo>
                      <a:pt x="41" y="1"/>
                    </a:moveTo>
                    <a:cubicBezTo>
                      <a:pt x="19" y="23"/>
                      <a:pt x="17" y="23"/>
                      <a:pt x="17" y="25"/>
                    </a:cubicBezTo>
                    <a:cubicBezTo>
                      <a:pt x="15" y="27"/>
                      <a:pt x="15" y="27"/>
                      <a:pt x="15" y="31"/>
                    </a:cubicBezTo>
                    <a:cubicBezTo>
                      <a:pt x="1" y="72"/>
                      <a:pt x="682" y="467"/>
                      <a:pt x="682" y="467"/>
                    </a:cubicBezTo>
                    <a:cubicBezTo>
                      <a:pt x="682" y="461"/>
                      <a:pt x="684" y="455"/>
                      <a:pt x="684" y="447"/>
                    </a:cubicBezTo>
                    <a:cubicBezTo>
                      <a:pt x="690" y="442"/>
                      <a:pt x="692" y="434"/>
                      <a:pt x="694" y="426"/>
                    </a:cubicBezTo>
                    <a:cubicBezTo>
                      <a:pt x="702" y="414"/>
                      <a:pt x="713" y="404"/>
                      <a:pt x="723" y="395"/>
                    </a:cubicBezTo>
                    <a:lnTo>
                      <a:pt x="41" y="1"/>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37"/>
              <p:cNvSpPr/>
              <p:nvPr/>
            </p:nvSpPr>
            <p:spPr>
              <a:xfrm rot="39010">
                <a:off x="6780152" y="4663792"/>
                <a:ext cx="180373" cy="105452"/>
              </a:xfrm>
              <a:custGeom>
                <a:avLst/>
                <a:gdLst/>
                <a:ahLst/>
                <a:cxnLst/>
                <a:rect l="l" t="t" r="r" b="b"/>
                <a:pathLst>
                  <a:path w="768" h="449" extrusionOk="0">
                    <a:moveTo>
                      <a:pt x="89" y="1"/>
                    </a:moveTo>
                    <a:lnTo>
                      <a:pt x="44" y="29"/>
                    </a:lnTo>
                    <a:lnTo>
                      <a:pt x="1" y="52"/>
                    </a:lnTo>
                    <a:lnTo>
                      <a:pt x="682" y="449"/>
                    </a:lnTo>
                    <a:lnTo>
                      <a:pt x="725" y="422"/>
                    </a:lnTo>
                    <a:lnTo>
                      <a:pt x="768" y="398"/>
                    </a:lnTo>
                    <a:lnTo>
                      <a:pt x="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37"/>
              <p:cNvSpPr/>
              <p:nvPr/>
            </p:nvSpPr>
            <p:spPr>
              <a:xfrm rot="39010">
                <a:off x="6699828" y="4802751"/>
                <a:ext cx="160175" cy="116960"/>
              </a:xfrm>
              <a:custGeom>
                <a:avLst/>
                <a:gdLst/>
                <a:ahLst/>
                <a:cxnLst/>
                <a:rect l="l" t="t" r="r" b="b"/>
                <a:pathLst>
                  <a:path w="682" h="498" extrusionOk="0">
                    <a:moveTo>
                      <a:pt x="0" y="0"/>
                    </a:moveTo>
                    <a:lnTo>
                      <a:pt x="0" y="49"/>
                    </a:lnTo>
                    <a:lnTo>
                      <a:pt x="4" y="100"/>
                    </a:lnTo>
                    <a:lnTo>
                      <a:pt x="681" y="497"/>
                    </a:lnTo>
                    <a:lnTo>
                      <a:pt x="681" y="446"/>
                    </a:lnTo>
                    <a:lnTo>
                      <a:pt x="681" y="395"/>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37"/>
              <p:cNvSpPr/>
              <p:nvPr/>
            </p:nvSpPr>
            <p:spPr>
              <a:xfrm rot="39010">
                <a:off x="6770590" y="4663605"/>
                <a:ext cx="166516" cy="93944"/>
              </a:xfrm>
              <a:custGeom>
                <a:avLst/>
                <a:gdLst/>
                <a:ahLst/>
                <a:cxnLst/>
                <a:rect l="l" t="t" r="r" b="b"/>
                <a:pathLst>
                  <a:path w="709" h="400" extrusionOk="0">
                    <a:moveTo>
                      <a:pt x="23" y="1"/>
                    </a:moveTo>
                    <a:lnTo>
                      <a:pt x="23" y="1"/>
                    </a:lnTo>
                    <a:cubicBezTo>
                      <a:pt x="1" y="5"/>
                      <a:pt x="682" y="400"/>
                      <a:pt x="682" y="400"/>
                    </a:cubicBezTo>
                    <a:cubicBezTo>
                      <a:pt x="686" y="400"/>
                      <a:pt x="692" y="398"/>
                      <a:pt x="696" y="398"/>
                    </a:cubicBezTo>
                    <a:cubicBezTo>
                      <a:pt x="701" y="398"/>
                      <a:pt x="704" y="398"/>
                      <a:pt x="706" y="398"/>
                    </a:cubicBezTo>
                    <a:lnTo>
                      <a:pt x="706" y="398"/>
                    </a:lnTo>
                    <a:lnTo>
                      <a:pt x="29" y="3"/>
                    </a:lnTo>
                    <a:cubicBezTo>
                      <a:pt x="25" y="1"/>
                      <a:pt x="23" y="1"/>
                      <a:pt x="23" y="1"/>
                    </a:cubicBezTo>
                    <a:close/>
                    <a:moveTo>
                      <a:pt x="706" y="398"/>
                    </a:moveTo>
                    <a:lnTo>
                      <a:pt x="709" y="400"/>
                    </a:lnTo>
                    <a:cubicBezTo>
                      <a:pt x="708" y="399"/>
                      <a:pt x="707" y="399"/>
                      <a:pt x="706" y="398"/>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37"/>
              <p:cNvSpPr/>
              <p:nvPr/>
            </p:nvSpPr>
            <p:spPr>
              <a:xfrm rot="39010">
                <a:off x="6685402" y="4799551"/>
                <a:ext cx="163228" cy="99346"/>
              </a:xfrm>
              <a:custGeom>
                <a:avLst/>
                <a:gdLst/>
                <a:ahLst/>
                <a:cxnLst/>
                <a:rect l="l" t="t" r="r" b="b"/>
                <a:pathLst>
                  <a:path w="695" h="423" extrusionOk="0">
                    <a:moveTo>
                      <a:pt x="1" y="1"/>
                    </a:moveTo>
                    <a:cubicBezTo>
                      <a:pt x="1" y="13"/>
                      <a:pt x="7" y="21"/>
                      <a:pt x="15" y="25"/>
                    </a:cubicBezTo>
                    <a:lnTo>
                      <a:pt x="692" y="421"/>
                    </a:lnTo>
                    <a:lnTo>
                      <a:pt x="692" y="421"/>
                    </a:lnTo>
                    <a:cubicBezTo>
                      <a:pt x="685" y="416"/>
                      <a:pt x="682" y="408"/>
                      <a:pt x="682" y="394"/>
                    </a:cubicBezTo>
                    <a:lnTo>
                      <a:pt x="1" y="1"/>
                    </a:lnTo>
                    <a:close/>
                    <a:moveTo>
                      <a:pt x="692" y="421"/>
                    </a:moveTo>
                    <a:lnTo>
                      <a:pt x="692" y="421"/>
                    </a:lnTo>
                    <a:cubicBezTo>
                      <a:pt x="693" y="421"/>
                      <a:pt x="694" y="422"/>
                      <a:pt x="694" y="422"/>
                    </a:cubicBezTo>
                    <a:lnTo>
                      <a:pt x="692" y="42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37"/>
              <p:cNvSpPr/>
              <p:nvPr/>
            </p:nvSpPr>
            <p:spPr>
              <a:xfrm rot="39010">
                <a:off x="6686356" y="4801422"/>
                <a:ext cx="159940" cy="93005"/>
              </a:xfrm>
              <a:custGeom>
                <a:avLst/>
                <a:gdLst/>
                <a:ahLst/>
                <a:cxnLst/>
                <a:rect l="l" t="t" r="r" b="b"/>
                <a:pathLst>
                  <a:path w="681" h="396" extrusionOk="0">
                    <a:moveTo>
                      <a:pt x="1" y="1"/>
                    </a:moveTo>
                    <a:cubicBezTo>
                      <a:pt x="1" y="1"/>
                      <a:pt x="1" y="1"/>
                      <a:pt x="1" y="1"/>
                    </a:cubicBezTo>
                    <a:lnTo>
                      <a:pt x="680" y="396"/>
                    </a:lnTo>
                    <a:lnTo>
                      <a:pt x="680" y="394"/>
                    </a:lnTo>
                    <a:cubicBezTo>
                      <a:pt x="680" y="394"/>
                      <a:pt x="8"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37"/>
              <p:cNvSpPr/>
              <p:nvPr/>
            </p:nvSpPr>
            <p:spPr>
              <a:xfrm rot="39010">
                <a:off x="6686356" y="4801422"/>
                <a:ext cx="159940" cy="93005"/>
              </a:xfrm>
              <a:custGeom>
                <a:avLst/>
                <a:gdLst/>
                <a:ahLst/>
                <a:cxnLst/>
                <a:rect l="l" t="t" r="r" b="b"/>
                <a:pathLst>
                  <a:path w="681" h="396" extrusionOk="0">
                    <a:moveTo>
                      <a:pt x="1" y="1"/>
                    </a:moveTo>
                    <a:cubicBezTo>
                      <a:pt x="1" y="1"/>
                      <a:pt x="1" y="1"/>
                      <a:pt x="1" y="1"/>
                    </a:cubicBezTo>
                    <a:lnTo>
                      <a:pt x="680" y="396"/>
                    </a:lnTo>
                    <a:lnTo>
                      <a:pt x="680" y="394"/>
                    </a:lnTo>
                    <a:cubicBezTo>
                      <a:pt x="680" y="394"/>
                      <a:pt x="8"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37"/>
              <p:cNvSpPr/>
              <p:nvPr/>
            </p:nvSpPr>
            <p:spPr>
              <a:xfrm rot="39010">
                <a:off x="6685436" y="4799535"/>
                <a:ext cx="160409" cy="93474"/>
              </a:xfrm>
              <a:custGeom>
                <a:avLst/>
                <a:gdLst/>
                <a:ahLst/>
                <a:cxnLst/>
                <a:rect l="l" t="t" r="r" b="b"/>
                <a:pathLst>
                  <a:path w="683" h="398" extrusionOk="0">
                    <a:moveTo>
                      <a:pt x="1" y="1"/>
                    </a:moveTo>
                    <a:lnTo>
                      <a:pt x="682" y="398"/>
                    </a:lnTo>
                    <a:cubicBezTo>
                      <a:pt x="682" y="398"/>
                      <a:pt x="5"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37"/>
              <p:cNvSpPr/>
              <p:nvPr/>
            </p:nvSpPr>
            <p:spPr>
              <a:xfrm rot="39010">
                <a:off x="6750554" y="4688477"/>
                <a:ext cx="160879" cy="98172"/>
              </a:xfrm>
              <a:custGeom>
                <a:avLst/>
                <a:gdLst/>
                <a:ahLst/>
                <a:cxnLst/>
                <a:rect l="l" t="t" r="r" b="b"/>
                <a:pathLst>
                  <a:path w="685" h="418" extrusionOk="0">
                    <a:moveTo>
                      <a:pt x="1" y="0"/>
                    </a:moveTo>
                    <a:lnTo>
                      <a:pt x="3" y="25"/>
                    </a:lnTo>
                    <a:lnTo>
                      <a:pt x="684" y="417"/>
                    </a:lnTo>
                    <a:lnTo>
                      <a:pt x="684" y="417"/>
                    </a:lnTo>
                    <a:lnTo>
                      <a:pt x="680" y="397"/>
                    </a:lnTo>
                    <a:lnTo>
                      <a:pt x="1" y="0"/>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37"/>
              <p:cNvSpPr/>
              <p:nvPr/>
            </p:nvSpPr>
            <p:spPr>
              <a:xfrm rot="39010">
                <a:off x="6697759" y="4768933"/>
                <a:ext cx="165107" cy="93944"/>
              </a:xfrm>
              <a:custGeom>
                <a:avLst/>
                <a:gdLst/>
                <a:ahLst/>
                <a:cxnLst/>
                <a:rect l="l" t="t" r="r" b="b"/>
                <a:pathLst>
                  <a:path w="703" h="400" extrusionOk="0">
                    <a:moveTo>
                      <a:pt x="21" y="1"/>
                    </a:moveTo>
                    <a:lnTo>
                      <a:pt x="1" y="3"/>
                    </a:lnTo>
                    <a:lnTo>
                      <a:pt x="682" y="400"/>
                    </a:lnTo>
                    <a:lnTo>
                      <a:pt x="703" y="396"/>
                    </a:lnTo>
                    <a:lnTo>
                      <a:pt x="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37"/>
              <p:cNvSpPr/>
              <p:nvPr/>
            </p:nvSpPr>
            <p:spPr>
              <a:xfrm rot="39010">
                <a:off x="6732337" y="4693068"/>
                <a:ext cx="178494" cy="112263"/>
              </a:xfrm>
              <a:custGeom>
                <a:avLst/>
                <a:gdLst/>
                <a:ahLst/>
                <a:cxnLst/>
                <a:rect l="l" t="t" r="r" b="b"/>
                <a:pathLst>
                  <a:path w="760" h="478" extrusionOk="0">
                    <a:moveTo>
                      <a:pt x="80" y="1"/>
                    </a:moveTo>
                    <a:cubicBezTo>
                      <a:pt x="72" y="9"/>
                      <a:pt x="68" y="11"/>
                      <a:pt x="64" y="15"/>
                    </a:cubicBezTo>
                    <a:lnTo>
                      <a:pt x="59" y="19"/>
                    </a:lnTo>
                    <a:lnTo>
                      <a:pt x="49" y="29"/>
                    </a:lnTo>
                    <a:lnTo>
                      <a:pt x="41" y="37"/>
                    </a:lnTo>
                    <a:lnTo>
                      <a:pt x="39" y="39"/>
                    </a:lnTo>
                    <a:lnTo>
                      <a:pt x="0" y="80"/>
                    </a:lnTo>
                    <a:lnTo>
                      <a:pt x="681" y="477"/>
                    </a:lnTo>
                    <a:lnTo>
                      <a:pt x="718" y="436"/>
                    </a:lnTo>
                    <a:cubicBezTo>
                      <a:pt x="724" y="430"/>
                      <a:pt x="726" y="428"/>
                      <a:pt x="728" y="428"/>
                    </a:cubicBezTo>
                    <a:lnTo>
                      <a:pt x="731" y="424"/>
                    </a:lnTo>
                    <a:cubicBezTo>
                      <a:pt x="733" y="420"/>
                      <a:pt x="737" y="418"/>
                      <a:pt x="741" y="414"/>
                    </a:cubicBezTo>
                    <a:cubicBezTo>
                      <a:pt x="743" y="410"/>
                      <a:pt x="745" y="410"/>
                      <a:pt x="745" y="408"/>
                    </a:cubicBezTo>
                    <a:cubicBezTo>
                      <a:pt x="749" y="406"/>
                      <a:pt x="753" y="404"/>
                      <a:pt x="755" y="399"/>
                    </a:cubicBezTo>
                    <a:lnTo>
                      <a:pt x="759" y="395"/>
                    </a:lnTo>
                    <a:lnTo>
                      <a:pt x="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37"/>
              <p:cNvSpPr/>
              <p:nvPr/>
            </p:nvSpPr>
            <p:spPr>
              <a:xfrm rot="39010">
                <a:off x="6749309" y="4664382"/>
                <a:ext cx="180373" cy="117430"/>
              </a:xfrm>
              <a:custGeom>
                <a:avLst/>
                <a:gdLst/>
                <a:ahLst/>
                <a:cxnLst/>
                <a:rect l="l" t="t" r="r" b="b"/>
                <a:pathLst>
                  <a:path w="768" h="500" extrusionOk="0">
                    <a:moveTo>
                      <a:pt x="91" y="1"/>
                    </a:moveTo>
                    <a:cubicBezTo>
                      <a:pt x="89" y="1"/>
                      <a:pt x="78" y="9"/>
                      <a:pt x="68" y="15"/>
                    </a:cubicBezTo>
                    <a:lnTo>
                      <a:pt x="42" y="29"/>
                    </a:lnTo>
                    <a:lnTo>
                      <a:pt x="17" y="56"/>
                    </a:lnTo>
                    <a:cubicBezTo>
                      <a:pt x="15" y="58"/>
                      <a:pt x="15" y="58"/>
                      <a:pt x="15" y="60"/>
                    </a:cubicBezTo>
                    <a:cubicBezTo>
                      <a:pt x="1" y="107"/>
                      <a:pt x="682" y="500"/>
                      <a:pt x="682" y="500"/>
                    </a:cubicBezTo>
                    <a:cubicBezTo>
                      <a:pt x="680" y="496"/>
                      <a:pt x="680" y="488"/>
                      <a:pt x="682" y="482"/>
                    </a:cubicBezTo>
                    <a:cubicBezTo>
                      <a:pt x="684" y="475"/>
                      <a:pt x="686" y="467"/>
                      <a:pt x="690" y="461"/>
                    </a:cubicBezTo>
                    <a:cubicBezTo>
                      <a:pt x="694" y="455"/>
                      <a:pt x="696" y="449"/>
                      <a:pt x="703" y="441"/>
                    </a:cubicBezTo>
                    <a:cubicBezTo>
                      <a:pt x="707" y="435"/>
                      <a:pt x="713" y="428"/>
                      <a:pt x="721" y="426"/>
                    </a:cubicBezTo>
                    <a:lnTo>
                      <a:pt x="745" y="410"/>
                    </a:lnTo>
                    <a:cubicBezTo>
                      <a:pt x="758" y="402"/>
                      <a:pt x="768" y="398"/>
                      <a:pt x="768" y="398"/>
                    </a:cubicBezTo>
                    <a:lnTo>
                      <a:pt x="91" y="1"/>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37"/>
              <p:cNvSpPr/>
              <p:nvPr/>
            </p:nvSpPr>
            <p:spPr>
              <a:xfrm rot="39010">
                <a:off x="6702356" y="4744581"/>
                <a:ext cx="168864" cy="118839"/>
              </a:xfrm>
              <a:custGeom>
                <a:avLst/>
                <a:gdLst/>
                <a:ahLst/>
                <a:cxnLst/>
                <a:rect l="l" t="t" r="r" b="b"/>
                <a:pathLst>
                  <a:path w="719" h="506" extrusionOk="0">
                    <a:moveTo>
                      <a:pt x="39" y="0"/>
                    </a:moveTo>
                    <a:cubicBezTo>
                      <a:pt x="39" y="0"/>
                      <a:pt x="37" y="3"/>
                      <a:pt x="37" y="5"/>
                    </a:cubicBezTo>
                    <a:cubicBezTo>
                      <a:pt x="33" y="11"/>
                      <a:pt x="31" y="13"/>
                      <a:pt x="31" y="19"/>
                    </a:cubicBezTo>
                    <a:cubicBezTo>
                      <a:pt x="29" y="21"/>
                      <a:pt x="29" y="25"/>
                      <a:pt x="27" y="29"/>
                    </a:cubicBezTo>
                    <a:cubicBezTo>
                      <a:pt x="23" y="31"/>
                      <a:pt x="23" y="33"/>
                      <a:pt x="23" y="35"/>
                    </a:cubicBezTo>
                    <a:cubicBezTo>
                      <a:pt x="21" y="41"/>
                      <a:pt x="19" y="46"/>
                      <a:pt x="19" y="50"/>
                    </a:cubicBezTo>
                    <a:cubicBezTo>
                      <a:pt x="17" y="52"/>
                      <a:pt x="17" y="54"/>
                      <a:pt x="17" y="54"/>
                    </a:cubicBezTo>
                    <a:cubicBezTo>
                      <a:pt x="13" y="58"/>
                      <a:pt x="0" y="109"/>
                      <a:pt x="0" y="109"/>
                    </a:cubicBezTo>
                    <a:lnTo>
                      <a:pt x="682" y="506"/>
                    </a:lnTo>
                    <a:lnTo>
                      <a:pt x="696" y="455"/>
                    </a:lnTo>
                    <a:cubicBezTo>
                      <a:pt x="696" y="455"/>
                      <a:pt x="698" y="451"/>
                      <a:pt x="698" y="447"/>
                    </a:cubicBezTo>
                    <a:cubicBezTo>
                      <a:pt x="702" y="444"/>
                      <a:pt x="702" y="440"/>
                      <a:pt x="704" y="438"/>
                    </a:cubicBezTo>
                    <a:cubicBezTo>
                      <a:pt x="706" y="434"/>
                      <a:pt x="706" y="432"/>
                      <a:pt x="706" y="430"/>
                    </a:cubicBezTo>
                    <a:cubicBezTo>
                      <a:pt x="708" y="426"/>
                      <a:pt x="708" y="424"/>
                      <a:pt x="712" y="422"/>
                    </a:cubicBezTo>
                    <a:cubicBezTo>
                      <a:pt x="712" y="408"/>
                      <a:pt x="714" y="404"/>
                      <a:pt x="716" y="401"/>
                    </a:cubicBezTo>
                    <a:cubicBezTo>
                      <a:pt x="718" y="393"/>
                      <a:pt x="39"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37"/>
              <p:cNvSpPr/>
              <p:nvPr/>
            </p:nvSpPr>
            <p:spPr>
              <a:xfrm rot="39010">
                <a:off x="6686074" y="4769313"/>
                <a:ext cx="172387" cy="124241"/>
              </a:xfrm>
              <a:custGeom>
                <a:avLst/>
                <a:gdLst/>
                <a:ahLst/>
                <a:cxnLst/>
                <a:rect l="l" t="t" r="r" b="b"/>
                <a:pathLst>
                  <a:path w="734" h="529" extrusionOk="0">
                    <a:moveTo>
                      <a:pt x="52" y="1"/>
                    </a:moveTo>
                    <a:cubicBezTo>
                      <a:pt x="21" y="27"/>
                      <a:pt x="21" y="27"/>
                      <a:pt x="19" y="27"/>
                    </a:cubicBezTo>
                    <a:cubicBezTo>
                      <a:pt x="17" y="27"/>
                      <a:pt x="17" y="30"/>
                      <a:pt x="17" y="32"/>
                    </a:cubicBezTo>
                    <a:cubicBezTo>
                      <a:pt x="5" y="68"/>
                      <a:pt x="5" y="70"/>
                      <a:pt x="5" y="70"/>
                    </a:cubicBezTo>
                    <a:cubicBezTo>
                      <a:pt x="5" y="70"/>
                      <a:pt x="5" y="89"/>
                      <a:pt x="1" y="103"/>
                    </a:cubicBezTo>
                    <a:lnTo>
                      <a:pt x="1" y="109"/>
                    </a:lnTo>
                    <a:lnTo>
                      <a:pt x="1" y="130"/>
                    </a:lnTo>
                    <a:cubicBezTo>
                      <a:pt x="1" y="132"/>
                      <a:pt x="682" y="529"/>
                      <a:pt x="682" y="529"/>
                    </a:cubicBezTo>
                    <a:lnTo>
                      <a:pt x="682" y="521"/>
                    </a:lnTo>
                    <a:lnTo>
                      <a:pt x="682" y="508"/>
                    </a:lnTo>
                    <a:lnTo>
                      <a:pt x="682" y="500"/>
                    </a:lnTo>
                    <a:cubicBezTo>
                      <a:pt x="684" y="486"/>
                      <a:pt x="684" y="469"/>
                      <a:pt x="684" y="469"/>
                    </a:cubicBezTo>
                    <a:cubicBezTo>
                      <a:pt x="686" y="461"/>
                      <a:pt x="686" y="455"/>
                      <a:pt x="690" y="449"/>
                    </a:cubicBezTo>
                    <a:cubicBezTo>
                      <a:pt x="690" y="441"/>
                      <a:pt x="694" y="435"/>
                      <a:pt x="698" y="428"/>
                    </a:cubicBezTo>
                    <a:cubicBezTo>
                      <a:pt x="703" y="424"/>
                      <a:pt x="705" y="418"/>
                      <a:pt x="711" y="412"/>
                    </a:cubicBezTo>
                    <a:cubicBezTo>
                      <a:pt x="715" y="408"/>
                      <a:pt x="721" y="406"/>
                      <a:pt x="723" y="404"/>
                    </a:cubicBezTo>
                    <a:cubicBezTo>
                      <a:pt x="725" y="400"/>
                      <a:pt x="731" y="398"/>
                      <a:pt x="733" y="398"/>
                    </a:cubicBezTo>
                    <a:lnTo>
                      <a:pt x="5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37"/>
              <p:cNvSpPr/>
              <p:nvPr/>
            </p:nvSpPr>
            <p:spPr>
              <a:xfrm rot="39010">
                <a:off x="6707478" y="4712931"/>
                <a:ext cx="168864" cy="107331"/>
              </a:xfrm>
              <a:custGeom>
                <a:avLst/>
                <a:gdLst/>
                <a:ahLst/>
                <a:cxnLst/>
                <a:rect l="l" t="t" r="r" b="b"/>
                <a:pathLst>
                  <a:path w="719" h="457" extrusionOk="0">
                    <a:moveTo>
                      <a:pt x="40" y="0"/>
                    </a:moveTo>
                    <a:lnTo>
                      <a:pt x="1" y="64"/>
                    </a:lnTo>
                    <a:lnTo>
                      <a:pt x="682" y="457"/>
                    </a:lnTo>
                    <a:lnTo>
                      <a:pt x="719" y="395"/>
                    </a:lnTo>
                    <a:lnTo>
                      <a:pt x="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37"/>
              <p:cNvSpPr/>
              <p:nvPr/>
            </p:nvSpPr>
            <p:spPr>
              <a:xfrm rot="39010">
                <a:off x="6717224" y="4706719"/>
                <a:ext cx="172387" cy="99346"/>
              </a:xfrm>
              <a:custGeom>
                <a:avLst/>
                <a:gdLst/>
                <a:ahLst/>
                <a:cxnLst/>
                <a:rect l="l" t="t" r="r" b="b"/>
                <a:pathLst>
                  <a:path w="734" h="423" extrusionOk="0">
                    <a:moveTo>
                      <a:pt x="727" y="392"/>
                    </a:moveTo>
                    <a:lnTo>
                      <a:pt x="733" y="396"/>
                    </a:lnTo>
                    <a:cubicBezTo>
                      <a:pt x="731" y="394"/>
                      <a:pt x="729" y="393"/>
                      <a:pt x="727" y="392"/>
                    </a:cubicBezTo>
                    <a:close/>
                    <a:moveTo>
                      <a:pt x="52" y="1"/>
                    </a:moveTo>
                    <a:lnTo>
                      <a:pt x="52" y="1"/>
                    </a:lnTo>
                    <a:cubicBezTo>
                      <a:pt x="1" y="30"/>
                      <a:pt x="678" y="422"/>
                      <a:pt x="678" y="422"/>
                    </a:cubicBezTo>
                    <a:cubicBezTo>
                      <a:pt x="684" y="416"/>
                      <a:pt x="686" y="412"/>
                      <a:pt x="692" y="408"/>
                    </a:cubicBezTo>
                    <a:cubicBezTo>
                      <a:pt x="696" y="402"/>
                      <a:pt x="702" y="400"/>
                      <a:pt x="705" y="398"/>
                    </a:cubicBezTo>
                    <a:cubicBezTo>
                      <a:pt x="709" y="396"/>
                      <a:pt x="715" y="392"/>
                      <a:pt x="719" y="392"/>
                    </a:cubicBezTo>
                    <a:cubicBezTo>
                      <a:pt x="722" y="392"/>
                      <a:pt x="725" y="392"/>
                      <a:pt x="727" y="392"/>
                    </a:cubicBezTo>
                    <a:lnTo>
                      <a:pt x="727" y="392"/>
                    </a:lnTo>
                    <a:lnTo>
                      <a:pt x="5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37"/>
              <p:cNvSpPr/>
              <p:nvPr/>
            </p:nvSpPr>
            <p:spPr>
              <a:xfrm rot="39010">
                <a:off x="6705436" y="4726261"/>
                <a:ext cx="162758" cy="109445"/>
              </a:xfrm>
              <a:custGeom>
                <a:avLst/>
                <a:gdLst/>
                <a:ahLst/>
                <a:cxnLst/>
                <a:rect l="l" t="t" r="r" b="b"/>
                <a:pathLst>
                  <a:path w="693" h="466" extrusionOk="0">
                    <a:moveTo>
                      <a:pt x="11" y="1"/>
                    </a:moveTo>
                    <a:lnTo>
                      <a:pt x="1" y="60"/>
                    </a:lnTo>
                    <a:lnTo>
                      <a:pt x="9" y="68"/>
                    </a:lnTo>
                    <a:lnTo>
                      <a:pt x="690" y="465"/>
                    </a:lnTo>
                    <a:cubicBezTo>
                      <a:pt x="684" y="461"/>
                      <a:pt x="682" y="459"/>
                      <a:pt x="682" y="455"/>
                    </a:cubicBezTo>
                    <a:cubicBezTo>
                      <a:pt x="676" y="451"/>
                      <a:pt x="674" y="447"/>
                      <a:pt x="676" y="441"/>
                    </a:cubicBezTo>
                    <a:cubicBezTo>
                      <a:pt x="676" y="434"/>
                      <a:pt x="680" y="428"/>
                      <a:pt x="682" y="420"/>
                    </a:cubicBezTo>
                    <a:cubicBezTo>
                      <a:pt x="684" y="414"/>
                      <a:pt x="686" y="406"/>
                      <a:pt x="692" y="398"/>
                    </a:cubicBezTo>
                    <a:lnTo>
                      <a:pt x="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37"/>
              <p:cNvSpPr/>
              <p:nvPr/>
            </p:nvSpPr>
            <p:spPr>
              <a:xfrm rot="39010">
                <a:off x="6833253" y="4139847"/>
                <a:ext cx="1238887" cy="865460"/>
              </a:xfrm>
              <a:custGeom>
                <a:avLst/>
                <a:gdLst/>
                <a:ahLst/>
                <a:cxnLst/>
                <a:rect l="l" t="t" r="r" b="b"/>
                <a:pathLst>
                  <a:path w="5275" h="3685" extrusionOk="0">
                    <a:moveTo>
                      <a:pt x="5044" y="131"/>
                    </a:moveTo>
                    <a:cubicBezTo>
                      <a:pt x="5058" y="131"/>
                      <a:pt x="5072" y="133"/>
                      <a:pt x="5081" y="136"/>
                    </a:cubicBezTo>
                    <a:cubicBezTo>
                      <a:pt x="5093" y="142"/>
                      <a:pt x="5101" y="144"/>
                      <a:pt x="5101" y="144"/>
                    </a:cubicBezTo>
                    <a:lnTo>
                      <a:pt x="5107" y="150"/>
                    </a:lnTo>
                    <a:cubicBezTo>
                      <a:pt x="5111" y="152"/>
                      <a:pt x="5117" y="154"/>
                      <a:pt x="5120" y="159"/>
                    </a:cubicBezTo>
                    <a:cubicBezTo>
                      <a:pt x="5132" y="167"/>
                      <a:pt x="5142" y="183"/>
                      <a:pt x="5150" y="201"/>
                    </a:cubicBezTo>
                    <a:cubicBezTo>
                      <a:pt x="5160" y="218"/>
                      <a:pt x="5162" y="242"/>
                      <a:pt x="5165" y="257"/>
                    </a:cubicBezTo>
                    <a:cubicBezTo>
                      <a:pt x="5169" y="267"/>
                      <a:pt x="5169" y="273"/>
                      <a:pt x="5169" y="277"/>
                    </a:cubicBezTo>
                    <a:lnTo>
                      <a:pt x="5169" y="287"/>
                    </a:lnTo>
                    <a:lnTo>
                      <a:pt x="5169" y="531"/>
                    </a:lnTo>
                    <a:cubicBezTo>
                      <a:pt x="5170" y="530"/>
                      <a:pt x="5170" y="530"/>
                      <a:pt x="5171" y="530"/>
                    </a:cubicBezTo>
                    <a:lnTo>
                      <a:pt x="5171" y="530"/>
                    </a:lnTo>
                    <a:cubicBezTo>
                      <a:pt x="5179" y="530"/>
                      <a:pt x="5177" y="575"/>
                      <a:pt x="5158" y="625"/>
                    </a:cubicBezTo>
                    <a:cubicBezTo>
                      <a:pt x="5148" y="654"/>
                      <a:pt x="5134" y="682"/>
                      <a:pt x="5124" y="703"/>
                    </a:cubicBezTo>
                    <a:cubicBezTo>
                      <a:pt x="5120" y="713"/>
                      <a:pt x="5113" y="719"/>
                      <a:pt x="5109" y="725"/>
                    </a:cubicBezTo>
                    <a:cubicBezTo>
                      <a:pt x="5103" y="733"/>
                      <a:pt x="5103" y="735"/>
                      <a:pt x="5101" y="735"/>
                    </a:cubicBezTo>
                    <a:cubicBezTo>
                      <a:pt x="5099" y="738"/>
                      <a:pt x="5068" y="789"/>
                      <a:pt x="5025" y="830"/>
                    </a:cubicBezTo>
                    <a:cubicBezTo>
                      <a:pt x="5003" y="852"/>
                      <a:pt x="4980" y="868"/>
                      <a:pt x="4966" y="881"/>
                    </a:cubicBezTo>
                    <a:cubicBezTo>
                      <a:pt x="4948" y="893"/>
                      <a:pt x="4937" y="899"/>
                      <a:pt x="4937" y="899"/>
                    </a:cubicBezTo>
                    <a:lnTo>
                      <a:pt x="4725" y="1022"/>
                    </a:lnTo>
                    <a:lnTo>
                      <a:pt x="4512" y="1145"/>
                    </a:lnTo>
                    <a:lnTo>
                      <a:pt x="4301" y="1267"/>
                    </a:lnTo>
                    <a:lnTo>
                      <a:pt x="4088" y="1390"/>
                    </a:lnTo>
                    <a:lnTo>
                      <a:pt x="3876" y="1513"/>
                    </a:lnTo>
                    <a:lnTo>
                      <a:pt x="3663" y="1636"/>
                    </a:lnTo>
                    <a:lnTo>
                      <a:pt x="3452" y="1758"/>
                    </a:lnTo>
                    <a:lnTo>
                      <a:pt x="3239" y="1881"/>
                    </a:lnTo>
                    <a:lnTo>
                      <a:pt x="3027" y="2004"/>
                    </a:lnTo>
                    <a:lnTo>
                      <a:pt x="2814" y="2127"/>
                    </a:lnTo>
                    <a:lnTo>
                      <a:pt x="2603" y="2249"/>
                    </a:lnTo>
                    <a:lnTo>
                      <a:pt x="2390" y="2372"/>
                    </a:lnTo>
                    <a:lnTo>
                      <a:pt x="2177" y="2495"/>
                    </a:lnTo>
                    <a:lnTo>
                      <a:pt x="1965" y="2618"/>
                    </a:lnTo>
                    <a:lnTo>
                      <a:pt x="1754" y="2740"/>
                    </a:lnTo>
                    <a:lnTo>
                      <a:pt x="1541" y="2863"/>
                    </a:lnTo>
                    <a:lnTo>
                      <a:pt x="1328" y="2986"/>
                    </a:lnTo>
                    <a:lnTo>
                      <a:pt x="1116" y="3109"/>
                    </a:lnTo>
                    <a:lnTo>
                      <a:pt x="905" y="3232"/>
                    </a:lnTo>
                    <a:lnTo>
                      <a:pt x="692" y="3354"/>
                    </a:lnTo>
                    <a:lnTo>
                      <a:pt x="479" y="3477"/>
                    </a:lnTo>
                    <a:cubicBezTo>
                      <a:pt x="477" y="3477"/>
                      <a:pt x="467" y="3485"/>
                      <a:pt x="447" y="3497"/>
                    </a:cubicBezTo>
                    <a:cubicBezTo>
                      <a:pt x="438" y="3502"/>
                      <a:pt x="430" y="3508"/>
                      <a:pt x="420" y="3512"/>
                    </a:cubicBezTo>
                    <a:cubicBezTo>
                      <a:pt x="406" y="3522"/>
                      <a:pt x="387" y="3530"/>
                      <a:pt x="375" y="3538"/>
                    </a:cubicBezTo>
                    <a:cubicBezTo>
                      <a:pt x="353" y="3551"/>
                      <a:pt x="332" y="3559"/>
                      <a:pt x="314" y="3563"/>
                    </a:cubicBezTo>
                    <a:cubicBezTo>
                      <a:pt x="305" y="3567"/>
                      <a:pt x="297" y="3567"/>
                      <a:pt x="293" y="3569"/>
                    </a:cubicBezTo>
                    <a:cubicBezTo>
                      <a:pt x="287" y="3571"/>
                      <a:pt x="285" y="3571"/>
                      <a:pt x="285" y="3571"/>
                    </a:cubicBezTo>
                    <a:cubicBezTo>
                      <a:pt x="284" y="3571"/>
                      <a:pt x="277" y="3572"/>
                      <a:pt x="267" y="3572"/>
                    </a:cubicBezTo>
                    <a:cubicBezTo>
                      <a:pt x="252" y="3572"/>
                      <a:pt x="230" y="3570"/>
                      <a:pt x="211" y="3559"/>
                    </a:cubicBezTo>
                    <a:cubicBezTo>
                      <a:pt x="193" y="3551"/>
                      <a:pt x="183" y="3538"/>
                      <a:pt x="172" y="3528"/>
                    </a:cubicBezTo>
                    <a:cubicBezTo>
                      <a:pt x="168" y="3520"/>
                      <a:pt x="164" y="3516"/>
                      <a:pt x="162" y="3512"/>
                    </a:cubicBezTo>
                    <a:cubicBezTo>
                      <a:pt x="160" y="3510"/>
                      <a:pt x="160" y="3506"/>
                      <a:pt x="160" y="3506"/>
                    </a:cubicBezTo>
                    <a:cubicBezTo>
                      <a:pt x="160" y="3506"/>
                      <a:pt x="154" y="3497"/>
                      <a:pt x="150" y="3481"/>
                    </a:cubicBezTo>
                    <a:cubicBezTo>
                      <a:pt x="144" y="3467"/>
                      <a:pt x="142" y="3446"/>
                      <a:pt x="142" y="3418"/>
                    </a:cubicBezTo>
                    <a:lnTo>
                      <a:pt x="142" y="3295"/>
                    </a:lnTo>
                    <a:lnTo>
                      <a:pt x="142" y="3174"/>
                    </a:lnTo>
                    <a:cubicBezTo>
                      <a:pt x="142" y="3150"/>
                      <a:pt x="148" y="3123"/>
                      <a:pt x="152" y="3103"/>
                    </a:cubicBezTo>
                    <a:cubicBezTo>
                      <a:pt x="154" y="3092"/>
                      <a:pt x="158" y="3086"/>
                      <a:pt x="160" y="3078"/>
                    </a:cubicBezTo>
                    <a:cubicBezTo>
                      <a:pt x="162" y="3070"/>
                      <a:pt x="162" y="3068"/>
                      <a:pt x="162" y="3068"/>
                    </a:cubicBezTo>
                    <a:cubicBezTo>
                      <a:pt x="164" y="3066"/>
                      <a:pt x="181" y="3011"/>
                      <a:pt x="215" y="2959"/>
                    </a:cubicBezTo>
                    <a:cubicBezTo>
                      <a:pt x="234" y="2935"/>
                      <a:pt x="252" y="2908"/>
                      <a:pt x="267" y="2894"/>
                    </a:cubicBezTo>
                    <a:cubicBezTo>
                      <a:pt x="275" y="2886"/>
                      <a:pt x="283" y="2878"/>
                      <a:pt x="285" y="2873"/>
                    </a:cubicBezTo>
                    <a:lnTo>
                      <a:pt x="293" y="2865"/>
                    </a:lnTo>
                    <a:lnTo>
                      <a:pt x="301" y="2857"/>
                    </a:lnTo>
                    <a:cubicBezTo>
                      <a:pt x="305" y="2853"/>
                      <a:pt x="314" y="2847"/>
                      <a:pt x="322" y="2841"/>
                    </a:cubicBezTo>
                    <a:cubicBezTo>
                      <a:pt x="336" y="2824"/>
                      <a:pt x="359" y="2810"/>
                      <a:pt x="383" y="2796"/>
                    </a:cubicBezTo>
                    <a:cubicBezTo>
                      <a:pt x="436" y="2765"/>
                      <a:pt x="485" y="2738"/>
                      <a:pt x="488" y="2734"/>
                    </a:cubicBezTo>
                    <a:lnTo>
                      <a:pt x="700" y="2612"/>
                    </a:lnTo>
                    <a:lnTo>
                      <a:pt x="911" y="2489"/>
                    </a:lnTo>
                    <a:lnTo>
                      <a:pt x="1124" y="2366"/>
                    </a:lnTo>
                    <a:lnTo>
                      <a:pt x="1337" y="2243"/>
                    </a:lnTo>
                    <a:lnTo>
                      <a:pt x="1549" y="2121"/>
                    </a:lnTo>
                    <a:lnTo>
                      <a:pt x="1760" y="1998"/>
                    </a:lnTo>
                    <a:lnTo>
                      <a:pt x="1973" y="1875"/>
                    </a:lnTo>
                    <a:lnTo>
                      <a:pt x="2186" y="1752"/>
                    </a:lnTo>
                    <a:lnTo>
                      <a:pt x="2398" y="1630"/>
                    </a:lnTo>
                    <a:lnTo>
                      <a:pt x="2609" y="1507"/>
                    </a:lnTo>
                    <a:lnTo>
                      <a:pt x="2822" y="1384"/>
                    </a:lnTo>
                    <a:lnTo>
                      <a:pt x="3035" y="1261"/>
                    </a:lnTo>
                    <a:lnTo>
                      <a:pt x="3247" y="1139"/>
                    </a:lnTo>
                    <a:lnTo>
                      <a:pt x="3458" y="1016"/>
                    </a:lnTo>
                    <a:lnTo>
                      <a:pt x="3671" y="893"/>
                    </a:lnTo>
                    <a:lnTo>
                      <a:pt x="3884" y="770"/>
                    </a:lnTo>
                    <a:lnTo>
                      <a:pt x="4097" y="647"/>
                    </a:lnTo>
                    <a:lnTo>
                      <a:pt x="4309" y="525"/>
                    </a:lnTo>
                    <a:lnTo>
                      <a:pt x="4520" y="402"/>
                    </a:lnTo>
                    <a:lnTo>
                      <a:pt x="4733" y="279"/>
                    </a:lnTo>
                    <a:cubicBezTo>
                      <a:pt x="4735" y="277"/>
                      <a:pt x="4786" y="249"/>
                      <a:pt x="4837" y="218"/>
                    </a:cubicBezTo>
                    <a:cubicBezTo>
                      <a:pt x="4889" y="189"/>
                      <a:pt x="4937" y="160"/>
                      <a:pt x="4940" y="160"/>
                    </a:cubicBezTo>
                    <a:lnTo>
                      <a:pt x="4940" y="160"/>
                    </a:lnTo>
                    <a:cubicBezTo>
                      <a:pt x="4940" y="160"/>
                      <a:pt x="4940" y="160"/>
                      <a:pt x="4939" y="161"/>
                    </a:cubicBezTo>
                    <a:cubicBezTo>
                      <a:pt x="4944" y="156"/>
                      <a:pt x="4987" y="134"/>
                      <a:pt x="5027" y="132"/>
                    </a:cubicBezTo>
                    <a:cubicBezTo>
                      <a:pt x="5033" y="131"/>
                      <a:pt x="5038" y="131"/>
                      <a:pt x="5044" y="131"/>
                    </a:cubicBezTo>
                    <a:close/>
                    <a:moveTo>
                      <a:pt x="5093" y="1"/>
                    </a:moveTo>
                    <a:cubicBezTo>
                      <a:pt x="5093" y="1"/>
                      <a:pt x="5081" y="3"/>
                      <a:pt x="5070" y="3"/>
                    </a:cubicBezTo>
                    <a:cubicBezTo>
                      <a:pt x="5058" y="7"/>
                      <a:pt x="5048" y="9"/>
                      <a:pt x="5046" y="9"/>
                    </a:cubicBezTo>
                    <a:cubicBezTo>
                      <a:pt x="5040" y="11"/>
                      <a:pt x="5036" y="11"/>
                      <a:pt x="5029" y="13"/>
                    </a:cubicBezTo>
                    <a:cubicBezTo>
                      <a:pt x="5009" y="28"/>
                      <a:pt x="4995" y="50"/>
                      <a:pt x="4991" y="71"/>
                    </a:cubicBezTo>
                    <a:lnTo>
                      <a:pt x="4987" y="95"/>
                    </a:lnTo>
                    <a:cubicBezTo>
                      <a:pt x="4987" y="95"/>
                      <a:pt x="4976" y="101"/>
                      <a:pt x="4966" y="103"/>
                    </a:cubicBezTo>
                    <a:lnTo>
                      <a:pt x="4946" y="114"/>
                    </a:lnTo>
                    <a:cubicBezTo>
                      <a:pt x="4946" y="114"/>
                      <a:pt x="4937" y="120"/>
                      <a:pt x="4927" y="124"/>
                    </a:cubicBezTo>
                    <a:cubicBezTo>
                      <a:pt x="4925" y="126"/>
                      <a:pt x="4925" y="126"/>
                      <a:pt x="4923" y="126"/>
                    </a:cubicBezTo>
                    <a:cubicBezTo>
                      <a:pt x="4913" y="134"/>
                      <a:pt x="4903" y="140"/>
                      <a:pt x="4899" y="140"/>
                    </a:cubicBezTo>
                    <a:lnTo>
                      <a:pt x="4899" y="116"/>
                    </a:lnTo>
                    <a:cubicBezTo>
                      <a:pt x="4899" y="98"/>
                      <a:pt x="4890" y="88"/>
                      <a:pt x="4877" y="88"/>
                    </a:cubicBezTo>
                    <a:cubicBezTo>
                      <a:pt x="4871" y="88"/>
                      <a:pt x="4865" y="90"/>
                      <a:pt x="4858" y="93"/>
                    </a:cubicBezTo>
                    <a:lnTo>
                      <a:pt x="4815" y="120"/>
                    </a:lnTo>
                    <a:cubicBezTo>
                      <a:pt x="4792" y="132"/>
                      <a:pt x="4774" y="163"/>
                      <a:pt x="4774" y="187"/>
                    </a:cubicBezTo>
                    <a:lnTo>
                      <a:pt x="4774" y="212"/>
                    </a:lnTo>
                    <a:lnTo>
                      <a:pt x="4731" y="236"/>
                    </a:lnTo>
                    <a:lnTo>
                      <a:pt x="4688" y="263"/>
                    </a:lnTo>
                    <a:lnTo>
                      <a:pt x="4688" y="238"/>
                    </a:lnTo>
                    <a:cubicBezTo>
                      <a:pt x="4688" y="221"/>
                      <a:pt x="4678" y="211"/>
                      <a:pt x="4665" y="211"/>
                    </a:cubicBezTo>
                    <a:cubicBezTo>
                      <a:pt x="4660" y="211"/>
                      <a:pt x="4653" y="212"/>
                      <a:pt x="4647" y="216"/>
                    </a:cubicBezTo>
                    <a:lnTo>
                      <a:pt x="4602" y="242"/>
                    </a:lnTo>
                    <a:cubicBezTo>
                      <a:pt x="4579" y="255"/>
                      <a:pt x="4561" y="285"/>
                      <a:pt x="4561" y="310"/>
                    </a:cubicBezTo>
                    <a:lnTo>
                      <a:pt x="4561" y="334"/>
                    </a:lnTo>
                    <a:lnTo>
                      <a:pt x="4518" y="359"/>
                    </a:lnTo>
                    <a:lnTo>
                      <a:pt x="4475" y="386"/>
                    </a:lnTo>
                    <a:lnTo>
                      <a:pt x="4475" y="361"/>
                    </a:lnTo>
                    <a:cubicBezTo>
                      <a:pt x="4475" y="344"/>
                      <a:pt x="4466" y="333"/>
                      <a:pt x="4452" y="333"/>
                    </a:cubicBezTo>
                    <a:cubicBezTo>
                      <a:pt x="4447" y="333"/>
                      <a:pt x="4441" y="335"/>
                      <a:pt x="4434" y="339"/>
                    </a:cubicBezTo>
                    <a:lnTo>
                      <a:pt x="4387" y="365"/>
                    </a:lnTo>
                    <a:cubicBezTo>
                      <a:pt x="4365" y="377"/>
                      <a:pt x="4346" y="408"/>
                      <a:pt x="4346" y="433"/>
                    </a:cubicBezTo>
                    <a:lnTo>
                      <a:pt x="4346" y="457"/>
                    </a:lnTo>
                    <a:lnTo>
                      <a:pt x="4303" y="482"/>
                    </a:lnTo>
                    <a:lnTo>
                      <a:pt x="4260" y="508"/>
                    </a:lnTo>
                    <a:lnTo>
                      <a:pt x="4260" y="484"/>
                    </a:lnTo>
                    <a:cubicBezTo>
                      <a:pt x="4260" y="466"/>
                      <a:pt x="4251" y="456"/>
                      <a:pt x="4237" y="456"/>
                    </a:cubicBezTo>
                    <a:cubicBezTo>
                      <a:pt x="4232" y="456"/>
                      <a:pt x="4226" y="458"/>
                      <a:pt x="4219" y="461"/>
                    </a:cubicBezTo>
                    <a:lnTo>
                      <a:pt x="4172" y="488"/>
                    </a:lnTo>
                    <a:cubicBezTo>
                      <a:pt x="4150" y="500"/>
                      <a:pt x="4131" y="531"/>
                      <a:pt x="4131" y="555"/>
                    </a:cubicBezTo>
                    <a:lnTo>
                      <a:pt x="4131" y="580"/>
                    </a:lnTo>
                    <a:lnTo>
                      <a:pt x="4088" y="605"/>
                    </a:lnTo>
                    <a:lnTo>
                      <a:pt x="4045" y="631"/>
                    </a:lnTo>
                    <a:lnTo>
                      <a:pt x="4045" y="607"/>
                    </a:lnTo>
                    <a:cubicBezTo>
                      <a:pt x="4045" y="589"/>
                      <a:pt x="4036" y="579"/>
                      <a:pt x="4023" y="579"/>
                    </a:cubicBezTo>
                    <a:cubicBezTo>
                      <a:pt x="4017" y="579"/>
                      <a:pt x="4011" y="581"/>
                      <a:pt x="4004" y="584"/>
                    </a:cubicBezTo>
                    <a:lnTo>
                      <a:pt x="3962" y="611"/>
                    </a:lnTo>
                    <a:cubicBezTo>
                      <a:pt x="3937" y="623"/>
                      <a:pt x="3921" y="654"/>
                      <a:pt x="3921" y="678"/>
                    </a:cubicBezTo>
                    <a:lnTo>
                      <a:pt x="3921" y="703"/>
                    </a:lnTo>
                    <a:lnTo>
                      <a:pt x="3876" y="727"/>
                    </a:lnTo>
                    <a:lnTo>
                      <a:pt x="3833" y="754"/>
                    </a:lnTo>
                    <a:lnTo>
                      <a:pt x="3833" y="729"/>
                    </a:lnTo>
                    <a:cubicBezTo>
                      <a:pt x="3833" y="712"/>
                      <a:pt x="3823" y="702"/>
                      <a:pt x="3810" y="702"/>
                    </a:cubicBezTo>
                    <a:cubicBezTo>
                      <a:pt x="3804" y="702"/>
                      <a:pt x="3798" y="703"/>
                      <a:pt x="3792" y="707"/>
                    </a:cubicBezTo>
                    <a:lnTo>
                      <a:pt x="3747" y="733"/>
                    </a:lnTo>
                    <a:cubicBezTo>
                      <a:pt x="3722" y="746"/>
                      <a:pt x="3704" y="776"/>
                      <a:pt x="3704" y="801"/>
                    </a:cubicBezTo>
                    <a:lnTo>
                      <a:pt x="3704" y="825"/>
                    </a:lnTo>
                    <a:lnTo>
                      <a:pt x="3661" y="850"/>
                    </a:lnTo>
                    <a:lnTo>
                      <a:pt x="3618" y="877"/>
                    </a:lnTo>
                    <a:lnTo>
                      <a:pt x="3618" y="852"/>
                    </a:lnTo>
                    <a:cubicBezTo>
                      <a:pt x="3618" y="835"/>
                      <a:pt x="3608" y="824"/>
                      <a:pt x="3595" y="824"/>
                    </a:cubicBezTo>
                    <a:cubicBezTo>
                      <a:pt x="3589" y="824"/>
                      <a:pt x="3583" y="826"/>
                      <a:pt x="3577" y="830"/>
                    </a:cubicBezTo>
                    <a:lnTo>
                      <a:pt x="3530" y="856"/>
                    </a:lnTo>
                    <a:cubicBezTo>
                      <a:pt x="3507" y="868"/>
                      <a:pt x="3489" y="899"/>
                      <a:pt x="3489" y="924"/>
                    </a:cubicBezTo>
                    <a:lnTo>
                      <a:pt x="3489" y="948"/>
                    </a:lnTo>
                    <a:lnTo>
                      <a:pt x="3446" y="973"/>
                    </a:lnTo>
                    <a:lnTo>
                      <a:pt x="3403" y="999"/>
                    </a:lnTo>
                    <a:lnTo>
                      <a:pt x="3403" y="975"/>
                    </a:lnTo>
                    <a:cubicBezTo>
                      <a:pt x="3403" y="957"/>
                      <a:pt x="3394" y="947"/>
                      <a:pt x="3380" y="947"/>
                    </a:cubicBezTo>
                    <a:cubicBezTo>
                      <a:pt x="3375" y="947"/>
                      <a:pt x="3369" y="949"/>
                      <a:pt x="3362" y="952"/>
                    </a:cubicBezTo>
                    <a:lnTo>
                      <a:pt x="3315" y="979"/>
                    </a:lnTo>
                    <a:cubicBezTo>
                      <a:pt x="3293" y="991"/>
                      <a:pt x="3274" y="1022"/>
                      <a:pt x="3274" y="1046"/>
                    </a:cubicBezTo>
                    <a:lnTo>
                      <a:pt x="3274" y="1071"/>
                    </a:lnTo>
                    <a:lnTo>
                      <a:pt x="3231" y="1096"/>
                    </a:lnTo>
                    <a:lnTo>
                      <a:pt x="3188" y="1122"/>
                    </a:lnTo>
                    <a:lnTo>
                      <a:pt x="3188" y="1098"/>
                    </a:lnTo>
                    <a:cubicBezTo>
                      <a:pt x="3188" y="1080"/>
                      <a:pt x="3179" y="1070"/>
                      <a:pt x="3165" y="1070"/>
                    </a:cubicBezTo>
                    <a:cubicBezTo>
                      <a:pt x="3160" y="1070"/>
                      <a:pt x="3154" y="1072"/>
                      <a:pt x="3147" y="1075"/>
                    </a:cubicBezTo>
                    <a:lnTo>
                      <a:pt x="3100" y="1102"/>
                    </a:lnTo>
                    <a:cubicBezTo>
                      <a:pt x="3078" y="1114"/>
                      <a:pt x="3059" y="1145"/>
                      <a:pt x="3059" y="1169"/>
                    </a:cubicBezTo>
                    <a:lnTo>
                      <a:pt x="3059" y="1194"/>
                    </a:lnTo>
                    <a:lnTo>
                      <a:pt x="3016" y="1218"/>
                    </a:lnTo>
                    <a:lnTo>
                      <a:pt x="2973" y="1245"/>
                    </a:lnTo>
                    <a:lnTo>
                      <a:pt x="2973" y="1220"/>
                    </a:lnTo>
                    <a:cubicBezTo>
                      <a:pt x="2973" y="1203"/>
                      <a:pt x="2964" y="1193"/>
                      <a:pt x="2950" y="1193"/>
                    </a:cubicBezTo>
                    <a:cubicBezTo>
                      <a:pt x="2945" y="1193"/>
                      <a:pt x="2939" y="1194"/>
                      <a:pt x="2932" y="1198"/>
                    </a:cubicBezTo>
                    <a:lnTo>
                      <a:pt x="2885" y="1224"/>
                    </a:lnTo>
                    <a:cubicBezTo>
                      <a:pt x="2863" y="1237"/>
                      <a:pt x="2844" y="1267"/>
                      <a:pt x="2844" y="1292"/>
                    </a:cubicBezTo>
                    <a:lnTo>
                      <a:pt x="2844" y="1317"/>
                    </a:lnTo>
                    <a:lnTo>
                      <a:pt x="2801" y="1341"/>
                    </a:lnTo>
                    <a:lnTo>
                      <a:pt x="2759" y="1368"/>
                    </a:lnTo>
                    <a:lnTo>
                      <a:pt x="2759" y="1343"/>
                    </a:lnTo>
                    <a:cubicBezTo>
                      <a:pt x="2759" y="1326"/>
                      <a:pt x="2749" y="1315"/>
                      <a:pt x="2736" y="1315"/>
                    </a:cubicBezTo>
                    <a:cubicBezTo>
                      <a:pt x="2730" y="1315"/>
                      <a:pt x="2724" y="1317"/>
                      <a:pt x="2718" y="1321"/>
                    </a:cubicBezTo>
                    <a:lnTo>
                      <a:pt x="2671" y="1347"/>
                    </a:lnTo>
                    <a:cubicBezTo>
                      <a:pt x="2648" y="1359"/>
                      <a:pt x="2630" y="1390"/>
                      <a:pt x="2630" y="1415"/>
                    </a:cubicBezTo>
                    <a:lnTo>
                      <a:pt x="2630" y="1439"/>
                    </a:lnTo>
                    <a:lnTo>
                      <a:pt x="2587" y="1464"/>
                    </a:lnTo>
                    <a:lnTo>
                      <a:pt x="2544" y="1490"/>
                    </a:lnTo>
                    <a:lnTo>
                      <a:pt x="2544" y="1466"/>
                    </a:lnTo>
                    <a:cubicBezTo>
                      <a:pt x="2544" y="1448"/>
                      <a:pt x="2534" y="1438"/>
                      <a:pt x="2521" y="1438"/>
                    </a:cubicBezTo>
                    <a:cubicBezTo>
                      <a:pt x="2515" y="1438"/>
                      <a:pt x="2509" y="1440"/>
                      <a:pt x="2503" y="1443"/>
                    </a:cubicBezTo>
                    <a:lnTo>
                      <a:pt x="2456" y="1470"/>
                    </a:lnTo>
                    <a:cubicBezTo>
                      <a:pt x="2433" y="1482"/>
                      <a:pt x="2415" y="1513"/>
                      <a:pt x="2415" y="1537"/>
                    </a:cubicBezTo>
                    <a:lnTo>
                      <a:pt x="2415" y="1562"/>
                    </a:lnTo>
                    <a:lnTo>
                      <a:pt x="2372" y="1587"/>
                    </a:lnTo>
                    <a:lnTo>
                      <a:pt x="2329" y="1613"/>
                    </a:lnTo>
                    <a:lnTo>
                      <a:pt x="2329" y="1589"/>
                    </a:lnTo>
                    <a:cubicBezTo>
                      <a:pt x="2329" y="1571"/>
                      <a:pt x="2320" y="1561"/>
                      <a:pt x="2306" y="1561"/>
                    </a:cubicBezTo>
                    <a:cubicBezTo>
                      <a:pt x="2301" y="1561"/>
                      <a:pt x="2294" y="1563"/>
                      <a:pt x="2288" y="1566"/>
                    </a:cubicBezTo>
                    <a:lnTo>
                      <a:pt x="2241" y="1593"/>
                    </a:lnTo>
                    <a:cubicBezTo>
                      <a:pt x="2218" y="1605"/>
                      <a:pt x="2200" y="1636"/>
                      <a:pt x="2200" y="1660"/>
                    </a:cubicBezTo>
                    <a:lnTo>
                      <a:pt x="2200" y="1685"/>
                    </a:lnTo>
                    <a:lnTo>
                      <a:pt x="2157" y="1709"/>
                    </a:lnTo>
                    <a:lnTo>
                      <a:pt x="2114" y="1736"/>
                    </a:lnTo>
                    <a:lnTo>
                      <a:pt x="2114" y="1711"/>
                    </a:lnTo>
                    <a:cubicBezTo>
                      <a:pt x="2114" y="1694"/>
                      <a:pt x="2105" y="1684"/>
                      <a:pt x="2091" y="1684"/>
                    </a:cubicBezTo>
                    <a:cubicBezTo>
                      <a:pt x="2086" y="1684"/>
                      <a:pt x="2080" y="1685"/>
                      <a:pt x="2073" y="1689"/>
                    </a:cubicBezTo>
                    <a:lnTo>
                      <a:pt x="2026" y="1715"/>
                    </a:lnTo>
                    <a:cubicBezTo>
                      <a:pt x="2004" y="1728"/>
                      <a:pt x="1985" y="1758"/>
                      <a:pt x="1985" y="1783"/>
                    </a:cubicBezTo>
                    <a:lnTo>
                      <a:pt x="1985" y="1808"/>
                    </a:lnTo>
                    <a:lnTo>
                      <a:pt x="1942" y="1832"/>
                    </a:lnTo>
                    <a:lnTo>
                      <a:pt x="1899" y="1859"/>
                    </a:lnTo>
                    <a:lnTo>
                      <a:pt x="1899" y="1834"/>
                    </a:lnTo>
                    <a:cubicBezTo>
                      <a:pt x="1899" y="1817"/>
                      <a:pt x="1890" y="1806"/>
                      <a:pt x="1876" y="1806"/>
                    </a:cubicBezTo>
                    <a:cubicBezTo>
                      <a:pt x="1871" y="1806"/>
                      <a:pt x="1865" y="1808"/>
                      <a:pt x="1858" y="1812"/>
                    </a:cubicBezTo>
                    <a:lnTo>
                      <a:pt x="1811" y="1838"/>
                    </a:lnTo>
                    <a:cubicBezTo>
                      <a:pt x="1789" y="1851"/>
                      <a:pt x="1770" y="1881"/>
                      <a:pt x="1770" y="1906"/>
                    </a:cubicBezTo>
                    <a:lnTo>
                      <a:pt x="1770" y="1930"/>
                    </a:lnTo>
                    <a:lnTo>
                      <a:pt x="1727" y="1955"/>
                    </a:lnTo>
                    <a:lnTo>
                      <a:pt x="1684" y="1981"/>
                    </a:lnTo>
                    <a:lnTo>
                      <a:pt x="1684" y="1957"/>
                    </a:lnTo>
                    <a:cubicBezTo>
                      <a:pt x="1684" y="1939"/>
                      <a:pt x="1675" y="1929"/>
                      <a:pt x="1662" y="1929"/>
                    </a:cubicBezTo>
                    <a:cubicBezTo>
                      <a:pt x="1656" y="1929"/>
                      <a:pt x="1650" y="1931"/>
                      <a:pt x="1643" y="1934"/>
                    </a:cubicBezTo>
                    <a:lnTo>
                      <a:pt x="1596" y="1961"/>
                    </a:lnTo>
                    <a:cubicBezTo>
                      <a:pt x="1574" y="1973"/>
                      <a:pt x="1556" y="2004"/>
                      <a:pt x="1556" y="2028"/>
                    </a:cubicBezTo>
                    <a:lnTo>
                      <a:pt x="1556" y="2053"/>
                    </a:lnTo>
                    <a:lnTo>
                      <a:pt x="1513" y="2078"/>
                    </a:lnTo>
                    <a:lnTo>
                      <a:pt x="1470" y="2104"/>
                    </a:lnTo>
                    <a:lnTo>
                      <a:pt x="1470" y="2080"/>
                    </a:lnTo>
                    <a:cubicBezTo>
                      <a:pt x="1470" y="2062"/>
                      <a:pt x="1460" y="2052"/>
                      <a:pt x="1447" y="2052"/>
                    </a:cubicBezTo>
                    <a:cubicBezTo>
                      <a:pt x="1441" y="2052"/>
                      <a:pt x="1435" y="2054"/>
                      <a:pt x="1429" y="2057"/>
                    </a:cubicBezTo>
                    <a:lnTo>
                      <a:pt x="1386" y="2084"/>
                    </a:lnTo>
                    <a:cubicBezTo>
                      <a:pt x="1361" y="2096"/>
                      <a:pt x="1345" y="2127"/>
                      <a:pt x="1345" y="2151"/>
                    </a:cubicBezTo>
                    <a:lnTo>
                      <a:pt x="1345" y="2176"/>
                    </a:lnTo>
                    <a:lnTo>
                      <a:pt x="1300" y="2200"/>
                    </a:lnTo>
                    <a:lnTo>
                      <a:pt x="1257" y="2227"/>
                    </a:lnTo>
                    <a:lnTo>
                      <a:pt x="1257" y="2202"/>
                    </a:lnTo>
                    <a:cubicBezTo>
                      <a:pt x="1257" y="2185"/>
                      <a:pt x="1247" y="2175"/>
                      <a:pt x="1234" y="2175"/>
                    </a:cubicBezTo>
                    <a:cubicBezTo>
                      <a:pt x="1229" y="2175"/>
                      <a:pt x="1222" y="2176"/>
                      <a:pt x="1216" y="2180"/>
                    </a:cubicBezTo>
                    <a:lnTo>
                      <a:pt x="1173" y="2206"/>
                    </a:lnTo>
                    <a:cubicBezTo>
                      <a:pt x="1150" y="2219"/>
                      <a:pt x="1132" y="2249"/>
                      <a:pt x="1132" y="2274"/>
                    </a:cubicBezTo>
                    <a:lnTo>
                      <a:pt x="1132" y="2299"/>
                    </a:lnTo>
                    <a:lnTo>
                      <a:pt x="1089" y="2323"/>
                    </a:lnTo>
                    <a:lnTo>
                      <a:pt x="1044" y="2350"/>
                    </a:lnTo>
                    <a:lnTo>
                      <a:pt x="1044" y="2325"/>
                    </a:lnTo>
                    <a:cubicBezTo>
                      <a:pt x="1044" y="2308"/>
                      <a:pt x="1036" y="2297"/>
                      <a:pt x="1022" y="2297"/>
                    </a:cubicBezTo>
                    <a:cubicBezTo>
                      <a:pt x="1017" y="2297"/>
                      <a:pt x="1010" y="2299"/>
                      <a:pt x="1003" y="2303"/>
                    </a:cubicBezTo>
                    <a:lnTo>
                      <a:pt x="960" y="2329"/>
                    </a:lnTo>
                    <a:cubicBezTo>
                      <a:pt x="938" y="2342"/>
                      <a:pt x="919" y="2372"/>
                      <a:pt x="919" y="2397"/>
                    </a:cubicBezTo>
                    <a:lnTo>
                      <a:pt x="919" y="2421"/>
                    </a:lnTo>
                    <a:lnTo>
                      <a:pt x="876" y="2446"/>
                    </a:lnTo>
                    <a:lnTo>
                      <a:pt x="833" y="2472"/>
                    </a:lnTo>
                    <a:lnTo>
                      <a:pt x="833" y="2448"/>
                    </a:lnTo>
                    <a:cubicBezTo>
                      <a:pt x="833" y="2430"/>
                      <a:pt x="824" y="2420"/>
                      <a:pt x="810" y="2420"/>
                    </a:cubicBezTo>
                    <a:cubicBezTo>
                      <a:pt x="805" y="2420"/>
                      <a:pt x="799" y="2422"/>
                      <a:pt x="792" y="2425"/>
                    </a:cubicBezTo>
                    <a:lnTo>
                      <a:pt x="747" y="2452"/>
                    </a:lnTo>
                    <a:cubicBezTo>
                      <a:pt x="725" y="2464"/>
                      <a:pt x="706" y="2495"/>
                      <a:pt x="706" y="2520"/>
                    </a:cubicBezTo>
                    <a:lnTo>
                      <a:pt x="706" y="2544"/>
                    </a:lnTo>
                    <a:lnTo>
                      <a:pt x="663" y="2569"/>
                    </a:lnTo>
                    <a:lnTo>
                      <a:pt x="621" y="2595"/>
                    </a:lnTo>
                    <a:lnTo>
                      <a:pt x="621" y="2571"/>
                    </a:lnTo>
                    <a:cubicBezTo>
                      <a:pt x="621" y="2553"/>
                      <a:pt x="611" y="2543"/>
                      <a:pt x="598" y="2543"/>
                    </a:cubicBezTo>
                    <a:cubicBezTo>
                      <a:pt x="592" y="2543"/>
                      <a:pt x="586" y="2545"/>
                      <a:pt x="580" y="2548"/>
                    </a:cubicBezTo>
                    <a:lnTo>
                      <a:pt x="533" y="2575"/>
                    </a:lnTo>
                    <a:cubicBezTo>
                      <a:pt x="510" y="2587"/>
                      <a:pt x="492" y="2618"/>
                      <a:pt x="492" y="2642"/>
                    </a:cubicBezTo>
                    <a:lnTo>
                      <a:pt x="492" y="2667"/>
                    </a:lnTo>
                    <a:lnTo>
                      <a:pt x="449" y="2691"/>
                    </a:lnTo>
                    <a:lnTo>
                      <a:pt x="406" y="2718"/>
                    </a:lnTo>
                    <a:lnTo>
                      <a:pt x="406" y="2693"/>
                    </a:lnTo>
                    <a:cubicBezTo>
                      <a:pt x="406" y="2676"/>
                      <a:pt x="396" y="2666"/>
                      <a:pt x="383" y="2666"/>
                    </a:cubicBezTo>
                    <a:cubicBezTo>
                      <a:pt x="377" y="2666"/>
                      <a:pt x="371" y="2667"/>
                      <a:pt x="365" y="2671"/>
                    </a:cubicBezTo>
                    <a:cubicBezTo>
                      <a:pt x="365" y="2671"/>
                      <a:pt x="353" y="2679"/>
                      <a:pt x="342" y="2683"/>
                    </a:cubicBezTo>
                    <a:lnTo>
                      <a:pt x="316" y="2700"/>
                    </a:lnTo>
                    <a:cubicBezTo>
                      <a:pt x="291" y="2718"/>
                      <a:pt x="273" y="2751"/>
                      <a:pt x="277" y="2773"/>
                    </a:cubicBezTo>
                    <a:lnTo>
                      <a:pt x="283" y="2794"/>
                    </a:lnTo>
                    <a:cubicBezTo>
                      <a:pt x="283" y="2794"/>
                      <a:pt x="273" y="2804"/>
                      <a:pt x="262" y="2812"/>
                    </a:cubicBezTo>
                    <a:cubicBezTo>
                      <a:pt x="252" y="2822"/>
                      <a:pt x="242" y="2831"/>
                      <a:pt x="242" y="2833"/>
                    </a:cubicBezTo>
                    <a:lnTo>
                      <a:pt x="203" y="2873"/>
                    </a:lnTo>
                    <a:lnTo>
                      <a:pt x="193" y="2857"/>
                    </a:lnTo>
                    <a:cubicBezTo>
                      <a:pt x="188" y="2851"/>
                      <a:pt x="182" y="2848"/>
                      <a:pt x="175" y="2848"/>
                    </a:cubicBezTo>
                    <a:cubicBezTo>
                      <a:pt x="170" y="2848"/>
                      <a:pt x="165" y="2850"/>
                      <a:pt x="160" y="2853"/>
                    </a:cubicBezTo>
                    <a:cubicBezTo>
                      <a:pt x="150" y="2857"/>
                      <a:pt x="142" y="2865"/>
                      <a:pt x="134" y="2878"/>
                    </a:cubicBezTo>
                    <a:lnTo>
                      <a:pt x="93" y="2939"/>
                    </a:lnTo>
                    <a:cubicBezTo>
                      <a:pt x="72" y="2974"/>
                      <a:pt x="76" y="3004"/>
                      <a:pt x="97" y="3006"/>
                    </a:cubicBezTo>
                    <a:lnTo>
                      <a:pt x="113" y="3011"/>
                    </a:lnTo>
                    <a:cubicBezTo>
                      <a:pt x="113" y="3015"/>
                      <a:pt x="109" y="3025"/>
                      <a:pt x="101" y="3037"/>
                    </a:cubicBezTo>
                    <a:cubicBezTo>
                      <a:pt x="97" y="3049"/>
                      <a:pt x="91" y="3062"/>
                      <a:pt x="91" y="3066"/>
                    </a:cubicBezTo>
                    <a:lnTo>
                      <a:pt x="76" y="3117"/>
                    </a:lnTo>
                    <a:lnTo>
                      <a:pt x="56" y="3121"/>
                    </a:lnTo>
                    <a:cubicBezTo>
                      <a:pt x="50" y="3123"/>
                      <a:pt x="48" y="3123"/>
                      <a:pt x="46" y="3127"/>
                    </a:cubicBezTo>
                    <a:cubicBezTo>
                      <a:pt x="27" y="3137"/>
                      <a:pt x="9" y="3164"/>
                      <a:pt x="7" y="3193"/>
                    </a:cubicBezTo>
                    <a:cubicBezTo>
                      <a:pt x="7" y="3195"/>
                      <a:pt x="7" y="3209"/>
                      <a:pt x="5" y="3223"/>
                    </a:cubicBezTo>
                    <a:cubicBezTo>
                      <a:pt x="1" y="3240"/>
                      <a:pt x="5" y="3250"/>
                      <a:pt x="5" y="3252"/>
                    </a:cubicBezTo>
                    <a:cubicBezTo>
                      <a:pt x="5" y="3269"/>
                      <a:pt x="13" y="3280"/>
                      <a:pt x="27" y="3280"/>
                    </a:cubicBezTo>
                    <a:cubicBezTo>
                      <a:pt x="32" y="3280"/>
                      <a:pt x="39" y="3278"/>
                      <a:pt x="46" y="3274"/>
                    </a:cubicBezTo>
                    <a:lnTo>
                      <a:pt x="66" y="3262"/>
                    </a:lnTo>
                    <a:lnTo>
                      <a:pt x="66" y="3313"/>
                    </a:lnTo>
                    <a:lnTo>
                      <a:pt x="66" y="3364"/>
                    </a:lnTo>
                    <a:lnTo>
                      <a:pt x="46" y="3377"/>
                    </a:lnTo>
                    <a:cubicBezTo>
                      <a:pt x="21" y="3389"/>
                      <a:pt x="5" y="3420"/>
                      <a:pt x="5" y="3446"/>
                    </a:cubicBezTo>
                    <a:lnTo>
                      <a:pt x="5" y="3471"/>
                    </a:lnTo>
                    <a:cubicBezTo>
                      <a:pt x="5" y="3485"/>
                      <a:pt x="7" y="3500"/>
                      <a:pt x="7" y="3500"/>
                    </a:cubicBezTo>
                    <a:cubicBezTo>
                      <a:pt x="8" y="3519"/>
                      <a:pt x="19" y="3530"/>
                      <a:pt x="32" y="3530"/>
                    </a:cubicBezTo>
                    <a:cubicBezTo>
                      <a:pt x="36" y="3530"/>
                      <a:pt x="41" y="3529"/>
                      <a:pt x="46" y="3526"/>
                    </a:cubicBezTo>
                    <a:lnTo>
                      <a:pt x="52" y="3518"/>
                    </a:lnTo>
                    <a:lnTo>
                      <a:pt x="72" y="3500"/>
                    </a:lnTo>
                    <a:lnTo>
                      <a:pt x="78" y="3520"/>
                    </a:lnTo>
                    <a:cubicBezTo>
                      <a:pt x="82" y="3530"/>
                      <a:pt x="87" y="3538"/>
                      <a:pt x="87" y="3538"/>
                    </a:cubicBezTo>
                    <a:lnTo>
                      <a:pt x="107" y="3569"/>
                    </a:lnTo>
                    <a:lnTo>
                      <a:pt x="89" y="3592"/>
                    </a:lnTo>
                    <a:cubicBezTo>
                      <a:pt x="68" y="3618"/>
                      <a:pt x="66" y="3651"/>
                      <a:pt x="82" y="3663"/>
                    </a:cubicBezTo>
                    <a:cubicBezTo>
                      <a:pt x="82" y="3663"/>
                      <a:pt x="93" y="3669"/>
                      <a:pt x="101" y="3675"/>
                    </a:cubicBezTo>
                    <a:cubicBezTo>
                      <a:pt x="111" y="3682"/>
                      <a:pt x="121" y="3684"/>
                      <a:pt x="121" y="3684"/>
                    </a:cubicBezTo>
                    <a:cubicBezTo>
                      <a:pt x="125" y="3684"/>
                      <a:pt x="129" y="3685"/>
                      <a:pt x="132" y="3685"/>
                    </a:cubicBezTo>
                    <a:cubicBezTo>
                      <a:pt x="138" y="3685"/>
                      <a:pt x="143" y="3683"/>
                      <a:pt x="150" y="3680"/>
                    </a:cubicBezTo>
                    <a:cubicBezTo>
                      <a:pt x="162" y="3671"/>
                      <a:pt x="175" y="3655"/>
                      <a:pt x="181" y="3641"/>
                    </a:cubicBezTo>
                    <a:lnTo>
                      <a:pt x="191" y="3614"/>
                    </a:lnTo>
                    <a:cubicBezTo>
                      <a:pt x="191" y="3614"/>
                      <a:pt x="201" y="3618"/>
                      <a:pt x="209" y="3618"/>
                    </a:cubicBezTo>
                    <a:cubicBezTo>
                      <a:pt x="215" y="3618"/>
                      <a:pt x="226" y="3614"/>
                      <a:pt x="230" y="3614"/>
                    </a:cubicBezTo>
                    <a:lnTo>
                      <a:pt x="271" y="3608"/>
                    </a:lnTo>
                    <a:lnTo>
                      <a:pt x="271" y="3608"/>
                    </a:lnTo>
                    <a:lnTo>
                      <a:pt x="265" y="3633"/>
                    </a:lnTo>
                    <a:cubicBezTo>
                      <a:pt x="261" y="3654"/>
                      <a:pt x="269" y="3670"/>
                      <a:pt x="285" y="3670"/>
                    </a:cubicBezTo>
                    <a:cubicBezTo>
                      <a:pt x="289" y="3670"/>
                      <a:pt x="295" y="3669"/>
                      <a:pt x="301" y="3665"/>
                    </a:cubicBezTo>
                    <a:lnTo>
                      <a:pt x="348" y="3641"/>
                    </a:lnTo>
                    <a:cubicBezTo>
                      <a:pt x="373" y="3628"/>
                      <a:pt x="389" y="3598"/>
                      <a:pt x="389" y="3571"/>
                    </a:cubicBezTo>
                    <a:lnTo>
                      <a:pt x="389" y="3549"/>
                    </a:lnTo>
                    <a:lnTo>
                      <a:pt x="434" y="3522"/>
                    </a:lnTo>
                    <a:lnTo>
                      <a:pt x="477" y="3497"/>
                    </a:lnTo>
                    <a:lnTo>
                      <a:pt x="477" y="3520"/>
                    </a:lnTo>
                    <a:cubicBezTo>
                      <a:pt x="477" y="3538"/>
                      <a:pt x="486" y="3549"/>
                      <a:pt x="499" y="3549"/>
                    </a:cubicBezTo>
                    <a:cubicBezTo>
                      <a:pt x="505" y="3549"/>
                      <a:pt x="511" y="3547"/>
                      <a:pt x="518" y="3542"/>
                    </a:cubicBezTo>
                    <a:lnTo>
                      <a:pt x="561" y="3518"/>
                    </a:lnTo>
                    <a:cubicBezTo>
                      <a:pt x="584" y="3506"/>
                      <a:pt x="602" y="3475"/>
                      <a:pt x="602" y="3448"/>
                    </a:cubicBezTo>
                    <a:lnTo>
                      <a:pt x="602" y="3426"/>
                    </a:lnTo>
                    <a:lnTo>
                      <a:pt x="645" y="3399"/>
                    </a:lnTo>
                    <a:lnTo>
                      <a:pt x="690" y="3375"/>
                    </a:lnTo>
                    <a:lnTo>
                      <a:pt x="690" y="3397"/>
                    </a:lnTo>
                    <a:cubicBezTo>
                      <a:pt x="690" y="3416"/>
                      <a:pt x="698" y="3426"/>
                      <a:pt x="711" y="3426"/>
                    </a:cubicBezTo>
                    <a:cubicBezTo>
                      <a:pt x="717" y="3426"/>
                      <a:pt x="723" y="3424"/>
                      <a:pt x="731" y="3420"/>
                    </a:cubicBezTo>
                    <a:lnTo>
                      <a:pt x="776" y="3395"/>
                    </a:lnTo>
                    <a:cubicBezTo>
                      <a:pt x="799" y="3383"/>
                      <a:pt x="817" y="3352"/>
                      <a:pt x="817" y="3326"/>
                    </a:cubicBezTo>
                    <a:lnTo>
                      <a:pt x="817" y="3303"/>
                    </a:lnTo>
                    <a:lnTo>
                      <a:pt x="860" y="3277"/>
                    </a:lnTo>
                    <a:lnTo>
                      <a:pt x="905" y="3252"/>
                    </a:lnTo>
                    <a:lnTo>
                      <a:pt x="905" y="3274"/>
                    </a:lnTo>
                    <a:cubicBezTo>
                      <a:pt x="905" y="3293"/>
                      <a:pt x="913" y="3303"/>
                      <a:pt x="926" y="3303"/>
                    </a:cubicBezTo>
                    <a:cubicBezTo>
                      <a:pt x="932" y="3303"/>
                      <a:pt x="938" y="3301"/>
                      <a:pt x="946" y="3297"/>
                    </a:cubicBezTo>
                    <a:lnTo>
                      <a:pt x="989" y="3272"/>
                    </a:lnTo>
                    <a:cubicBezTo>
                      <a:pt x="1011" y="3260"/>
                      <a:pt x="1030" y="3229"/>
                      <a:pt x="1030" y="3203"/>
                    </a:cubicBezTo>
                    <a:lnTo>
                      <a:pt x="1030" y="3180"/>
                    </a:lnTo>
                    <a:lnTo>
                      <a:pt x="1073" y="3154"/>
                    </a:lnTo>
                    <a:lnTo>
                      <a:pt x="1116" y="3129"/>
                    </a:lnTo>
                    <a:lnTo>
                      <a:pt x="1116" y="3152"/>
                    </a:lnTo>
                    <a:cubicBezTo>
                      <a:pt x="1116" y="3170"/>
                      <a:pt x="1124" y="3181"/>
                      <a:pt x="1137" y="3181"/>
                    </a:cubicBezTo>
                    <a:cubicBezTo>
                      <a:pt x="1143" y="3181"/>
                      <a:pt x="1150" y="3179"/>
                      <a:pt x="1157" y="3174"/>
                    </a:cubicBezTo>
                    <a:lnTo>
                      <a:pt x="1204" y="3150"/>
                    </a:lnTo>
                    <a:cubicBezTo>
                      <a:pt x="1226" y="3137"/>
                      <a:pt x="1245" y="3107"/>
                      <a:pt x="1245" y="3080"/>
                    </a:cubicBezTo>
                    <a:lnTo>
                      <a:pt x="1245" y="3058"/>
                    </a:lnTo>
                    <a:lnTo>
                      <a:pt x="1287" y="3031"/>
                    </a:lnTo>
                    <a:lnTo>
                      <a:pt x="1330" y="3006"/>
                    </a:lnTo>
                    <a:lnTo>
                      <a:pt x="1330" y="3029"/>
                    </a:lnTo>
                    <a:cubicBezTo>
                      <a:pt x="1330" y="3047"/>
                      <a:pt x="1339" y="3058"/>
                      <a:pt x="1352" y="3058"/>
                    </a:cubicBezTo>
                    <a:cubicBezTo>
                      <a:pt x="1358" y="3058"/>
                      <a:pt x="1364" y="3056"/>
                      <a:pt x="1371" y="3051"/>
                    </a:cubicBezTo>
                    <a:lnTo>
                      <a:pt x="1418" y="3027"/>
                    </a:lnTo>
                    <a:cubicBezTo>
                      <a:pt x="1441" y="3015"/>
                      <a:pt x="1459" y="2984"/>
                      <a:pt x="1459" y="2957"/>
                    </a:cubicBezTo>
                    <a:lnTo>
                      <a:pt x="1459" y="2935"/>
                    </a:lnTo>
                    <a:lnTo>
                      <a:pt x="1502" y="2908"/>
                    </a:lnTo>
                    <a:lnTo>
                      <a:pt x="1545" y="2884"/>
                    </a:lnTo>
                    <a:lnTo>
                      <a:pt x="1545" y="2906"/>
                    </a:lnTo>
                    <a:cubicBezTo>
                      <a:pt x="1545" y="2925"/>
                      <a:pt x="1554" y="2935"/>
                      <a:pt x="1567" y="2935"/>
                    </a:cubicBezTo>
                    <a:cubicBezTo>
                      <a:pt x="1573" y="2935"/>
                      <a:pt x="1579" y="2933"/>
                      <a:pt x="1586" y="2929"/>
                    </a:cubicBezTo>
                    <a:lnTo>
                      <a:pt x="1633" y="2904"/>
                    </a:lnTo>
                    <a:cubicBezTo>
                      <a:pt x="1656" y="2892"/>
                      <a:pt x="1674" y="2861"/>
                      <a:pt x="1674" y="2835"/>
                    </a:cubicBezTo>
                    <a:lnTo>
                      <a:pt x="1674" y="2812"/>
                    </a:lnTo>
                    <a:lnTo>
                      <a:pt x="1717" y="2785"/>
                    </a:lnTo>
                    <a:lnTo>
                      <a:pt x="1760" y="2761"/>
                    </a:lnTo>
                    <a:lnTo>
                      <a:pt x="1760" y="2783"/>
                    </a:lnTo>
                    <a:cubicBezTo>
                      <a:pt x="1760" y="2802"/>
                      <a:pt x="1769" y="2812"/>
                      <a:pt x="1782" y="2812"/>
                    </a:cubicBezTo>
                    <a:cubicBezTo>
                      <a:pt x="1788" y="2812"/>
                      <a:pt x="1794" y="2810"/>
                      <a:pt x="1801" y="2806"/>
                    </a:cubicBezTo>
                    <a:lnTo>
                      <a:pt x="1848" y="2781"/>
                    </a:lnTo>
                    <a:cubicBezTo>
                      <a:pt x="1871" y="2769"/>
                      <a:pt x="1889" y="2738"/>
                      <a:pt x="1889" y="2712"/>
                    </a:cubicBezTo>
                    <a:lnTo>
                      <a:pt x="1889" y="2689"/>
                    </a:lnTo>
                    <a:lnTo>
                      <a:pt x="1932" y="2663"/>
                    </a:lnTo>
                    <a:lnTo>
                      <a:pt x="1975" y="2638"/>
                    </a:lnTo>
                    <a:lnTo>
                      <a:pt x="1975" y="2661"/>
                    </a:lnTo>
                    <a:cubicBezTo>
                      <a:pt x="1975" y="2679"/>
                      <a:pt x="1984" y="2690"/>
                      <a:pt x="1997" y="2690"/>
                    </a:cubicBezTo>
                    <a:cubicBezTo>
                      <a:pt x="2002" y="2690"/>
                      <a:pt x="2009" y="2688"/>
                      <a:pt x="2016" y="2683"/>
                    </a:cubicBezTo>
                    <a:lnTo>
                      <a:pt x="2063" y="2659"/>
                    </a:lnTo>
                    <a:cubicBezTo>
                      <a:pt x="2085" y="2646"/>
                      <a:pt x="2104" y="2616"/>
                      <a:pt x="2104" y="2589"/>
                    </a:cubicBezTo>
                    <a:lnTo>
                      <a:pt x="2104" y="2567"/>
                    </a:lnTo>
                    <a:lnTo>
                      <a:pt x="2147" y="2540"/>
                    </a:lnTo>
                    <a:lnTo>
                      <a:pt x="2190" y="2515"/>
                    </a:lnTo>
                    <a:lnTo>
                      <a:pt x="2190" y="2538"/>
                    </a:lnTo>
                    <a:cubicBezTo>
                      <a:pt x="2190" y="2556"/>
                      <a:pt x="2199" y="2567"/>
                      <a:pt x="2211" y="2567"/>
                    </a:cubicBezTo>
                    <a:cubicBezTo>
                      <a:pt x="2217" y="2567"/>
                      <a:pt x="2224" y="2565"/>
                      <a:pt x="2231" y="2560"/>
                    </a:cubicBezTo>
                    <a:lnTo>
                      <a:pt x="2278" y="2536"/>
                    </a:lnTo>
                    <a:cubicBezTo>
                      <a:pt x="2300" y="2524"/>
                      <a:pt x="2319" y="2493"/>
                      <a:pt x="2319" y="2466"/>
                    </a:cubicBezTo>
                    <a:lnTo>
                      <a:pt x="2319" y="2444"/>
                    </a:lnTo>
                    <a:lnTo>
                      <a:pt x="2362" y="2417"/>
                    </a:lnTo>
                    <a:lnTo>
                      <a:pt x="2405" y="2393"/>
                    </a:lnTo>
                    <a:lnTo>
                      <a:pt x="2405" y="2415"/>
                    </a:lnTo>
                    <a:cubicBezTo>
                      <a:pt x="2405" y="2434"/>
                      <a:pt x="2413" y="2444"/>
                      <a:pt x="2426" y="2444"/>
                    </a:cubicBezTo>
                    <a:cubicBezTo>
                      <a:pt x="2432" y="2444"/>
                      <a:pt x="2439" y="2442"/>
                      <a:pt x="2445" y="2438"/>
                    </a:cubicBezTo>
                    <a:lnTo>
                      <a:pt x="2493" y="2413"/>
                    </a:lnTo>
                    <a:cubicBezTo>
                      <a:pt x="2515" y="2401"/>
                      <a:pt x="2533" y="2370"/>
                      <a:pt x="2533" y="2344"/>
                    </a:cubicBezTo>
                    <a:lnTo>
                      <a:pt x="2533" y="2321"/>
                    </a:lnTo>
                    <a:lnTo>
                      <a:pt x="2576" y="2294"/>
                    </a:lnTo>
                    <a:lnTo>
                      <a:pt x="2619" y="2270"/>
                    </a:lnTo>
                    <a:lnTo>
                      <a:pt x="2619" y="2292"/>
                    </a:lnTo>
                    <a:cubicBezTo>
                      <a:pt x="2619" y="2311"/>
                      <a:pt x="2628" y="2321"/>
                      <a:pt x="2641" y="2321"/>
                    </a:cubicBezTo>
                    <a:cubicBezTo>
                      <a:pt x="2647" y="2321"/>
                      <a:pt x="2653" y="2319"/>
                      <a:pt x="2660" y="2315"/>
                    </a:cubicBezTo>
                    <a:lnTo>
                      <a:pt x="2707" y="2290"/>
                    </a:lnTo>
                    <a:cubicBezTo>
                      <a:pt x="2730" y="2278"/>
                      <a:pt x="2748" y="2247"/>
                      <a:pt x="2748" y="2221"/>
                    </a:cubicBezTo>
                    <a:lnTo>
                      <a:pt x="2748" y="2198"/>
                    </a:lnTo>
                    <a:lnTo>
                      <a:pt x="2791" y="2172"/>
                    </a:lnTo>
                    <a:lnTo>
                      <a:pt x="2834" y="2147"/>
                    </a:lnTo>
                    <a:lnTo>
                      <a:pt x="2834" y="2170"/>
                    </a:lnTo>
                    <a:cubicBezTo>
                      <a:pt x="2834" y="2188"/>
                      <a:pt x="2843" y="2199"/>
                      <a:pt x="2856" y="2199"/>
                    </a:cubicBezTo>
                    <a:cubicBezTo>
                      <a:pt x="2862" y="2199"/>
                      <a:pt x="2868" y="2197"/>
                      <a:pt x="2875" y="2192"/>
                    </a:cubicBezTo>
                    <a:lnTo>
                      <a:pt x="2922" y="2168"/>
                    </a:lnTo>
                    <a:cubicBezTo>
                      <a:pt x="2945" y="2155"/>
                      <a:pt x="2963" y="2125"/>
                      <a:pt x="2963" y="2098"/>
                    </a:cubicBezTo>
                    <a:lnTo>
                      <a:pt x="2963" y="2076"/>
                    </a:lnTo>
                    <a:lnTo>
                      <a:pt x="3006" y="2049"/>
                    </a:lnTo>
                    <a:lnTo>
                      <a:pt x="3049" y="2024"/>
                    </a:lnTo>
                    <a:lnTo>
                      <a:pt x="3049" y="2047"/>
                    </a:lnTo>
                    <a:cubicBezTo>
                      <a:pt x="3049" y="2065"/>
                      <a:pt x="3058" y="2076"/>
                      <a:pt x="3071" y="2076"/>
                    </a:cubicBezTo>
                    <a:cubicBezTo>
                      <a:pt x="3077" y="2076"/>
                      <a:pt x="3083" y="2074"/>
                      <a:pt x="3090" y="2069"/>
                    </a:cubicBezTo>
                    <a:lnTo>
                      <a:pt x="3137" y="2045"/>
                    </a:lnTo>
                    <a:cubicBezTo>
                      <a:pt x="3160" y="2033"/>
                      <a:pt x="3178" y="2002"/>
                      <a:pt x="3178" y="1975"/>
                    </a:cubicBezTo>
                    <a:lnTo>
                      <a:pt x="3178" y="1953"/>
                    </a:lnTo>
                    <a:lnTo>
                      <a:pt x="3221" y="1926"/>
                    </a:lnTo>
                    <a:lnTo>
                      <a:pt x="3264" y="1902"/>
                    </a:lnTo>
                    <a:lnTo>
                      <a:pt x="3264" y="1924"/>
                    </a:lnTo>
                    <a:cubicBezTo>
                      <a:pt x="3264" y="1943"/>
                      <a:pt x="3273" y="1953"/>
                      <a:pt x="3286" y="1953"/>
                    </a:cubicBezTo>
                    <a:cubicBezTo>
                      <a:pt x="3292" y="1953"/>
                      <a:pt x="3299" y="1951"/>
                      <a:pt x="3307" y="1947"/>
                    </a:cubicBezTo>
                    <a:lnTo>
                      <a:pt x="3352" y="1922"/>
                    </a:lnTo>
                    <a:cubicBezTo>
                      <a:pt x="3374" y="1910"/>
                      <a:pt x="3393" y="1879"/>
                      <a:pt x="3393" y="1853"/>
                    </a:cubicBezTo>
                    <a:lnTo>
                      <a:pt x="3393" y="1830"/>
                    </a:lnTo>
                    <a:lnTo>
                      <a:pt x="3436" y="1803"/>
                    </a:lnTo>
                    <a:lnTo>
                      <a:pt x="3481" y="1779"/>
                    </a:lnTo>
                    <a:lnTo>
                      <a:pt x="3481" y="1801"/>
                    </a:lnTo>
                    <a:cubicBezTo>
                      <a:pt x="3481" y="1820"/>
                      <a:pt x="3489" y="1830"/>
                      <a:pt x="3502" y="1830"/>
                    </a:cubicBezTo>
                    <a:cubicBezTo>
                      <a:pt x="3507" y="1830"/>
                      <a:pt x="3514" y="1828"/>
                      <a:pt x="3522" y="1824"/>
                    </a:cubicBezTo>
                    <a:lnTo>
                      <a:pt x="3567" y="1799"/>
                    </a:lnTo>
                    <a:cubicBezTo>
                      <a:pt x="3589" y="1787"/>
                      <a:pt x="3608" y="1756"/>
                      <a:pt x="3608" y="1730"/>
                    </a:cubicBezTo>
                    <a:lnTo>
                      <a:pt x="3608" y="1707"/>
                    </a:lnTo>
                    <a:lnTo>
                      <a:pt x="3651" y="1681"/>
                    </a:lnTo>
                    <a:lnTo>
                      <a:pt x="3696" y="1656"/>
                    </a:lnTo>
                    <a:lnTo>
                      <a:pt x="3696" y="1679"/>
                    </a:lnTo>
                    <a:cubicBezTo>
                      <a:pt x="3696" y="1697"/>
                      <a:pt x="3703" y="1708"/>
                      <a:pt x="3716" y="1708"/>
                    </a:cubicBezTo>
                    <a:cubicBezTo>
                      <a:pt x="3722" y="1708"/>
                      <a:pt x="3729" y="1706"/>
                      <a:pt x="3736" y="1701"/>
                    </a:cubicBezTo>
                    <a:lnTo>
                      <a:pt x="3779" y="1677"/>
                    </a:lnTo>
                    <a:cubicBezTo>
                      <a:pt x="3802" y="1664"/>
                      <a:pt x="3820" y="1634"/>
                      <a:pt x="3820" y="1607"/>
                    </a:cubicBezTo>
                    <a:lnTo>
                      <a:pt x="3820" y="1585"/>
                    </a:lnTo>
                    <a:lnTo>
                      <a:pt x="3863" y="1558"/>
                    </a:lnTo>
                    <a:lnTo>
                      <a:pt x="3906" y="1533"/>
                    </a:lnTo>
                    <a:lnTo>
                      <a:pt x="3906" y="1556"/>
                    </a:lnTo>
                    <a:cubicBezTo>
                      <a:pt x="3906" y="1574"/>
                      <a:pt x="3915" y="1585"/>
                      <a:pt x="3928" y="1585"/>
                    </a:cubicBezTo>
                    <a:cubicBezTo>
                      <a:pt x="3934" y="1585"/>
                      <a:pt x="3940" y="1583"/>
                      <a:pt x="3947" y="1578"/>
                    </a:cubicBezTo>
                    <a:lnTo>
                      <a:pt x="3992" y="1554"/>
                    </a:lnTo>
                    <a:cubicBezTo>
                      <a:pt x="4015" y="1542"/>
                      <a:pt x="4033" y="1511"/>
                      <a:pt x="4033" y="1484"/>
                    </a:cubicBezTo>
                    <a:lnTo>
                      <a:pt x="4033" y="1462"/>
                    </a:lnTo>
                    <a:lnTo>
                      <a:pt x="4076" y="1435"/>
                    </a:lnTo>
                    <a:lnTo>
                      <a:pt x="4119" y="1411"/>
                    </a:lnTo>
                    <a:lnTo>
                      <a:pt x="4119" y="1433"/>
                    </a:lnTo>
                    <a:cubicBezTo>
                      <a:pt x="4119" y="1452"/>
                      <a:pt x="4128" y="1462"/>
                      <a:pt x="4141" y="1462"/>
                    </a:cubicBezTo>
                    <a:cubicBezTo>
                      <a:pt x="4147" y="1462"/>
                      <a:pt x="4153" y="1460"/>
                      <a:pt x="4160" y="1456"/>
                    </a:cubicBezTo>
                    <a:lnTo>
                      <a:pt x="4203" y="1431"/>
                    </a:lnTo>
                    <a:cubicBezTo>
                      <a:pt x="4227" y="1419"/>
                      <a:pt x="4244" y="1388"/>
                      <a:pt x="4244" y="1362"/>
                    </a:cubicBezTo>
                    <a:lnTo>
                      <a:pt x="4244" y="1339"/>
                    </a:lnTo>
                    <a:lnTo>
                      <a:pt x="4289" y="1312"/>
                    </a:lnTo>
                    <a:lnTo>
                      <a:pt x="4332" y="1288"/>
                    </a:lnTo>
                    <a:lnTo>
                      <a:pt x="4332" y="1310"/>
                    </a:lnTo>
                    <a:cubicBezTo>
                      <a:pt x="4332" y="1329"/>
                      <a:pt x="4341" y="1339"/>
                      <a:pt x="4354" y="1339"/>
                    </a:cubicBezTo>
                    <a:cubicBezTo>
                      <a:pt x="4359" y="1339"/>
                      <a:pt x="4366" y="1337"/>
                      <a:pt x="4373" y="1333"/>
                    </a:cubicBezTo>
                    <a:lnTo>
                      <a:pt x="4418" y="1308"/>
                    </a:lnTo>
                    <a:cubicBezTo>
                      <a:pt x="4442" y="1296"/>
                      <a:pt x="4459" y="1265"/>
                      <a:pt x="4459" y="1239"/>
                    </a:cubicBezTo>
                    <a:lnTo>
                      <a:pt x="4459" y="1216"/>
                    </a:lnTo>
                    <a:lnTo>
                      <a:pt x="4504" y="1190"/>
                    </a:lnTo>
                    <a:lnTo>
                      <a:pt x="4547" y="1165"/>
                    </a:lnTo>
                    <a:lnTo>
                      <a:pt x="4547" y="1188"/>
                    </a:lnTo>
                    <a:cubicBezTo>
                      <a:pt x="4547" y="1206"/>
                      <a:pt x="4555" y="1217"/>
                      <a:pt x="4568" y="1217"/>
                    </a:cubicBezTo>
                    <a:cubicBezTo>
                      <a:pt x="4574" y="1217"/>
                      <a:pt x="4581" y="1215"/>
                      <a:pt x="4588" y="1210"/>
                    </a:cubicBezTo>
                    <a:lnTo>
                      <a:pt x="4633" y="1186"/>
                    </a:lnTo>
                    <a:cubicBezTo>
                      <a:pt x="4657" y="1173"/>
                      <a:pt x="4674" y="1143"/>
                      <a:pt x="4674" y="1116"/>
                    </a:cubicBezTo>
                    <a:lnTo>
                      <a:pt x="4674" y="1094"/>
                    </a:lnTo>
                    <a:lnTo>
                      <a:pt x="4719" y="1067"/>
                    </a:lnTo>
                    <a:lnTo>
                      <a:pt x="4761" y="1042"/>
                    </a:lnTo>
                    <a:lnTo>
                      <a:pt x="4761" y="1065"/>
                    </a:lnTo>
                    <a:cubicBezTo>
                      <a:pt x="4761" y="1083"/>
                      <a:pt x="4770" y="1094"/>
                      <a:pt x="4783" y="1094"/>
                    </a:cubicBezTo>
                    <a:cubicBezTo>
                      <a:pt x="4789" y="1094"/>
                      <a:pt x="4795" y="1092"/>
                      <a:pt x="4802" y="1087"/>
                    </a:cubicBezTo>
                    <a:lnTo>
                      <a:pt x="4847" y="1063"/>
                    </a:lnTo>
                    <a:cubicBezTo>
                      <a:pt x="4872" y="1051"/>
                      <a:pt x="4888" y="1020"/>
                      <a:pt x="4888" y="993"/>
                    </a:cubicBezTo>
                    <a:lnTo>
                      <a:pt x="4888" y="971"/>
                    </a:lnTo>
                    <a:lnTo>
                      <a:pt x="4933" y="944"/>
                    </a:lnTo>
                    <a:cubicBezTo>
                      <a:pt x="4933" y="944"/>
                      <a:pt x="4944" y="938"/>
                      <a:pt x="4954" y="932"/>
                    </a:cubicBezTo>
                    <a:cubicBezTo>
                      <a:pt x="4958" y="930"/>
                      <a:pt x="4964" y="924"/>
                      <a:pt x="4968" y="922"/>
                    </a:cubicBezTo>
                    <a:cubicBezTo>
                      <a:pt x="4974" y="920"/>
                      <a:pt x="4976" y="918"/>
                      <a:pt x="4976" y="918"/>
                    </a:cubicBezTo>
                    <a:lnTo>
                      <a:pt x="4978" y="938"/>
                    </a:lnTo>
                    <a:cubicBezTo>
                      <a:pt x="4980" y="951"/>
                      <a:pt x="4987" y="958"/>
                      <a:pt x="4998" y="958"/>
                    </a:cubicBezTo>
                    <a:cubicBezTo>
                      <a:pt x="5003" y="958"/>
                      <a:pt x="5010" y="956"/>
                      <a:pt x="5017" y="952"/>
                    </a:cubicBezTo>
                    <a:cubicBezTo>
                      <a:pt x="5021" y="950"/>
                      <a:pt x="5025" y="948"/>
                      <a:pt x="5029" y="942"/>
                    </a:cubicBezTo>
                    <a:cubicBezTo>
                      <a:pt x="5029" y="940"/>
                      <a:pt x="5042" y="930"/>
                      <a:pt x="5056" y="920"/>
                    </a:cubicBezTo>
                    <a:cubicBezTo>
                      <a:pt x="5062" y="913"/>
                      <a:pt x="5068" y="907"/>
                      <a:pt x="5072" y="901"/>
                    </a:cubicBezTo>
                    <a:lnTo>
                      <a:pt x="5081" y="893"/>
                    </a:lnTo>
                    <a:cubicBezTo>
                      <a:pt x="5107" y="868"/>
                      <a:pt x="5113" y="832"/>
                      <a:pt x="5101" y="817"/>
                    </a:cubicBezTo>
                    <a:lnTo>
                      <a:pt x="5091" y="805"/>
                    </a:lnTo>
                    <a:cubicBezTo>
                      <a:pt x="5091" y="805"/>
                      <a:pt x="5101" y="791"/>
                      <a:pt x="5109" y="780"/>
                    </a:cubicBezTo>
                    <a:cubicBezTo>
                      <a:pt x="5117" y="768"/>
                      <a:pt x="5124" y="758"/>
                      <a:pt x="5124" y="756"/>
                    </a:cubicBezTo>
                    <a:lnTo>
                      <a:pt x="5154" y="705"/>
                    </a:lnTo>
                    <a:lnTo>
                      <a:pt x="5171" y="713"/>
                    </a:lnTo>
                    <a:cubicBezTo>
                      <a:pt x="5173" y="714"/>
                      <a:pt x="5176" y="714"/>
                      <a:pt x="5178" y="714"/>
                    </a:cubicBezTo>
                    <a:cubicBezTo>
                      <a:pt x="5183" y="714"/>
                      <a:pt x="5188" y="712"/>
                      <a:pt x="5193" y="707"/>
                    </a:cubicBezTo>
                    <a:cubicBezTo>
                      <a:pt x="5205" y="699"/>
                      <a:pt x="5222" y="684"/>
                      <a:pt x="5230" y="662"/>
                    </a:cubicBezTo>
                    <a:cubicBezTo>
                      <a:pt x="5230" y="658"/>
                      <a:pt x="5236" y="643"/>
                      <a:pt x="5242" y="625"/>
                    </a:cubicBezTo>
                    <a:cubicBezTo>
                      <a:pt x="5250" y="607"/>
                      <a:pt x="5252" y="592"/>
                      <a:pt x="5252" y="592"/>
                    </a:cubicBezTo>
                    <a:cubicBezTo>
                      <a:pt x="5263" y="561"/>
                      <a:pt x="5256" y="541"/>
                      <a:pt x="5238" y="541"/>
                    </a:cubicBezTo>
                    <a:cubicBezTo>
                      <a:pt x="5234" y="541"/>
                      <a:pt x="5230" y="541"/>
                      <a:pt x="5226" y="543"/>
                    </a:cubicBezTo>
                    <a:lnTo>
                      <a:pt x="5205" y="551"/>
                    </a:lnTo>
                    <a:cubicBezTo>
                      <a:pt x="5205" y="549"/>
                      <a:pt x="5210" y="539"/>
                      <a:pt x="5212" y="525"/>
                    </a:cubicBezTo>
                    <a:cubicBezTo>
                      <a:pt x="5212" y="512"/>
                      <a:pt x="5214" y="502"/>
                      <a:pt x="5214" y="500"/>
                    </a:cubicBezTo>
                    <a:lnTo>
                      <a:pt x="5214" y="474"/>
                    </a:lnTo>
                    <a:lnTo>
                      <a:pt x="5214" y="449"/>
                    </a:lnTo>
                    <a:lnTo>
                      <a:pt x="5234" y="437"/>
                    </a:lnTo>
                    <a:cubicBezTo>
                      <a:pt x="5257" y="422"/>
                      <a:pt x="5275" y="392"/>
                      <a:pt x="5275" y="367"/>
                    </a:cubicBezTo>
                    <a:lnTo>
                      <a:pt x="5275" y="316"/>
                    </a:lnTo>
                    <a:cubicBezTo>
                      <a:pt x="5275" y="298"/>
                      <a:pt x="5266" y="287"/>
                      <a:pt x="5253" y="287"/>
                    </a:cubicBezTo>
                    <a:cubicBezTo>
                      <a:pt x="5248" y="287"/>
                      <a:pt x="5241" y="289"/>
                      <a:pt x="5234" y="294"/>
                    </a:cubicBezTo>
                    <a:lnTo>
                      <a:pt x="5214" y="306"/>
                    </a:lnTo>
                    <a:lnTo>
                      <a:pt x="5214" y="257"/>
                    </a:lnTo>
                    <a:lnTo>
                      <a:pt x="5210" y="212"/>
                    </a:lnTo>
                    <a:lnTo>
                      <a:pt x="5230" y="195"/>
                    </a:lnTo>
                    <a:cubicBezTo>
                      <a:pt x="5252" y="181"/>
                      <a:pt x="5267" y="144"/>
                      <a:pt x="5257" y="120"/>
                    </a:cubicBezTo>
                    <a:cubicBezTo>
                      <a:pt x="5257" y="116"/>
                      <a:pt x="5252" y="105"/>
                      <a:pt x="5246" y="95"/>
                    </a:cubicBezTo>
                    <a:cubicBezTo>
                      <a:pt x="5242" y="83"/>
                      <a:pt x="5234" y="75"/>
                      <a:pt x="5234" y="75"/>
                    </a:cubicBezTo>
                    <a:cubicBezTo>
                      <a:pt x="5229" y="68"/>
                      <a:pt x="5223" y="64"/>
                      <a:pt x="5216" y="64"/>
                    </a:cubicBezTo>
                    <a:cubicBezTo>
                      <a:pt x="5210" y="64"/>
                      <a:pt x="5205" y="66"/>
                      <a:pt x="5199" y="71"/>
                    </a:cubicBezTo>
                    <a:cubicBezTo>
                      <a:pt x="5191" y="75"/>
                      <a:pt x="5183" y="83"/>
                      <a:pt x="5175" y="91"/>
                    </a:cubicBezTo>
                    <a:lnTo>
                      <a:pt x="5160" y="114"/>
                    </a:lnTo>
                    <a:cubicBezTo>
                      <a:pt x="5160" y="114"/>
                      <a:pt x="5152" y="109"/>
                      <a:pt x="5148" y="103"/>
                    </a:cubicBezTo>
                    <a:cubicBezTo>
                      <a:pt x="5140" y="99"/>
                      <a:pt x="5132" y="95"/>
                      <a:pt x="5132" y="93"/>
                    </a:cubicBezTo>
                    <a:lnTo>
                      <a:pt x="5099" y="83"/>
                    </a:lnTo>
                    <a:lnTo>
                      <a:pt x="5111" y="58"/>
                    </a:lnTo>
                    <a:cubicBezTo>
                      <a:pt x="5124" y="30"/>
                      <a:pt x="5117" y="1"/>
                      <a:pt x="50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37"/>
              <p:cNvSpPr/>
              <p:nvPr/>
            </p:nvSpPr>
            <p:spPr>
              <a:xfrm rot="39010">
                <a:off x="7356366" y="3855253"/>
                <a:ext cx="168864" cy="94883"/>
              </a:xfrm>
              <a:custGeom>
                <a:avLst/>
                <a:gdLst/>
                <a:ahLst/>
                <a:cxnLst/>
                <a:rect l="l" t="t" r="r" b="b"/>
                <a:pathLst>
                  <a:path w="719" h="404" extrusionOk="0">
                    <a:moveTo>
                      <a:pt x="40" y="1"/>
                    </a:moveTo>
                    <a:cubicBezTo>
                      <a:pt x="21" y="1"/>
                      <a:pt x="1" y="7"/>
                      <a:pt x="1" y="7"/>
                    </a:cubicBezTo>
                    <a:lnTo>
                      <a:pt x="682" y="404"/>
                    </a:lnTo>
                    <a:lnTo>
                      <a:pt x="703" y="396"/>
                    </a:lnTo>
                    <a:cubicBezTo>
                      <a:pt x="705" y="394"/>
                      <a:pt x="709" y="394"/>
                      <a:pt x="713" y="394"/>
                    </a:cubicBezTo>
                    <a:cubicBezTo>
                      <a:pt x="715" y="394"/>
                      <a:pt x="717" y="396"/>
                      <a:pt x="719" y="396"/>
                    </a:cubicBezTo>
                    <a:lnTo>
                      <a:pt x="40" y="1"/>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37"/>
              <p:cNvSpPr/>
              <p:nvPr/>
            </p:nvSpPr>
            <p:spPr>
              <a:xfrm rot="39010">
                <a:off x="7302521" y="3939165"/>
                <a:ext cx="163228" cy="103104"/>
              </a:xfrm>
              <a:custGeom>
                <a:avLst/>
                <a:gdLst/>
                <a:ahLst/>
                <a:cxnLst/>
                <a:rect l="l" t="t" r="r" b="b"/>
                <a:pathLst>
                  <a:path w="695" h="439" extrusionOk="0">
                    <a:moveTo>
                      <a:pt x="1" y="1"/>
                    </a:moveTo>
                    <a:lnTo>
                      <a:pt x="3" y="23"/>
                    </a:lnTo>
                    <a:cubicBezTo>
                      <a:pt x="9" y="40"/>
                      <a:pt x="11" y="42"/>
                      <a:pt x="13" y="42"/>
                    </a:cubicBezTo>
                    <a:lnTo>
                      <a:pt x="691" y="437"/>
                    </a:lnTo>
                    <a:lnTo>
                      <a:pt x="691" y="437"/>
                    </a:lnTo>
                    <a:cubicBezTo>
                      <a:pt x="689" y="435"/>
                      <a:pt x="688" y="434"/>
                      <a:pt x="688" y="433"/>
                    </a:cubicBezTo>
                    <a:cubicBezTo>
                      <a:pt x="686" y="431"/>
                      <a:pt x="686" y="424"/>
                      <a:pt x="684" y="420"/>
                    </a:cubicBezTo>
                    <a:lnTo>
                      <a:pt x="682" y="398"/>
                    </a:lnTo>
                    <a:lnTo>
                      <a:pt x="1" y="1"/>
                    </a:lnTo>
                    <a:close/>
                    <a:moveTo>
                      <a:pt x="691" y="437"/>
                    </a:moveTo>
                    <a:cubicBezTo>
                      <a:pt x="692" y="438"/>
                      <a:pt x="693" y="439"/>
                      <a:pt x="694" y="439"/>
                    </a:cubicBezTo>
                    <a:lnTo>
                      <a:pt x="691" y="437"/>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37"/>
              <p:cNvSpPr/>
              <p:nvPr/>
            </p:nvSpPr>
            <p:spPr>
              <a:xfrm rot="39010">
                <a:off x="7358662" y="3796339"/>
                <a:ext cx="171213" cy="97702"/>
              </a:xfrm>
              <a:custGeom>
                <a:avLst/>
                <a:gdLst/>
                <a:ahLst/>
                <a:cxnLst/>
                <a:rect l="l" t="t" r="r" b="b"/>
                <a:pathLst>
                  <a:path w="729" h="416" extrusionOk="0">
                    <a:moveTo>
                      <a:pt x="727" y="396"/>
                    </a:moveTo>
                    <a:lnTo>
                      <a:pt x="728" y="397"/>
                    </a:lnTo>
                    <a:cubicBezTo>
                      <a:pt x="728" y="397"/>
                      <a:pt x="727" y="396"/>
                      <a:pt x="727" y="396"/>
                    </a:cubicBezTo>
                    <a:close/>
                    <a:moveTo>
                      <a:pt x="43" y="0"/>
                    </a:moveTo>
                    <a:cubicBezTo>
                      <a:pt x="20" y="6"/>
                      <a:pt x="0" y="19"/>
                      <a:pt x="0" y="19"/>
                    </a:cubicBezTo>
                    <a:lnTo>
                      <a:pt x="679" y="415"/>
                    </a:lnTo>
                    <a:lnTo>
                      <a:pt x="700" y="401"/>
                    </a:lnTo>
                    <a:cubicBezTo>
                      <a:pt x="706" y="395"/>
                      <a:pt x="710" y="395"/>
                      <a:pt x="716" y="395"/>
                    </a:cubicBezTo>
                    <a:cubicBezTo>
                      <a:pt x="719" y="395"/>
                      <a:pt x="724" y="395"/>
                      <a:pt x="727" y="396"/>
                    </a:cubicBezTo>
                    <a:lnTo>
                      <a:pt x="727" y="396"/>
                    </a:lnTo>
                    <a:lnTo>
                      <a:pt x="47" y="2"/>
                    </a:lnTo>
                    <a:cubicBezTo>
                      <a:pt x="45" y="0"/>
                      <a:pt x="43" y="0"/>
                      <a:pt x="43"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37"/>
              <p:cNvSpPr/>
              <p:nvPr/>
            </p:nvSpPr>
            <p:spPr>
              <a:xfrm rot="39010">
                <a:off x="7290960" y="3791878"/>
                <a:ext cx="223117" cy="241436"/>
              </a:xfrm>
              <a:custGeom>
                <a:avLst/>
                <a:gdLst/>
                <a:ahLst/>
                <a:cxnLst/>
                <a:rect l="l" t="t" r="r" b="b"/>
                <a:pathLst>
                  <a:path w="950" h="1028" extrusionOk="0">
                    <a:moveTo>
                      <a:pt x="250" y="1"/>
                    </a:moveTo>
                    <a:lnTo>
                      <a:pt x="250" y="244"/>
                    </a:lnTo>
                    <a:lnTo>
                      <a:pt x="250" y="254"/>
                    </a:lnTo>
                    <a:lnTo>
                      <a:pt x="250" y="263"/>
                    </a:lnTo>
                    <a:cubicBezTo>
                      <a:pt x="250" y="271"/>
                      <a:pt x="248" y="273"/>
                      <a:pt x="248" y="279"/>
                    </a:cubicBezTo>
                    <a:cubicBezTo>
                      <a:pt x="246" y="285"/>
                      <a:pt x="246" y="287"/>
                      <a:pt x="246" y="293"/>
                    </a:cubicBezTo>
                    <a:cubicBezTo>
                      <a:pt x="242" y="302"/>
                      <a:pt x="242" y="306"/>
                      <a:pt x="240" y="312"/>
                    </a:cubicBezTo>
                    <a:cubicBezTo>
                      <a:pt x="238" y="320"/>
                      <a:pt x="238" y="326"/>
                      <a:pt x="236" y="332"/>
                    </a:cubicBezTo>
                    <a:lnTo>
                      <a:pt x="228" y="355"/>
                    </a:lnTo>
                    <a:cubicBezTo>
                      <a:pt x="222" y="367"/>
                      <a:pt x="218" y="383"/>
                      <a:pt x="211" y="396"/>
                    </a:cubicBezTo>
                    <a:lnTo>
                      <a:pt x="195" y="432"/>
                    </a:lnTo>
                    <a:cubicBezTo>
                      <a:pt x="189" y="441"/>
                      <a:pt x="185" y="449"/>
                      <a:pt x="179" y="457"/>
                    </a:cubicBezTo>
                    <a:cubicBezTo>
                      <a:pt x="175" y="461"/>
                      <a:pt x="175" y="467"/>
                      <a:pt x="170" y="467"/>
                    </a:cubicBezTo>
                    <a:cubicBezTo>
                      <a:pt x="170" y="467"/>
                      <a:pt x="168" y="469"/>
                      <a:pt x="168" y="471"/>
                    </a:cubicBezTo>
                    <a:cubicBezTo>
                      <a:pt x="166" y="477"/>
                      <a:pt x="164" y="480"/>
                      <a:pt x="160" y="482"/>
                    </a:cubicBezTo>
                    <a:cubicBezTo>
                      <a:pt x="158" y="486"/>
                      <a:pt x="158" y="486"/>
                      <a:pt x="158" y="488"/>
                    </a:cubicBezTo>
                    <a:lnTo>
                      <a:pt x="150" y="496"/>
                    </a:lnTo>
                    <a:cubicBezTo>
                      <a:pt x="148" y="498"/>
                      <a:pt x="148" y="500"/>
                      <a:pt x="146" y="500"/>
                    </a:cubicBezTo>
                    <a:cubicBezTo>
                      <a:pt x="140" y="508"/>
                      <a:pt x="138" y="512"/>
                      <a:pt x="134" y="516"/>
                    </a:cubicBezTo>
                    <a:cubicBezTo>
                      <a:pt x="127" y="520"/>
                      <a:pt x="125" y="527"/>
                      <a:pt x="119" y="531"/>
                    </a:cubicBezTo>
                    <a:cubicBezTo>
                      <a:pt x="115" y="539"/>
                      <a:pt x="109" y="543"/>
                      <a:pt x="105" y="547"/>
                    </a:cubicBezTo>
                    <a:cubicBezTo>
                      <a:pt x="99" y="555"/>
                      <a:pt x="95" y="559"/>
                      <a:pt x="89" y="561"/>
                    </a:cubicBezTo>
                    <a:cubicBezTo>
                      <a:pt x="78" y="572"/>
                      <a:pt x="68" y="582"/>
                      <a:pt x="58" y="590"/>
                    </a:cubicBezTo>
                    <a:cubicBezTo>
                      <a:pt x="46" y="600"/>
                      <a:pt x="37" y="608"/>
                      <a:pt x="31" y="613"/>
                    </a:cubicBezTo>
                    <a:cubicBezTo>
                      <a:pt x="25" y="619"/>
                      <a:pt x="21" y="621"/>
                      <a:pt x="15" y="623"/>
                    </a:cubicBezTo>
                    <a:cubicBezTo>
                      <a:pt x="11" y="629"/>
                      <a:pt x="7" y="629"/>
                      <a:pt x="5" y="631"/>
                    </a:cubicBezTo>
                    <a:cubicBezTo>
                      <a:pt x="3" y="633"/>
                      <a:pt x="1" y="633"/>
                      <a:pt x="1" y="633"/>
                    </a:cubicBezTo>
                    <a:lnTo>
                      <a:pt x="680" y="1028"/>
                    </a:lnTo>
                    <a:cubicBezTo>
                      <a:pt x="688" y="1022"/>
                      <a:pt x="690" y="1020"/>
                      <a:pt x="692" y="1020"/>
                    </a:cubicBezTo>
                    <a:cubicBezTo>
                      <a:pt x="700" y="1016"/>
                      <a:pt x="702" y="1011"/>
                      <a:pt x="709" y="1009"/>
                    </a:cubicBezTo>
                    <a:cubicBezTo>
                      <a:pt x="711" y="1007"/>
                      <a:pt x="717" y="1005"/>
                      <a:pt x="719" y="1001"/>
                    </a:cubicBezTo>
                    <a:cubicBezTo>
                      <a:pt x="723" y="997"/>
                      <a:pt x="729" y="995"/>
                      <a:pt x="733" y="989"/>
                    </a:cubicBezTo>
                    <a:cubicBezTo>
                      <a:pt x="741" y="985"/>
                      <a:pt x="743" y="981"/>
                      <a:pt x="743" y="979"/>
                    </a:cubicBezTo>
                    <a:cubicBezTo>
                      <a:pt x="747" y="977"/>
                      <a:pt x="749" y="975"/>
                      <a:pt x="754" y="971"/>
                    </a:cubicBezTo>
                    <a:lnTo>
                      <a:pt x="762" y="964"/>
                    </a:lnTo>
                    <a:lnTo>
                      <a:pt x="768" y="958"/>
                    </a:lnTo>
                    <a:lnTo>
                      <a:pt x="772" y="954"/>
                    </a:lnTo>
                    <a:lnTo>
                      <a:pt x="778" y="948"/>
                    </a:lnTo>
                    <a:lnTo>
                      <a:pt x="782" y="944"/>
                    </a:lnTo>
                    <a:lnTo>
                      <a:pt x="788" y="938"/>
                    </a:lnTo>
                    <a:cubicBezTo>
                      <a:pt x="790" y="936"/>
                      <a:pt x="792" y="934"/>
                      <a:pt x="792" y="930"/>
                    </a:cubicBezTo>
                    <a:cubicBezTo>
                      <a:pt x="794" y="928"/>
                      <a:pt x="799" y="926"/>
                      <a:pt x="799" y="923"/>
                    </a:cubicBezTo>
                    <a:lnTo>
                      <a:pt x="803" y="917"/>
                    </a:lnTo>
                    <a:cubicBezTo>
                      <a:pt x="809" y="913"/>
                      <a:pt x="809" y="909"/>
                      <a:pt x="811" y="907"/>
                    </a:cubicBezTo>
                    <a:lnTo>
                      <a:pt x="819" y="899"/>
                    </a:lnTo>
                    <a:lnTo>
                      <a:pt x="825" y="893"/>
                    </a:lnTo>
                    <a:cubicBezTo>
                      <a:pt x="829" y="889"/>
                      <a:pt x="829" y="887"/>
                      <a:pt x="831" y="887"/>
                    </a:cubicBezTo>
                    <a:cubicBezTo>
                      <a:pt x="835" y="878"/>
                      <a:pt x="835" y="878"/>
                      <a:pt x="839" y="876"/>
                    </a:cubicBezTo>
                    <a:cubicBezTo>
                      <a:pt x="842" y="874"/>
                      <a:pt x="844" y="872"/>
                      <a:pt x="844" y="868"/>
                    </a:cubicBezTo>
                    <a:cubicBezTo>
                      <a:pt x="846" y="866"/>
                      <a:pt x="846" y="864"/>
                      <a:pt x="846" y="864"/>
                    </a:cubicBezTo>
                    <a:cubicBezTo>
                      <a:pt x="850" y="862"/>
                      <a:pt x="852" y="858"/>
                      <a:pt x="852" y="856"/>
                    </a:cubicBezTo>
                    <a:cubicBezTo>
                      <a:pt x="854" y="852"/>
                      <a:pt x="856" y="852"/>
                      <a:pt x="856" y="848"/>
                    </a:cubicBezTo>
                    <a:cubicBezTo>
                      <a:pt x="856" y="846"/>
                      <a:pt x="860" y="844"/>
                      <a:pt x="864" y="838"/>
                    </a:cubicBezTo>
                    <a:cubicBezTo>
                      <a:pt x="870" y="831"/>
                      <a:pt x="872" y="823"/>
                      <a:pt x="880" y="813"/>
                    </a:cubicBezTo>
                    <a:cubicBezTo>
                      <a:pt x="882" y="807"/>
                      <a:pt x="884" y="805"/>
                      <a:pt x="887" y="801"/>
                    </a:cubicBezTo>
                    <a:cubicBezTo>
                      <a:pt x="891" y="795"/>
                      <a:pt x="893" y="793"/>
                      <a:pt x="893" y="786"/>
                    </a:cubicBezTo>
                    <a:cubicBezTo>
                      <a:pt x="895" y="784"/>
                      <a:pt x="895" y="782"/>
                      <a:pt x="897" y="780"/>
                    </a:cubicBezTo>
                    <a:cubicBezTo>
                      <a:pt x="901" y="774"/>
                      <a:pt x="901" y="774"/>
                      <a:pt x="903" y="772"/>
                    </a:cubicBezTo>
                    <a:cubicBezTo>
                      <a:pt x="905" y="770"/>
                      <a:pt x="905" y="766"/>
                      <a:pt x="905" y="764"/>
                    </a:cubicBezTo>
                    <a:cubicBezTo>
                      <a:pt x="907" y="762"/>
                      <a:pt x="907" y="760"/>
                      <a:pt x="907" y="760"/>
                    </a:cubicBezTo>
                    <a:cubicBezTo>
                      <a:pt x="907" y="756"/>
                      <a:pt x="911" y="754"/>
                      <a:pt x="911" y="754"/>
                    </a:cubicBezTo>
                    <a:cubicBezTo>
                      <a:pt x="913" y="752"/>
                      <a:pt x="913" y="750"/>
                      <a:pt x="913" y="750"/>
                    </a:cubicBezTo>
                    <a:cubicBezTo>
                      <a:pt x="915" y="745"/>
                      <a:pt x="915" y="743"/>
                      <a:pt x="915" y="743"/>
                    </a:cubicBezTo>
                    <a:cubicBezTo>
                      <a:pt x="915" y="741"/>
                      <a:pt x="917" y="739"/>
                      <a:pt x="917" y="739"/>
                    </a:cubicBezTo>
                    <a:cubicBezTo>
                      <a:pt x="921" y="733"/>
                      <a:pt x="921" y="731"/>
                      <a:pt x="921" y="731"/>
                    </a:cubicBezTo>
                    <a:cubicBezTo>
                      <a:pt x="923" y="729"/>
                      <a:pt x="923" y="725"/>
                      <a:pt x="923" y="723"/>
                    </a:cubicBezTo>
                    <a:cubicBezTo>
                      <a:pt x="925" y="721"/>
                      <a:pt x="925" y="719"/>
                      <a:pt x="925" y="715"/>
                    </a:cubicBezTo>
                    <a:cubicBezTo>
                      <a:pt x="929" y="711"/>
                      <a:pt x="929" y="709"/>
                      <a:pt x="929" y="709"/>
                    </a:cubicBezTo>
                    <a:cubicBezTo>
                      <a:pt x="932" y="705"/>
                      <a:pt x="932" y="700"/>
                      <a:pt x="932" y="698"/>
                    </a:cubicBezTo>
                    <a:cubicBezTo>
                      <a:pt x="934" y="690"/>
                      <a:pt x="934" y="690"/>
                      <a:pt x="934" y="688"/>
                    </a:cubicBezTo>
                    <a:cubicBezTo>
                      <a:pt x="936" y="682"/>
                      <a:pt x="936" y="680"/>
                      <a:pt x="936" y="678"/>
                    </a:cubicBezTo>
                    <a:cubicBezTo>
                      <a:pt x="936" y="674"/>
                      <a:pt x="940" y="672"/>
                      <a:pt x="940" y="672"/>
                    </a:cubicBezTo>
                    <a:cubicBezTo>
                      <a:pt x="940" y="670"/>
                      <a:pt x="942" y="668"/>
                      <a:pt x="942" y="668"/>
                    </a:cubicBezTo>
                    <a:cubicBezTo>
                      <a:pt x="942" y="664"/>
                      <a:pt x="944" y="662"/>
                      <a:pt x="944" y="660"/>
                    </a:cubicBezTo>
                    <a:cubicBezTo>
                      <a:pt x="946" y="651"/>
                      <a:pt x="946" y="649"/>
                      <a:pt x="946" y="643"/>
                    </a:cubicBezTo>
                    <a:cubicBezTo>
                      <a:pt x="946" y="637"/>
                      <a:pt x="946" y="637"/>
                      <a:pt x="950" y="633"/>
                    </a:cubicBezTo>
                    <a:lnTo>
                      <a:pt x="950" y="629"/>
                    </a:lnTo>
                    <a:lnTo>
                      <a:pt x="932" y="643"/>
                    </a:lnTo>
                    <a:lnTo>
                      <a:pt x="932" y="398"/>
                    </a:lnTo>
                    <a:lnTo>
                      <a:pt x="250" y="1"/>
                    </a:lnTo>
                    <a:close/>
                  </a:path>
                </a:pathLst>
              </a:custGeom>
              <a:solidFill>
                <a:srgbClr val="1314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37"/>
              <p:cNvSpPr/>
              <p:nvPr/>
            </p:nvSpPr>
            <p:spPr>
              <a:xfrm rot="39010">
                <a:off x="7252863" y="3967959"/>
                <a:ext cx="162993" cy="104513"/>
              </a:xfrm>
              <a:custGeom>
                <a:avLst/>
                <a:gdLst/>
                <a:ahLst/>
                <a:cxnLst/>
                <a:rect l="l" t="t" r="r" b="b"/>
                <a:pathLst>
                  <a:path w="694" h="445" extrusionOk="0">
                    <a:moveTo>
                      <a:pt x="0" y="1"/>
                    </a:moveTo>
                    <a:lnTo>
                      <a:pt x="0" y="23"/>
                    </a:lnTo>
                    <a:cubicBezTo>
                      <a:pt x="8" y="48"/>
                      <a:pt x="10" y="50"/>
                      <a:pt x="14" y="50"/>
                    </a:cubicBezTo>
                    <a:lnTo>
                      <a:pt x="683" y="436"/>
                    </a:lnTo>
                    <a:lnTo>
                      <a:pt x="683" y="436"/>
                    </a:lnTo>
                    <a:cubicBezTo>
                      <a:pt x="681" y="431"/>
                      <a:pt x="681" y="427"/>
                      <a:pt x="681" y="420"/>
                    </a:cubicBezTo>
                    <a:lnTo>
                      <a:pt x="681" y="398"/>
                    </a:lnTo>
                    <a:lnTo>
                      <a:pt x="0" y="1"/>
                    </a:lnTo>
                    <a:close/>
                    <a:moveTo>
                      <a:pt x="683" y="436"/>
                    </a:moveTo>
                    <a:cubicBezTo>
                      <a:pt x="683" y="437"/>
                      <a:pt x="683" y="438"/>
                      <a:pt x="683" y="439"/>
                    </a:cubicBezTo>
                    <a:cubicBezTo>
                      <a:pt x="686" y="441"/>
                      <a:pt x="688" y="444"/>
                      <a:pt x="691" y="444"/>
                    </a:cubicBezTo>
                    <a:cubicBezTo>
                      <a:pt x="691" y="444"/>
                      <a:pt x="692" y="444"/>
                      <a:pt x="694" y="443"/>
                    </a:cubicBezTo>
                    <a:lnTo>
                      <a:pt x="683" y="436"/>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37"/>
              <p:cNvSpPr/>
              <p:nvPr/>
            </p:nvSpPr>
            <p:spPr>
              <a:xfrm rot="39010">
                <a:off x="7202967" y="3997692"/>
                <a:ext cx="162993" cy="104513"/>
              </a:xfrm>
              <a:custGeom>
                <a:avLst/>
                <a:gdLst/>
                <a:ahLst/>
                <a:cxnLst/>
                <a:rect l="l" t="t" r="r" b="b"/>
                <a:pathLst>
                  <a:path w="694" h="445" extrusionOk="0">
                    <a:moveTo>
                      <a:pt x="0" y="1"/>
                    </a:moveTo>
                    <a:lnTo>
                      <a:pt x="0" y="23"/>
                    </a:lnTo>
                    <a:cubicBezTo>
                      <a:pt x="2" y="35"/>
                      <a:pt x="2" y="37"/>
                      <a:pt x="2" y="37"/>
                    </a:cubicBezTo>
                    <a:cubicBezTo>
                      <a:pt x="9" y="46"/>
                      <a:pt x="11" y="48"/>
                      <a:pt x="13" y="48"/>
                    </a:cubicBezTo>
                    <a:lnTo>
                      <a:pt x="694" y="445"/>
                    </a:lnTo>
                    <a:cubicBezTo>
                      <a:pt x="688" y="440"/>
                      <a:pt x="686" y="436"/>
                      <a:pt x="686" y="432"/>
                    </a:cubicBezTo>
                    <a:cubicBezTo>
                      <a:pt x="684" y="426"/>
                      <a:pt x="680" y="422"/>
                      <a:pt x="680" y="416"/>
                    </a:cubicBezTo>
                    <a:lnTo>
                      <a:pt x="680" y="393"/>
                    </a:lnTo>
                    <a:lnTo>
                      <a:pt x="0" y="1"/>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37"/>
              <p:cNvSpPr/>
              <p:nvPr/>
            </p:nvSpPr>
            <p:spPr>
              <a:xfrm rot="39010">
                <a:off x="7153088" y="4026017"/>
                <a:ext cx="163228" cy="104513"/>
              </a:xfrm>
              <a:custGeom>
                <a:avLst/>
                <a:gdLst/>
                <a:ahLst/>
                <a:cxnLst/>
                <a:rect l="l" t="t" r="r" b="b"/>
                <a:pathLst>
                  <a:path w="695" h="445" extrusionOk="0">
                    <a:moveTo>
                      <a:pt x="1" y="0"/>
                    </a:moveTo>
                    <a:lnTo>
                      <a:pt x="1" y="23"/>
                    </a:lnTo>
                    <a:cubicBezTo>
                      <a:pt x="9" y="43"/>
                      <a:pt x="11" y="45"/>
                      <a:pt x="13" y="47"/>
                    </a:cubicBezTo>
                    <a:lnTo>
                      <a:pt x="694" y="444"/>
                    </a:lnTo>
                    <a:cubicBezTo>
                      <a:pt x="690" y="440"/>
                      <a:pt x="686" y="436"/>
                      <a:pt x="684" y="432"/>
                    </a:cubicBezTo>
                    <a:cubicBezTo>
                      <a:pt x="682" y="426"/>
                      <a:pt x="682" y="422"/>
                      <a:pt x="682" y="416"/>
                    </a:cubicBezTo>
                    <a:lnTo>
                      <a:pt x="682" y="393"/>
                    </a:lnTo>
                    <a:lnTo>
                      <a:pt x="1" y="0"/>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37"/>
              <p:cNvSpPr/>
              <p:nvPr/>
            </p:nvSpPr>
            <p:spPr>
              <a:xfrm rot="39010">
                <a:off x="7103224" y="4052694"/>
                <a:ext cx="162758" cy="104982"/>
              </a:xfrm>
              <a:custGeom>
                <a:avLst/>
                <a:gdLst/>
                <a:ahLst/>
                <a:cxnLst/>
                <a:rect l="l" t="t" r="r" b="b"/>
                <a:pathLst>
                  <a:path w="693" h="447" extrusionOk="0">
                    <a:moveTo>
                      <a:pt x="1" y="1"/>
                    </a:moveTo>
                    <a:lnTo>
                      <a:pt x="1" y="28"/>
                    </a:lnTo>
                    <a:cubicBezTo>
                      <a:pt x="7" y="48"/>
                      <a:pt x="11" y="50"/>
                      <a:pt x="13" y="52"/>
                    </a:cubicBezTo>
                    <a:lnTo>
                      <a:pt x="692" y="447"/>
                    </a:lnTo>
                    <a:cubicBezTo>
                      <a:pt x="688" y="443"/>
                      <a:pt x="686" y="441"/>
                      <a:pt x="686" y="437"/>
                    </a:cubicBezTo>
                    <a:cubicBezTo>
                      <a:pt x="682" y="431"/>
                      <a:pt x="680" y="426"/>
                      <a:pt x="680" y="420"/>
                    </a:cubicBezTo>
                    <a:lnTo>
                      <a:pt x="680" y="398"/>
                    </a:lnTo>
                    <a:lnTo>
                      <a:pt x="1" y="1"/>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37"/>
              <p:cNvSpPr/>
              <p:nvPr/>
            </p:nvSpPr>
            <p:spPr>
              <a:xfrm rot="39010">
                <a:off x="7053105" y="4081486"/>
                <a:ext cx="162993" cy="104982"/>
              </a:xfrm>
              <a:custGeom>
                <a:avLst/>
                <a:gdLst/>
                <a:ahLst/>
                <a:cxnLst/>
                <a:rect l="l" t="t" r="r" b="b"/>
                <a:pathLst>
                  <a:path w="694" h="447" extrusionOk="0">
                    <a:moveTo>
                      <a:pt x="0" y="1"/>
                    </a:moveTo>
                    <a:lnTo>
                      <a:pt x="0" y="25"/>
                    </a:lnTo>
                    <a:cubicBezTo>
                      <a:pt x="8" y="46"/>
                      <a:pt x="10" y="50"/>
                      <a:pt x="12" y="50"/>
                    </a:cubicBezTo>
                    <a:lnTo>
                      <a:pt x="689" y="444"/>
                    </a:lnTo>
                    <a:lnTo>
                      <a:pt x="689" y="444"/>
                    </a:lnTo>
                    <a:cubicBezTo>
                      <a:pt x="686" y="442"/>
                      <a:pt x="685" y="438"/>
                      <a:pt x="683" y="437"/>
                    </a:cubicBezTo>
                    <a:cubicBezTo>
                      <a:pt x="679" y="430"/>
                      <a:pt x="679" y="426"/>
                      <a:pt x="679" y="420"/>
                    </a:cubicBezTo>
                    <a:lnTo>
                      <a:pt x="679" y="398"/>
                    </a:lnTo>
                    <a:lnTo>
                      <a:pt x="0" y="1"/>
                    </a:lnTo>
                    <a:close/>
                    <a:moveTo>
                      <a:pt x="689" y="444"/>
                    </a:moveTo>
                    <a:cubicBezTo>
                      <a:pt x="691" y="445"/>
                      <a:pt x="692" y="446"/>
                      <a:pt x="694" y="447"/>
                    </a:cubicBezTo>
                    <a:lnTo>
                      <a:pt x="689" y="444"/>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37"/>
              <p:cNvSpPr/>
              <p:nvPr/>
            </p:nvSpPr>
            <p:spPr>
              <a:xfrm rot="39010">
                <a:off x="7002761" y="4109335"/>
                <a:ext cx="162993" cy="104982"/>
              </a:xfrm>
              <a:custGeom>
                <a:avLst/>
                <a:gdLst/>
                <a:ahLst/>
                <a:cxnLst/>
                <a:rect l="l" t="t" r="r" b="b"/>
                <a:pathLst>
                  <a:path w="694" h="447" extrusionOk="0">
                    <a:moveTo>
                      <a:pt x="0" y="0"/>
                    </a:moveTo>
                    <a:lnTo>
                      <a:pt x="0" y="23"/>
                    </a:lnTo>
                    <a:cubicBezTo>
                      <a:pt x="9" y="43"/>
                      <a:pt x="11" y="45"/>
                      <a:pt x="13" y="50"/>
                    </a:cubicBezTo>
                    <a:lnTo>
                      <a:pt x="694" y="446"/>
                    </a:lnTo>
                    <a:cubicBezTo>
                      <a:pt x="688" y="442"/>
                      <a:pt x="686" y="440"/>
                      <a:pt x="684" y="436"/>
                    </a:cubicBezTo>
                    <a:cubicBezTo>
                      <a:pt x="682" y="430"/>
                      <a:pt x="682" y="426"/>
                      <a:pt x="682" y="420"/>
                    </a:cubicBezTo>
                    <a:lnTo>
                      <a:pt x="682" y="397"/>
                    </a:lnTo>
                    <a:lnTo>
                      <a:pt x="0" y="0"/>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37"/>
              <p:cNvSpPr/>
              <p:nvPr/>
            </p:nvSpPr>
            <p:spPr>
              <a:xfrm rot="39010">
                <a:off x="6953340" y="4139072"/>
                <a:ext cx="162758" cy="104043"/>
              </a:xfrm>
              <a:custGeom>
                <a:avLst/>
                <a:gdLst/>
                <a:ahLst/>
                <a:cxnLst/>
                <a:rect l="l" t="t" r="r" b="b"/>
                <a:pathLst>
                  <a:path w="693" h="443" extrusionOk="0">
                    <a:moveTo>
                      <a:pt x="1" y="0"/>
                    </a:moveTo>
                    <a:lnTo>
                      <a:pt x="1" y="21"/>
                    </a:lnTo>
                    <a:cubicBezTo>
                      <a:pt x="7" y="41"/>
                      <a:pt x="9" y="43"/>
                      <a:pt x="13" y="45"/>
                    </a:cubicBezTo>
                    <a:lnTo>
                      <a:pt x="691" y="442"/>
                    </a:lnTo>
                    <a:lnTo>
                      <a:pt x="691" y="442"/>
                    </a:lnTo>
                    <a:cubicBezTo>
                      <a:pt x="688" y="439"/>
                      <a:pt x="686" y="436"/>
                      <a:pt x="686" y="432"/>
                    </a:cubicBezTo>
                    <a:cubicBezTo>
                      <a:pt x="682" y="426"/>
                      <a:pt x="682" y="422"/>
                      <a:pt x="680" y="416"/>
                    </a:cubicBezTo>
                    <a:lnTo>
                      <a:pt x="680" y="393"/>
                    </a:lnTo>
                    <a:lnTo>
                      <a:pt x="1" y="0"/>
                    </a:lnTo>
                    <a:close/>
                    <a:moveTo>
                      <a:pt x="691" y="442"/>
                    </a:moveTo>
                    <a:lnTo>
                      <a:pt x="691" y="442"/>
                    </a:lnTo>
                    <a:cubicBezTo>
                      <a:pt x="691" y="442"/>
                      <a:pt x="692" y="442"/>
                      <a:pt x="692" y="442"/>
                    </a:cubicBezTo>
                    <a:lnTo>
                      <a:pt x="691" y="442"/>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37"/>
              <p:cNvSpPr/>
              <p:nvPr/>
            </p:nvSpPr>
            <p:spPr>
              <a:xfrm rot="39010">
                <a:off x="6903010" y="4165749"/>
                <a:ext cx="163228" cy="104043"/>
              </a:xfrm>
              <a:custGeom>
                <a:avLst/>
                <a:gdLst/>
                <a:ahLst/>
                <a:cxnLst/>
                <a:rect l="l" t="t" r="r" b="b"/>
                <a:pathLst>
                  <a:path w="695" h="443" extrusionOk="0">
                    <a:moveTo>
                      <a:pt x="1" y="1"/>
                    </a:moveTo>
                    <a:lnTo>
                      <a:pt x="1" y="23"/>
                    </a:lnTo>
                    <a:cubicBezTo>
                      <a:pt x="9" y="44"/>
                      <a:pt x="11" y="48"/>
                      <a:pt x="13" y="50"/>
                    </a:cubicBezTo>
                    <a:lnTo>
                      <a:pt x="684" y="437"/>
                    </a:lnTo>
                    <a:lnTo>
                      <a:pt x="684" y="437"/>
                    </a:lnTo>
                    <a:cubicBezTo>
                      <a:pt x="684" y="437"/>
                      <a:pt x="684" y="437"/>
                      <a:pt x="684" y="437"/>
                    </a:cubicBezTo>
                    <a:cubicBezTo>
                      <a:pt x="680" y="431"/>
                      <a:pt x="680" y="427"/>
                      <a:pt x="680" y="420"/>
                    </a:cubicBezTo>
                    <a:lnTo>
                      <a:pt x="680" y="398"/>
                    </a:lnTo>
                    <a:lnTo>
                      <a:pt x="1" y="1"/>
                    </a:lnTo>
                    <a:close/>
                    <a:moveTo>
                      <a:pt x="684" y="437"/>
                    </a:moveTo>
                    <a:lnTo>
                      <a:pt x="684" y="437"/>
                    </a:lnTo>
                    <a:cubicBezTo>
                      <a:pt x="686" y="441"/>
                      <a:pt x="689" y="443"/>
                      <a:pt x="694" y="443"/>
                    </a:cubicBezTo>
                    <a:lnTo>
                      <a:pt x="684" y="437"/>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37"/>
              <p:cNvSpPr/>
              <p:nvPr/>
            </p:nvSpPr>
            <p:spPr>
              <a:xfrm rot="39010">
                <a:off x="6852890" y="4194068"/>
                <a:ext cx="162993" cy="104982"/>
              </a:xfrm>
              <a:custGeom>
                <a:avLst/>
                <a:gdLst/>
                <a:ahLst/>
                <a:cxnLst/>
                <a:rect l="l" t="t" r="r" b="b"/>
                <a:pathLst>
                  <a:path w="694" h="447" extrusionOk="0">
                    <a:moveTo>
                      <a:pt x="0" y="1"/>
                    </a:moveTo>
                    <a:lnTo>
                      <a:pt x="0" y="23"/>
                    </a:lnTo>
                    <a:cubicBezTo>
                      <a:pt x="8" y="44"/>
                      <a:pt x="10" y="48"/>
                      <a:pt x="12" y="50"/>
                    </a:cubicBezTo>
                    <a:lnTo>
                      <a:pt x="694" y="447"/>
                    </a:lnTo>
                    <a:cubicBezTo>
                      <a:pt x="688" y="443"/>
                      <a:pt x="686" y="439"/>
                      <a:pt x="683" y="437"/>
                    </a:cubicBezTo>
                    <a:cubicBezTo>
                      <a:pt x="681" y="430"/>
                      <a:pt x="681" y="426"/>
                      <a:pt x="681" y="420"/>
                    </a:cubicBezTo>
                    <a:lnTo>
                      <a:pt x="681" y="398"/>
                    </a:lnTo>
                    <a:lnTo>
                      <a:pt x="0" y="1"/>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37"/>
              <p:cNvSpPr/>
              <p:nvPr/>
            </p:nvSpPr>
            <p:spPr>
              <a:xfrm rot="39010">
                <a:off x="6802549" y="4221917"/>
                <a:ext cx="162993" cy="104513"/>
              </a:xfrm>
              <a:custGeom>
                <a:avLst/>
                <a:gdLst/>
                <a:ahLst/>
                <a:cxnLst/>
                <a:rect l="l" t="t" r="r" b="b"/>
                <a:pathLst>
                  <a:path w="694" h="445" extrusionOk="0">
                    <a:moveTo>
                      <a:pt x="0" y="0"/>
                    </a:moveTo>
                    <a:lnTo>
                      <a:pt x="0" y="23"/>
                    </a:lnTo>
                    <a:cubicBezTo>
                      <a:pt x="9" y="45"/>
                      <a:pt x="11" y="50"/>
                      <a:pt x="13" y="50"/>
                    </a:cubicBezTo>
                    <a:lnTo>
                      <a:pt x="687" y="440"/>
                    </a:lnTo>
                    <a:lnTo>
                      <a:pt x="687" y="440"/>
                    </a:lnTo>
                    <a:cubicBezTo>
                      <a:pt x="686" y="439"/>
                      <a:pt x="684" y="437"/>
                      <a:pt x="684" y="434"/>
                    </a:cubicBezTo>
                    <a:cubicBezTo>
                      <a:pt x="682" y="430"/>
                      <a:pt x="682" y="424"/>
                      <a:pt x="682" y="420"/>
                    </a:cubicBezTo>
                    <a:lnTo>
                      <a:pt x="682" y="397"/>
                    </a:lnTo>
                    <a:lnTo>
                      <a:pt x="0" y="0"/>
                    </a:lnTo>
                    <a:close/>
                    <a:moveTo>
                      <a:pt x="687" y="440"/>
                    </a:moveTo>
                    <a:cubicBezTo>
                      <a:pt x="689" y="443"/>
                      <a:pt x="691" y="444"/>
                      <a:pt x="694" y="444"/>
                    </a:cubicBezTo>
                    <a:lnTo>
                      <a:pt x="687" y="440"/>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37"/>
              <p:cNvSpPr/>
              <p:nvPr/>
            </p:nvSpPr>
            <p:spPr>
              <a:xfrm rot="39010">
                <a:off x="6753139" y="4250247"/>
                <a:ext cx="163228" cy="104513"/>
              </a:xfrm>
              <a:custGeom>
                <a:avLst/>
                <a:gdLst/>
                <a:ahLst/>
                <a:cxnLst/>
                <a:rect l="l" t="t" r="r" b="b"/>
                <a:pathLst>
                  <a:path w="695" h="445" extrusionOk="0">
                    <a:moveTo>
                      <a:pt x="1" y="0"/>
                    </a:moveTo>
                    <a:lnTo>
                      <a:pt x="1" y="23"/>
                    </a:lnTo>
                    <a:cubicBezTo>
                      <a:pt x="9" y="45"/>
                      <a:pt x="11" y="49"/>
                      <a:pt x="13" y="49"/>
                    </a:cubicBezTo>
                    <a:lnTo>
                      <a:pt x="686" y="440"/>
                    </a:lnTo>
                    <a:lnTo>
                      <a:pt x="686" y="440"/>
                    </a:lnTo>
                    <a:cubicBezTo>
                      <a:pt x="685" y="438"/>
                      <a:pt x="685" y="436"/>
                      <a:pt x="684" y="434"/>
                    </a:cubicBezTo>
                    <a:cubicBezTo>
                      <a:pt x="680" y="430"/>
                      <a:pt x="680" y="424"/>
                      <a:pt x="680" y="420"/>
                    </a:cubicBezTo>
                    <a:lnTo>
                      <a:pt x="680" y="397"/>
                    </a:lnTo>
                    <a:lnTo>
                      <a:pt x="1" y="0"/>
                    </a:lnTo>
                    <a:close/>
                    <a:moveTo>
                      <a:pt x="686" y="440"/>
                    </a:moveTo>
                    <a:cubicBezTo>
                      <a:pt x="688" y="442"/>
                      <a:pt x="690" y="444"/>
                      <a:pt x="694" y="444"/>
                    </a:cubicBezTo>
                    <a:lnTo>
                      <a:pt x="686" y="440"/>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37"/>
              <p:cNvSpPr/>
              <p:nvPr/>
            </p:nvSpPr>
            <p:spPr>
              <a:xfrm rot="39010">
                <a:off x="6702785" y="4278801"/>
                <a:ext cx="163228" cy="104982"/>
              </a:xfrm>
              <a:custGeom>
                <a:avLst/>
                <a:gdLst/>
                <a:ahLst/>
                <a:cxnLst/>
                <a:rect l="l" t="t" r="r" b="b"/>
                <a:pathLst>
                  <a:path w="695" h="447" extrusionOk="0">
                    <a:moveTo>
                      <a:pt x="1" y="1"/>
                    </a:moveTo>
                    <a:lnTo>
                      <a:pt x="1" y="23"/>
                    </a:lnTo>
                    <a:cubicBezTo>
                      <a:pt x="9" y="44"/>
                      <a:pt x="11" y="50"/>
                      <a:pt x="13" y="50"/>
                    </a:cubicBezTo>
                    <a:lnTo>
                      <a:pt x="694" y="447"/>
                    </a:lnTo>
                    <a:cubicBezTo>
                      <a:pt x="688" y="443"/>
                      <a:pt x="686" y="439"/>
                      <a:pt x="684" y="433"/>
                    </a:cubicBezTo>
                    <a:cubicBezTo>
                      <a:pt x="682" y="429"/>
                      <a:pt x="682" y="422"/>
                      <a:pt x="682" y="418"/>
                    </a:cubicBezTo>
                    <a:lnTo>
                      <a:pt x="682" y="396"/>
                    </a:lnTo>
                    <a:lnTo>
                      <a:pt x="1" y="1"/>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37"/>
              <p:cNvSpPr/>
              <p:nvPr/>
            </p:nvSpPr>
            <p:spPr>
              <a:xfrm rot="39010">
                <a:off x="6652670" y="4307120"/>
                <a:ext cx="162993" cy="104982"/>
              </a:xfrm>
              <a:custGeom>
                <a:avLst/>
                <a:gdLst/>
                <a:ahLst/>
                <a:cxnLst/>
                <a:rect l="l" t="t" r="r" b="b"/>
                <a:pathLst>
                  <a:path w="694" h="447" extrusionOk="0">
                    <a:moveTo>
                      <a:pt x="0" y="1"/>
                    </a:moveTo>
                    <a:lnTo>
                      <a:pt x="0" y="23"/>
                    </a:lnTo>
                    <a:cubicBezTo>
                      <a:pt x="8" y="44"/>
                      <a:pt x="10" y="48"/>
                      <a:pt x="12" y="50"/>
                    </a:cubicBezTo>
                    <a:lnTo>
                      <a:pt x="694" y="447"/>
                    </a:lnTo>
                    <a:cubicBezTo>
                      <a:pt x="690" y="441"/>
                      <a:pt x="685" y="439"/>
                      <a:pt x="683" y="432"/>
                    </a:cubicBezTo>
                    <a:cubicBezTo>
                      <a:pt x="681" y="428"/>
                      <a:pt x="681" y="422"/>
                      <a:pt x="681" y="418"/>
                    </a:cubicBezTo>
                    <a:lnTo>
                      <a:pt x="681" y="396"/>
                    </a:lnTo>
                    <a:lnTo>
                      <a:pt x="0" y="1"/>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37"/>
              <p:cNvSpPr/>
              <p:nvPr/>
            </p:nvSpPr>
            <p:spPr>
              <a:xfrm rot="39010">
                <a:off x="6602799" y="4334972"/>
                <a:ext cx="162523" cy="104513"/>
              </a:xfrm>
              <a:custGeom>
                <a:avLst/>
                <a:gdLst/>
                <a:ahLst/>
                <a:cxnLst/>
                <a:rect l="l" t="t" r="r" b="b"/>
                <a:pathLst>
                  <a:path w="692" h="445" extrusionOk="0">
                    <a:moveTo>
                      <a:pt x="0" y="0"/>
                    </a:moveTo>
                    <a:lnTo>
                      <a:pt x="0" y="23"/>
                    </a:lnTo>
                    <a:cubicBezTo>
                      <a:pt x="7" y="45"/>
                      <a:pt x="9" y="50"/>
                      <a:pt x="13" y="50"/>
                    </a:cubicBezTo>
                    <a:lnTo>
                      <a:pt x="689" y="443"/>
                    </a:lnTo>
                    <a:lnTo>
                      <a:pt x="689" y="443"/>
                    </a:lnTo>
                    <a:cubicBezTo>
                      <a:pt x="687" y="441"/>
                      <a:pt x="685" y="439"/>
                      <a:pt x="682" y="434"/>
                    </a:cubicBezTo>
                    <a:cubicBezTo>
                      <a:pt x="680" y="430"/>
                      <a:pt x="680" y="424"/>
                      <a:pt x="680" y="420"/>
                    </a:cubicBezTo>
                    <a:lnTo>
                      <a:pt x="680" y="397"/>
                    </a:lnTo>
                    <a:lnTo>
                      <a:pt x="0" y="0"/>
                    </a:lnTo>
                    <a:close/>
                    <a:moveTo>
                      <a:pt x="689" y="443"/>
                    </a:moveTo>
                    <a:cubicBezTo>
                      <a:pt x="690" y="443"/>
                      <a:pt x="691" y="444"/>
                      <a:pt x="692" y="444"/>
                    </a:cubicBezTo>
                    <a:lnTo>
                      <a:pt x="689" y="443"/>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37"/>
              <p:cNvSpPr/>
              <p:nvPr/>
            </p:nvSpPr>
            <p:spPr>
              <a:xfrm rot="39010">
                <a:off x="6552919" y="4363299"/>
                <a:ext cx="163228" cy="104513"/>
              </a:xfrm>
              <a:custGeom>
                <a:avLst/>
                <a:gdLst/>
                <a:ahLst/>
                <a:cxnLst/>
                <a:rect l="l" t="t" r="r" b="b"/>
                <a:pathLst>
                  <a:path w="695" h="445" extrusionOk="0">
                    <a:moveTo>
                      <a:pt x="1" y="0"/>
                    </a:moveTo>
                    <a:lnTo>
                      <a:pt x="1" y="23"/>
                    </a:lnTo>
                    <a:cubicBezTo>
                      <a:pt x="9" y="45"/>
                      <a:pt x="11" y="49"/>
                      <a:pt x="13" y="49"/>
                    </a:cubicBezTo>
                    <a:lnTo>
                      <a:pt x="685" y="439"/>
                    </a:lnTo>
                    <a:lnTo>
                      <a:pt x="685" y="439"/>
                    </a:lnTo>
                    <a:cubicBezTo>
                      <a:pt x="684" y="437"/>
                      <a:pt x="684" y="436"/>
                      <a:pt x="684" y="434"/>
                    </a:cubicBezTo>
                    <a:cubicBezTo>
                      <a:pt x="680" y="430"/>
                      <a:pt x="680" y="424"/>
                      <a:pt x="680" y="420"/>
                    </a:cubicBezTo>
                    <a:lnTo>
                      <a:pt x="680" y="397"/>
                    </a:lnTo>
                    <a:lnTo>
                      <a:pt x="1" y="0"/>
                    </a:lnTo>
                    <a:close/>
                    <a:moveTo>
                      <a:pt x="685" y="439"/>
                    </a:moveTo>
                    <a:cubicBezTo>
                      <a:pt x="686" y="441"/>
                      <a:pt x="689" y="443"/>
                      <a:pt x="694" y="444"/>
                    </a:cubicBezTo>
                    <a:lnTo>
                      <a:pt x="685" y="439"/>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37"/>
              <p:cNvSpPr/>
              <p:nvPr/>
            </p:nvSpPr>
            <p:spPr>
              <a:xfrm rot="39010">
                <a:off x="6502575" y="4391383"/>
                <a:ext cx="163228" cy="104043"/>
              </a:xfrm>
              <a:custGeom>
                <a:avLst/>
                <a:gdLst/>
                <a:ahLst/>
                <a:cxnLst/>
                <a:rect l="l" t="t" r="r" b="b"/>
                <a:pathLst>
                  <a:path w="695" h="443" extrusionOk="0">
                    <a:moveTo>
                      <a:pt x="1" y="1"/>
                    </a:moveTo>
                    <a:lnTo>
                      <a:pt x="1" y="23"/>
                    </a:lnTo>
                    <a:cubicBezTo>
                      <a:pt x="9" y="44"/>
                      <a:pt x="11" y="50"/>
                      <a:pt x="15" y="50"/>
                    </a:cubicBezTo>
                    <a:lnTo>
                      <a:pt x="685" y="437"/>
                    </a:lnTo>
                    <a:lnTo>
                      <a:pt x="685" y="437"/>
                    </a:lnTo>
                    <a:cubicBezTo>
                      <a:pt x="684" y="436"/>
                      <a:pt x="684" y="436"/>
                      <a:pt x="684" y="435"/>
                    </a:cubicBezTo>
                    <a:cubicBezTo>
                      <a:pt x="682" y="431"/>
                      <a:pt x="682" y="424"/>
                      <a:pt x="682" y="420"/>
                    </a:cubicBezTo>
                    <a:lnTo>
                      <a:pt x="682" y="398"/>
                    </a:lnTo>
                    <a:lnTo>
                      <a:pt x="1" y="1"/>
                    </a:lnTo>
                    <a:close/>
                    <a:moveTo>
                      <a:pt x="685" y="437"/>
                    </a:moveTo>
                    <a:lnTo>
                      <a:pt x="685" y="437"/>
                    </a:lnTo>
                    <a:cubicBezTo>
                      <a:pt x="686" y="441"/>
                      <a:pt x="691" y="443"/>
                      <a:pt x="694" y="443"/>
                    </a:cubicBezTo>
                    <a:lnTo>
                      <a:pt x="685" y="437"/>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37"/>
              <p:cNvSpPr/>
              <p:nvPr/>
            </p:nvSpPr>
            <p:spPr>
              <a:xfrm rot="39010">
                <a:off x="6452931" y="4419705"/>
                <a:ext cx="162523" cy="104043"/>
              </a:xfrm>
              <a:custGeom>
                <a:avLst/>
                <a:gdLst/>
                <a:ahLst/>
                <a:cxnLst/>
                <a:rect l="l" t="t" r="r" b="b"/>
                <a:pathLst>
                  <a:path w="692" h="443" extrusionOk="0">
                    <a:moveTo>
                      <a:pt x="0" y="1"/>
                    </a:moveTo>
                    <a:lnTo>
                      <a:pt x="0" y="23"/>
                    </a:lnTo>
                    <a:cubicBezTo>
                      <a:pt x="6" y="46"/>
                      <a:pt x="8" y="48"/>
                      <a:pt x="12" y="48"/>
                    </a:cubicBezTo>
                    <a:lnTo>
                      <a:pt x="686" y="439"/>
                    </a:lnTo>
                    <a:lnTo>
                      <a:pt x="686" y="439"/>
                    </a:lnTo>
                    <a:cubicBezTo>
                      <a:pt x="684" y="438"/>
                      <a:pt x="683" y="436"/>
                      <a:pt x="681" y="434"/>
                    </a:cubicBezTo>
                    <a:cubicBezTo>
                      <a:pt x="679" y="430"/>
                      <a:pt x="679" y="424"/>
                      <a:pt x="679" y="420"/>
                    </a:cubicBezTo>
                    <a:lnTo>
                      <a:pt x="679" y="398"/>
                    </a:lnTo>
                    <a:lnTo>
                      <a:pt x="0" y="1"/>
                    </a:lnTo>
                    <a:close/>
                    <a:moveTo>
                      <a:pt x="686" y="439"/>
                    </a:moveTo>
                    <a:cubicBezTo>
                      <a:pt x="688" y="441"/>
                      <a:pt x="689" y="443"/>
                      <a:pt x="692" y="443"/>
                    </a:cubicBezTo>
                    <a:lnTo>
                      <a:pt x="686" y="439"/>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37"/>
              <p:cNvSpPr/>
              <p:nvPr/>
            </p:nvSpPr>
            <p:spPr>
              <a:xfrm rot="39010">
                <a:off x="6402576" y="4448496"/>
                <a:ext cx="162993" cy="104043"/>
              </a:xfrm>
              <a:custGeom>
                <a:avLst/>
                <a:gdLst/>
                <a:ahLst/>
                <a:cxnLst/>
                <a:rect l="l" t="t" r="r" b="b"/>
                <a:pathLst>
                  <a:path w="694" h="443" extrusionOk="0">
                    <a:moveTo>
                      <a:pt x="0" y="1"/>
                    </a:moveTo>
                    <a:lnTo>
                      <a:pt x="0" y="21"/>
                    </a:lnTo>
                    <a:cubicBezTo>
                      <a:pt x="9" y="41"/>
                      <a:pt x="11" y="43"/>
                      <a:pt x="13" y="48"/>
                    </a:cubicBezTo>
                    <a:lnTo>
                      <a:pt x="687" y="439"/>
                    </a:lnTo>
                    <a:lnTo>
                      <a:pt x="687" y="439"/>
                    </a:lnTo>
                    <a:cubicBezTo>
                      <a:pt x="686" y="437"/>
                      <a:pt x="686" y="435"/>
                      <a:pt x="686" y="432"/>
                    </a:cubicBezTo>
                    <a:cubicBezTo>
                      <a:pt x="684" y="428"/>
                      <a:pt x="680" y="422"/>
                      <a:pt x="680" y="418"/>
                    </a:cubicBezTo>
                    <a:lnTo>
                      <a:pt x="680" y="395"/>
                    </a:lnTo>
                    <a:lnTo>
                      <a:pt x="0" y="1"/>
                    </a:lnTo>
                    <a:close/>
                    <a:moveTo>
                      <a:pt x="687" y="439"/>
                    </a:moveTo>
                    <a:cubicBezTo>
                      <a:pt x="689" y="440"/>
                      <a:pt x="691" y="441"/>
                      <a:pt x="694" y="442"/>
                    </a:cubicBezTo>
                    <a:lnTo>
                      <a:pt x="687" y="439"/>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37"/>
              <p:cNvSpPr/>
              <p:nvPr/>
            </p:nvSpPr>
            <p:spPr>
              <a:xfrm rot="39010">
                <a:off x="6352235" y="4475876"/>
                <a:ext cx="163228" cy="104513"/>
              </a:xfrm>
              <a:custGeom>
                <a:avLst/>
                <a:gdLst/>
                <a:ahLst/>
                <a:cxnLst/>
                <a:rect l="l" t="t" r="r" b="b"/>
                <a:pathLst>
                  <a:path w="695" h="445" extrusionOk="0">
                    <a:moveTo>
                      <a:pt x="1" y="0"/>
                    </a:moveTo>
                    <a:lnTo>
                      <a:pt x="1" y="23"/>
                    </a:lnTo>
                    <a:cubicBezTo>
                      <a:pt x="9" y="43"/>
                      <a:pt x="11" y="47"/>
                      <a:pt x="13" y="47"/>
                    </a:cubicBezTo>
                    <a:lnTo>
                      <a:pt x="687" y="440"/>
                    </a:lnTo>
                    <a:lnTo>
                      <a:pt x="687" y="440"/>
                    </a:lnTo>
                    <a:cubicBezTo>
                      <a:pt x="686" y="438"/>
                      <a:pt x="685" y="437"/>
                      <a:pt x="684" y="434"/>
                    </a:cubicBezTo>
                    <a:cubicBezTo>
                      <a:pt x="682" y="430"/>
                      <a:pt x="682" y="424"/>
                      <a:pt x="682" y="418"/>
                    </a:cubicBezTo>
                    <a:lnTo>
                      <a:pt x="682" y="395"/>
                    </a:lnTo>
                    <a:lnTo>
                      <a:pt x="1" y="0"/>
                    </a:lnTo>
                    <a:close/>
                    <a:moveTo>
                      <a:pt x="687" y="440"/>
                    </a:moveTo>
                    <a:lnTo>
                      <a:pt x="687" y="440"/>
                    </a:lnTo>
                    <a:cubicBezTo>
                      <a:pt x="689" y="442"/>
                      <a:pt x="691" y="443"/>
                      <a:pt x="694" y="444"/>
                    </a:cubicBezTo>
                    <a:lnTo>
                      <a:pt x="687" y="440"/>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37"/>
              <p:cNvSpPr/>
              <p:nvPr/>
            </p:nvSpPr>
            <p:spPr>
              <a:xfrm rot="39010">
                <a:off x="6301891" y="4503960"/>
                <a:ext cx="163228" cy="104043"/>
              </a:xfrm>
              <a:custGeom>
                <a:avLst/>
                <a:gdLst/>
                <a:ahLst/>
                <a:cxnLst/>
                <a:rect l="l" t="t" r="r" b="b"/>
                <a:pathLst>
                  <a:path w="695" h="443" extrusionOk="0">
                    <a:moveTo>
                      <a:pt x="1" y="1"/>
                    </a:moveTo>
                    <a:lnTo>
                      <a:pt x="1" y="23"/>
                    </a:lnTo>
                    <a:cubicBezTo>
                      <a:pt x="9" y="44"/>
                      <a:pt x="11" y="46"/>
                      <a:pt x="15" y="48"/>
                    </a:cubicBezTo>
                    <a:lnTo>
                      <a:pt x="692" y="442"/>
                    </a:lnTo>
                    <a:lnTo>
                      <a:pt x="692" y="442"/>
                    </a:lnTo>
                    <a:cubicBezTo>
                      <a:pt x="689" y="440"/>
                      <a:pt x="686" y="436"/>
                      <a:pt x="686" y="433"/>
                    </a:cubicBezTo>
                    <a:cubicBezTo>
                      <a:pt x="684" y="426"/>
                      <a:pt x="682" y="422"/>
                      <a:pt x="682" y="416"/>
                    </a:cubicBezTo>
                    <a:lnTo>
                      <a:pt x="682" y="394"/>
                    </a:lnTo>
                    <a:lnTo>
                      <a:pt x="1" y="1"/>
                    </a:lnTo>
                    <a:close/>
                    <a:moveTo>
                      <a:pt x="692" y="442"/>
                    </a:moveTo>
                    <a:cubicBezTo>
                      <a:pt x="693" y="442"/>
                      <a:pt x="694" y="443"/>
                      <a:pt x="694" y="443"/>
                    </a:cubicBezTo>
                    <a:lnTo>
                      <a:pt x="692" y="44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37"/>
              <p:cNvSpPr/>
              <p:nvPr/>
            </p:nvSpPr>
            <p:spPr>
              <a:xfrm rot="39010">
                <a:off x="6252241" y="4532752"/>
                <a:ext cx="162523" cy="104043"/>
              </a:xfrm>
              <a:custGeom>
                <a:avLst/>
                <a:gdLst/>
                <a:ahLst/>
                <a:cxnLst/>
                <a:rect l="l" t="t" r="r" b="b"/>
                <a:pathLst>
                  <a:path w="692" h="443" extrusionOk="0">
                    <a:moveTo>
                      <a:pt x="0" y="1"/>
                    </a:moveTo>
                    <a:lnTo>
                      <a:pt x="0" y="23"/>
                    </a:lnTo>
                    <a:cubicBezTo>
                      <a:pt x="6" y="44"/>
                      <a:pt x="8" y="46"/>
                      <a:pt x="12" y="50"/>
                    </a:cubicBezTo>
                    <a:lnTo>
                      <a:pt x="691" y="442"/>
                    </a:lnTo>
                    <a:lnTo>
                      <a:pt x="691" y="442"/>
                    </a:lnTo>
                    <a:cubicBezTo>
                      <a:pt x="687" y="440"/>
                      <a:pt x="685" y="434"/>
                      <a:pt x="681" y="432"/>
                    </a:cubicBezTo>
                    <a:cubicBezTo>
                      <a:pt x="679" y="428"/>
                      <a:pt x="679" y="422"/>
                      <a:pt x="679" y="418"/>
                    </a:cubicBezTo>
                    <a:lnTo>
                      <a:pt x="679" y="394"/>
                    </a:lnTo>
                    <a:lnTo>
                      <a:pt x="0" y="1"/>
                    </a:lnTo>
                    <a:close/>
                    <a:moveTo>
                      <a:pt x="691" y="442"/>
                    </a:moveTo>
                    <a:cubicBezTo>
                      <a:pt x="691" y="442"/>
                      <a:pt x="691" y="443"/>
                      <a:pt x="692" y="443"/>
                    </a:cubicBezTo>
                    <a:lnTo>
                      <a:pt x="691" y="44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37"/>
              <p:cNvSpPr/>
              <p:nvPr/>
            </p:nvSpPr>
            <p:spPr>
              <a:xfrm rot="39010">
                <a:off x="6201924" y="4556370"/>
                <a:ext cx="162053" cy="107801"/>
              </a:xfrm>
              <a:custGeom>
                <a:avLst/>
                <a:gdLst/>
                <a:ahLst/>
                <a:cxnLst/>
                <a:rect l="l" t="t" r="r" b="b"/>
                <a:pathLst>
                  <a:path w="690" h="459" extrusionOk="0">
                    <a:moveTo>
                      <a:pt x="4" y="0"/>
                    </a:moveTo>
                    <a:lnTo>
                      <a:pt x="0" y="25"/>
                    </a:lnTo>
                    <a:cubicBezTo>
                      <a:pt x="2" y="51"/>
                      <a:pt x="2" y="51"/>
                      <a:pt x="2" y="53"/>
                    </a:cubicBezTo>
                    <a:cubicBezTo>
                      <a:pt x="4" y="59"/>
                      <a:pt x="8" y="61"/>
                      <a:pt x="11" y="61"/>
                    </a:cubicBezTo>
                    <a:lnTo>
                      <a:pt x="688" y="457"/>
                    </a:lnTo>
                    <a:lnTo>
                      <a:pt x="688" y="457"/>
                    </a:lnTo>
                    <a:cubicBezTo>
                      <a:pt x="686" y="456"/>
                      <a:pt x="685" y="454"/>
                      <a:pt x="684" y="452"/>
                    </a:cubicBezTo>
                    <a:cubicBezTo>
                      <a:pt x="680" y="450"/>
                      <a:pt x="680" y="448"/>
                      <a:pt x="680" y="444"/>
                    </a:cubicBezTo>
                    <a:cubicBezTo>
                      <a:pt x="678" y="440"/>
                      <a:pt x="678" y="438"/>
                      <a:pt x="678" y="434"/>
                    </a:cubicBezTo>
                    <a:cubicBezTo>
                      <a:pt x="678" y="430"/>
                      <a:pt x="678" y="428"/>
                      <a:pt x="680" y="422"/>
                    </a:cubicBezTo>
                    <a:lnTo>
                      <a:pt x="686" y="397"/>
                    </a:lnTo>
                    <a:lnTo>
                      <a:pt x="4" y="0"/>
                    </a:lnTo>
                    <a:close/>
                    <a:moveTo>
                      <a:pt x="688" y="457"/>
                    </a:moveTo>
                    <a:lnTo>
                      <a:pt x="688" y="457"/>
                    </a:lnTo>
                    <a:cubicBezTo>
                      <a:pt x="688" y="458"/>
                      <a:pt x="689" y="458"/>
                      <a:pt x="690" y="458"/>
                    </a:cubicBezTo>
                    <a:lnTo>
                      <a:pt x="688" y="45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37"/>
              <p:cNvSpPr/>
              <p:nvPr/>
            </p:nvSpPr>
            <p:spPr>
              <a:xfrm rot="39010">
                <a:off x="6176682" y="3930836"/>
                <a:ext cx="1273177" cy="721490"/>
              </a:xfrm>
              <a:custGeom>
                <a:avLst/>
                <a:gdLst/>
                <a:ahLst/>
                <a:cxnLst/>
                <a:rect l="l" t="t" r="r" b="b"/>
                <a:pathLst>
                  <a:path w="5421" h="3072" extrusionOk="0">
                    <a:moveTo>
                      <a:pt x="1" y="2656"/>
                    </a:moveTo>
                    <a:lnTo>
                      <a:pt x="1" y="2656"/>
                    </a:lnTo>
                    <a:cubicBezTo>
                      <a:pt x="3" y="2658"/>
                      <a:pt x="5" y="2658"/>
                      <a:pt x="7" y="2660"/>
                    </a:cubicBezTo>
                    <a:cubicBezTo>
                      <a:pt x="8" y="2661"/>
                      <a:pt x="9" y="2662"/>
                      <a:pt x="11" y="2662"/>
                    </a:cubicBezTo>
                    <a:lnTo>
                      <a:pt x="11" y="2662"/>
                    </a:lnTo>
                    <a:lnTo>
                      <a:pt x="1" y="2656"/>
                    </a:lnTo>
                    <a:close/>
                    <a:moveTo>
                      <a:pt x="11" y="2662"/>
                    </a:moveTo>
                    <a:lnTo>
                      <a:pt x="15" y="2665"/>
                    </a:lnTo>
                    <a:lnTo>
                      <a:pt x="15" y="2665"/>
                    </a:lnTo>
                    <a:cubicBezTo>
                      <a:pt x="13" y="2663"/>
                      <a:pt x="12" y="2663"/>
                      <a:pt x="11" y="2662"/>
                    </a:cubicBezTo>
                    <a:close/>
                    <a:moveTo>
                      <a:pt x="15" y="2665"/>
                    </a:moveTo>
                    <a:lnTo>
                      <a:pt x="15" y="2665"/>
                    </a:lnTo>
                    <a:cubicBezTo>
                      <a:pt x="15" y="2665"/>
                      <a:pt x="16" y="2666"/>
                      <a:pt x="17" y="2667"/>
                    </a:cubicBezTo>
                    <a:cubicBezTo>
                      <a:pt x="17" y="2667"/>
                      <a:pt x="18" y="2667"/>
                      <a:pt x="18" y="2667"/>
                    </a:cubicBezTo>
                    <a:lnTo>
                      <a:pt x="18" y="2667"/>
                    </a:lnTo>
                    <a:lnTo>
                      <a:pt x="15" y="2665"/>
                    </a:lnTo>
                    <a:close/>
                    <a:moveTo>
                      <a:pt x="4739" y="1"/>
                    </a:moveTo>
                    <a:lnTo>
                      <a:pt x="4526" y="123"/>
                    </a:lnTo>
                    <a:lnTo>
                      <a:pt x="4315" y="246"/>
                    </a:lnTo>
                    <a:lnTo>
                      <a:pt x="4103" y="369"/>
                    </a:lnTo>
                    <a:lnTo>
                      <a:pt x="3890" y="492"/>
                    </a:lnTo>
                    <a:lnTo>
                      <a:pt x="3677" y="614"/>
                    </a:lnTo>
                    <a:lnTo>
                      <a:pt x="3464" y="737"/>
                    </a:lnTo>
                    <a:lnTo>
                      <a:pt x="3254" y="860"/>
                    </a:lnTo>
                    <a:lnTo>
                      <a:pt x="3041" y="983"/>
                    </a:lnTo>
                    <a:lnTo>
                      <a:pt x="2828" y="1105"/>
                    </a:lnTo>
                    <a:lnTo>
                      <a:pt x="2615" y="1228"/>
                    </a:lnTo>
                    <a:lnTo>
                      <a:pt x="2405" y="1351"/>
                    </a:lnTo>
                    <a:lnTo>
                      <a:pt x="2192" y="1474"/>
                    </a:lnTo>
                    <a:lnTo>
                      <a:pt x="1979" y="1597"/>
                    </a:lnTo>
                    <a:lnTo>
                      <a:pt x="1766" y="1719"/>
                    </a:lnTo>
                    <a:lnTo>
                      <a:pt x="1555" y="1842"/>
                    </a:lnTo>
                    <a:lnTo>
                      <a:pt x="1343" y="1965"/>
                    </a:lnTo>
                    <a:lnTo>
                      <a:pt x="1130" y="2088"/>
                    </a:lnTo>
                    <a:lnTo>
                      <a:pt x="917" y="2210"/>
                    </a:lnTo>
                    <a:lnTo>
                      <a:pt x="706" y="2333"/>
                    </a:lnTo>
                    <a:lnTo>
                      <a:pt x="494" y="2456"/>
                    </a:lnTo>
                    <a:lnTo>
                      <a:pt x="281" y="2579"/>
                    </a:lnTo>
                    <a:cubicBezTo>
                      <a:pt x="279" y="2579"/>
                      <a:pt x="269" y="2587"/>
                      <a:pt x="248" y="2599"/>
                    </a:cubicBezTo>
                    <a:cubicBezTo>
                      <a:pt x="240" y="2605"/>
                      <a:pt x="232" y="2609"/>
                      <a:pt x="222" y="2615"/>
                    </a:cubicBezTo>
                    <a:cubicBezTo>
                      <a:pt x="211" y="2619"/>
                      <a:pt x="201" y="2628"/>
                      <a:pt x="191" y="2632"/>
                    </a:cubicBezTo>
                    <a:cubicBezTo>
                      <a:pt x="187" y="2636"/>
                      <a:pt x="179" y="2640"/>
                      <a:pt x="174" y="2642"/>
                    </a:cubicBezTo>
                    <a:cubicBezTo>
                      <a:pt x="160" y="2650"/>
                      <a:pt x="150" y="2652"/>
                      <a:pt x="140" y="2658"/>
                    </a:cubicBezTo>
                    <a:cubicBezTo>
                      <a:pt x="127" y="2662"/>
                      <a:pt x="119" y="2667"/>
                      <a:pt x="113" y="2669"/>
                    </a:cubicBezTo>
                    <a:cubicBezTo>
                      <a:pt x="105" y="2671"/>
                      <a:pt x="97" y="2671"/>
                      <a:pt x="93" y="2673"/>
                    </a:cubicBezTo>
                    <a:cubicBezTo>
                      <a:pt x="89" y="2677"/>
                      <a:pt x="86" y="2677"/>
                      <a:pt x="86" y="2677"/>
                    </a:cubicBezTo>
                    <a:lnTo>
                      <a:pt x="58" y="2677"/>
                    </a:lnTo>
                    <a:cubicBezTo>
                      <a:pt x="54" y="2677"/>
                      <a:pt x="48" y="2673"/>
                      <a:pt x="46" y="2673"/>
                    </a:cubicBezTo>
                    <a:cubicBezTo>
                      <a:pt x="37" y="2671"/>
                      <a:pt x="35" y="2671"/>
                      <a:pt x="33" y="2671"/>
                    </a:cubicBezTo>
                    <a:cubicBezTo>
                      <a:pt x="31" y="2671"/>
                      <a:pt x="31" y="2669"/>
                      <a:pt x="27" y="2669"/>
                    </a:cubicBezTo>
                    <a:cubicBezTo>
                      <a:pt x="25" y="2667"/>
                      <a:pt x="23" y="2667"/>
                      <a:pt x="18" y="2667"/>
                    </a:cubicBezTo>
                    <a:lnTo>
                      <a:pt x="18" y="2667"/>
                    </a:lnTo>
                    <a:lnTo>
                      <a:pt x="680" y="3051"/>
                    </a:lnTo>
                    <a:cubicBezTo>
                      <a:pt x="682" y="3055"/>
                      <a:pt x="686" y="3055"/>
                      <a:pt x="688" y="3057"/>
                    </a:cubicBezTo>
                    <a:cubicBezTo>
                      <a:pt x="690" y="3059"/>
                      <a:pt x="692" y="3059"/>
                      <a:pt x="696" y="3061"/>
                    </a:cubicBezTo>
                    <a:cubicBezTo>
                      <a:pt x="700" y="3065"/>
                      <a:pt x="702" y="3065"/>
                      <a:pt x="706" y="3068"/>
                    </a:cubicBezTo>
                    <a:cubicBezTo>
                      <a:pt x="713" y="3070"/>
                      <a:pt x="717" y="3070"/>
                      <a:pt x="719" y="3070"/>
                    </a:cubicBezTo>
                    <a:cubicBezTo>
                      <a:pt x="729" y="3072"/>
                      <a:pt x="731" y="3072"/>
                      <a:pt x="737" y="3072"/>
                    </a:cubicBezTo>
                    <a:lnTo>
                      <a:pt x="764" y="3072"/>
                    </a:lnTo>
                    <a:cubicBezTo>
                      <a:pt x="778" y="3070"/>
                      <a:pt x="782" y="3068"/>
                      <a:pt x="790" y="3068"/>
                    </a:cubicBezTo>
                    <a:cubicBezTo>
                      <a:pt x="792" y="3065"/>
                      <a:pt x="794" y="3065"/>
                      <a:pt x="801" y="3065"/>
                    </a:cubicBezTo>
                    <a:cubicBezTo>
                      <a:pt x="805" y="3061"/>
                      <a:pt x="811" y="3061"/>
                      <a:pt x="815" y="3059"/>
                    </a:cubicBezTo>
                    <a:cubicBezTo>
                      <a:pt x="823" y="3057"/>
                      <a:pt x="825" y="3055"/>
                      <a:pt x="829" y="3055"/>
                    </a:cubicBezTo>
                    <a:cubicBezTo>
                      <a:pt x="831" y="3051"/>
                      <a:pt x="835" y="3051"/>
                      <a:pt x="839" y="3049"/>
                    </a:cubicBezTo>
                    <a:cubicBezTo>
                      <a:pt x="841" y="3047"/>
                      <a:pt x="843" y="3047"/>
                      <a:pt x="846" y="3045"/>
                    </a:cubicBezTo>
                    <a:cubicBezTo>
                      <a:pt x="850" y="3041"/>
                      <a:pt x="852" y="3041"/>
                      <a:pt x="854" y="3039"/>
                    </a:cubicBezTo>
                    <a:cubicBezTo>
                      <a:pt x="860" y="3037"/>
                      <a:pt x="864" y="3035"/>
                      <a:pt x="866" y="3031"/>
                    </a:cubicBezTo>
                    <a:cubicBezTo>
                      <a:pt x="870" y="3029"/>
                      <a:pt x="872" y="3029"/>
                      <a:pt x="872" y="3027"/>
                    </a:cubicBezTo>
                    <a:cubicBezTo>
                      <a:pt x="882" y="3020"/>
                      <a:pt x="893" y="3014"/>
                      <a:pt x="903" y="3008"/>
                    </a:cubicBezTo>
                    <a:cubicBezTo>
                      <a:pt x="913" y="3004"/>
                      <a:pt x="921" y="2998"/>
                      <a:pt x="927" y="2994"/>
                    </a:cubicBezTo>
                    <a:cubicBezTo>
                      <a:pt x="938" y="2986"/>
                      <a:pt x="946" y="2984"/>
                      <a:pt x="952" y="2978"/>
                    </a:cubicBezTo>
                    <a:cubicBezTo>
                      <a:pt x="958" y="2973"/>
                      <a:pt x="962" y="2973"/>
                      <a:pt x="962" y="2973"/>
                    </a:cubicBezTo>
                    <a:lnTo>
                      <a:pt x="1173" y="2851"/>
                    </a:lnTo>
                    <a:lnTo>
                      <a:pt x="1386" y="2728"/>
                    </a:lnTo>
                    <a:lnTo>
                      <a:pt x="1598" y="2605"/>
                    </a:lnTo>
                    <a:lnTo>
                      <a:pt x="1811" y="2482"/>
                    </a:lnTo>
                    <a:lnTo>
                      <a:pt x="2022" y="2360"/>
                    </a:lnTo>
                    <a:lnTo>
                      <a:pt x="2235" y="2237"/>
                    </a:lnTo>
                    <a:lnTo>
                      <a:pt x="2447" y="2114"/>
                    </a:lnTo>
                    <a:lnTo>
                      <a:pt x="2660" y="1991"/>
                    </a:lnTo>
                    <a:lnTo>
                      <a:pt x="2871" y="1869"/>
                    </a:lnTo>
                    <a:lnTo>
                      <a:pt x="3084" y="1746"/>
                    </a:lnTo>
                    <a:lnTo>
                      <a:pt x="3297" y="1623"/>
                    </a:lnTo>
                    <a:lnTo>
                      <a:pt x="3509" y="1500"/>
                    </a:lnTo>
                    <a:lnTo>
                      <a:pt x="3720" y="1378"/>
                    </a:lnTo>
                    <a:lnTo>
                      <a:pt x="3933" y="1255"/>
                    </a:lnTo>
                    <a:lnTo>
                      <a:pt x="4146" y="1132"/>
                    </a:lnTo>
                    <a:lnTo>
                      <a:pt x="4358" y="1009"/>
                    </a:lnTo>
                    <a:lnTo>
                      <a:pt x="4569" y="887"/>
                    </a:lnTo>
                    <a:lnTo>
                      <a:pt x="4782" y="764"/>
                    </a:lnTo>
                    <a:lnTo>
                      <a:pt x="4995" y="641"/>
                    </a:lnTo>
                    <a:lnTo>
                      <a:pt x="5207" y="518"/>
                    </a:lnTo>
                    <a:lnTo>
                      <a:pt x="5420" y="396"/>
                    </a:lnTo>
                    <a:lnTo>
                      <a:pt x="47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37"/>
              <p:cNvSpPr/>
              <p:nvPr/>
            </p:nvSpPr>
            <p:spPr>
              <a:xfrm rot="39010">
                <a:off x="6159552" y="4570700"/>
                <a:ext cx="164402" cy="95823"/>
              </a:xfrm>
              <a:custGeom>
                <a:avLst/>
                <a:gdLst/>
                <a:ahLst/>
                <a:cxnLst/>
                <a:rect l="l" t="t" r="r" b="b"/>
                <a:pathLst>
                  <a:path w="700" h="408" extrusionOk="0">
                    <a:moveTo>
                      <a:pt x="0" y="0"/>
                    </a:moveTo>
                    <a:cubicBezTo>
                      <a:pt x="0" y="0"/>
                      <a:pt x="7" y="5"/>
                      <a:pt x="16" y="9"/>
                    </a:cubicBezTo>
                    <a:lnTo>
                      <a:pt x="16" y="9"/>
                    </a:lnTo>
                    <a:lnTo>
                      <a:pt x="0" y="0"/>
                    </a:lnTo>
                    <a:close/>
                    <a:moveTo>
                      <a:pt x="16" y="9"/>
                    </a:moveTo>
                    <a:lnTo>
                      <a:pt x="166" y="97"/>
                    </a:lnTo>
                    <a:lnTo>
                      <a:pt x="166" y="97"/>
                    </a:lnTo>
                    <a:lnTo>
                      <a:pt x="19" y="11"/>
                    </a:lnTo>
                    <a:cubicBezTo>
                      <a:pt x="18" y="10"/>
                      <a:pt x="17" y="10"/>
                      <a:pt x="16" y="9"/>
                    </a:cubicBezTo>
                    <a:close/>
                    <a:moveTo>
                      <a:pt x="166" y="97"/>
                    </a:moveTo>
                    <a:lnTo>
                      <a:pt x="700" y="408"/>
                    </a:lnTo>
                    <a:cubicBezTo>
                      <a:pt x="692" y="399"/>
                      <a:pt x="682" y="395"/>
                      <a:pt x="682" y="395"/>
                    </a:cubicBezTo>
                    <a:lnTo>
                      <a:pt x="166" y="9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37"/>
              <p:cNvSpPr/>
              <p:nvPr/>
            </p:nvSpPr>
            <p:spPr>
              <a:xfrm rot="39010">
                <a:off x="6157353" y="4548148"/>
                <a:ext cx="167925" cy="114612"/>
              </a:xfrm>
              <a:custGeom>
                <a:avLst/>
                <a:gdLst/>
                <a:ahLst/>
                <a:cxnLst/>
                <a:rect l="l" t="t" r="r" b="b"/>
                <a:pathLst>
                  <a:path w="715" h="488" extrusionOk="0">
                    <a:moveTo>
                      <a:pt x="35" y="0"/>
                    </a:moveTo>
                    <a:lnTo>
                      <a:pt x="16" y="23"/>
                    </a:lnTo>
                    <a:cubicBezTo>
                      <a:pt x="14" y="25"/>
                      <a:pt x="14" y="27"/>
                      <a:pt x="10" y="27"/>
                    </a:cubicBezTo>
                    <a:cubicBezTo>
                      <a:pt x="0" y="84"/>
                      <a:pt x="0" y="86"/>
                      <a:pt x="0" y="86"/>
                    </a:cubicBezTo>
                    <a:cubicBezTo>
                      <a:pt x="4" y="88"/>
                      <a:pt x="6" y="94"/>
                      <a:pt x="8" y="94"/>
                    </a:cubicBezTo>
                    <a:lnTo>
                      <a:pt x="684" y="484"/>
                    </a:lnTo>
                    <a:lnTo>
                      <a:pt x="684" y="484"/>
                    </a:lnTo>
                    <a:cubicBezTo>
                      <a:pt x="682" y="482"/>
                      <a:pt x="681" y="479"/>
                      <a:pt x="679" y="475"/>
                    </a:cubicBezTo>
                    <a:cubicBezTo>
                      <a:pt x="681" y="473"/>
                      <a:pt x="679" y="465"/>
                      <a:pt x="681" y="461"/>
                    </a:cubicBezTo>
                    <a:cubicBezTo>
                      <a:pt x="683" y="446"/>
                      <a:pt x="690" y="432"/>
                      <a:pt x="696" y="420"/>
                    </a:cubicBezTo>
                    <a:lnTo>
                      <a:pt x="714" y="395"/>
                    </a:lnTo>
                    <a:lnTo>
                      <a:pt x="35" y="0"/>
                    </a:lnTo>
                    <a:close/>
                    <a:moveTo>
                      <a:pt x="684" y="484"/>
                    </a:moveTo>
                    <a:lnTo>
                      <a:pt x="684" y="484"/>
                    </a:lnTo>
                    <a:cubicBezTo>
                      <a:pt x="686" y="485"/>
                      <a:pt x="687" y="486"/>
                      <a:pt x="690" y="487"/>
                    </a:cubicBezTo>
                    <a:lnTo>
                      <a:pt x="684" y="48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37"/>
              <p:cNvSpPr/>
              <p:nvPr/>
            </p:nvSpPr>
            <p:spPr>
              <a:xfrm rot="39010">
                <a:off x="6160797" y="4541354"/>
                <a:ext cx="164167" cy="100755"/>
              </a:xfrm>
              <a:custGeom>
                <a:avLst/>
                <a:gdLst/>
                <a:ahLst/>
                <a:cxnLst/>
                <a:rect l="l" t="t" r="r" b="b"/>
                <a:pathLst>
                  <a:path w="699" h="429" extrusionOk="0">
                    <a:moveTo>
                      <a:pt x="0" y="1"/>
                    </a:moveTo>
                    <a:lnTo>
                      <a:pt x="17" y="31"/>
                    </a:lnTo>
                    <a:lnTo>
                      <a:pt x="698" y="428"/>
                    </a:lnTo>
                    <a:lnTo>
                      <a:pt x="669" y="348"/>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37"/>
              <p:cNvSpPr/>
              <p:nvPr/>
            </p:nvSpPr>
            <p:spPr>
              <a:xfrm rot="39010">
                <a:off x="6141657" y="4531499"/>
                <a:ext cx="162758" cy="99346"/>
              </a:xfrm>
              <a:custGeom>
                <a:avLst/>
                <a:gdLst/>
                <a:ahLst/>
                <a:cxnLst/>
                <a:rect l="l" t="t" r="r" b="b"/>
                <a:pathLst>
                  <a:path w="693" h="423" extrusionOk="0">
                    <a:moveTo>
                      <a:pt x="1" y="1"/>
                    </a:moveTo>
                    <a:cubicBezTo>
                      <a:pt x="3" y="13"/>
                      <a:pt x="3" y="15"/>
                      <a:pt x="3" y="15"/>
                    </a:cubicBezTo>
                    <a:cubicBezTo>
                      <a:pt x="7" y="23"/>
                      <a:pt x="11" y="25"/>
                      <a:pt x="13" y="29"/>
                    </a:cubicBezTo>
                    <a:lnTo>
                      <a:pt x="689" y="420"/>
                    </a:lnTo>
                    <a:lnTo>
                      <a:pt x="689" y="420"/>
                    </a:lnTo>
                    <a:cubicBezTo>
                      <a:pt x="688" y="419"/>
                      <a:pt x="687" y="417"/>
                      <a:pt x="686" y="414"/>
                    </a:cubicBezTo>
                    <a:cubicBezTo>
                      <a:pt x="682" y="410"/>
                      <a:pt x="680" y="404"/>
                      <a:pt x="680" y="398"/>
                    </a:cubicBezTo>
                    <a:lnTo>
                      <a:pt x="1" y="1"/>
                    </a:lnTo>
                    <a:close/>
                    <a:moveTo>
                      <a:pt x="689" y="420"/>
                    </a:moveTo>
                    <a:cubicBezTo>
                      <a:pt x="690" y="422"/>
                      <a:pt x="691" y="422"/>
                      <a:pt x="692" y="422"/>
                    </a:cubicBezTo>
                    <a:lnTo>
                      <a:pt x="689" y="42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37"/>
              <p:cNvSpPr/>
              <p:nvPr/>
            </p:nvSpPr>
            <p:spPr>
              <a:xfrm rot="39010">
                <a:off x="6151657" y="4500854"/>
                <a:ext cx="164637" cy="95353"/>
              </a:xfrm>
              <a:custGeom>
                <a:avLst/>
                <a:gdLst/>
                <a:ahLst/>
                <a:cxnLst/>
                <a:rect l="l" t="t" r="r" b="b"/>
                <a:pathLst>
                  <a:path w="701" h="406" extrusionOk="0">
                    <a:moveTo>
                      <a:pt x="21" y="1"/>
                    </a:moveTo>
                    <a:lnTo>
                      <a:pt x="0" y="11"/>
                    </a:lnTo>
                    <a:lnTo>
                      <a:pt x="680" y="406"/>
                    </a:lnTo>
                    <a:lnTo>
                      <a:pt x="700" y="396"/>
                    </a:lnTo>
                    <a:lnTo>
                      <a:pt x="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37"/>
              <p:cNvSpPr/>
              <p:nvPr/>
            </p:nvSpPr>
            <p:spPr>
              <a:xfrm rot="39010">
                <a:off x="6140927" y="4501233"/>
                <a:ext cx="169804" cy="122832"/>
              </a:xfrm>
              <a:custGeom>
                <a:avLst/>
                <a:gdLst/>
                <a:ahLst/>
                <a:cxnLst/>
                <a:rect l="l" t="t" r="r" b="b"/>
                <a:pathLst>
                  <a:path w="723" h="523" extrusionOk="0">
                    <a:moveTo>
                      <a:pt x="41" y="1"/>
                    </a:moveTo>
                    <a:cubicBezTo>
                      <a:pt x="19" y="25"/>
                      <a:pt x="17" y="25"/>
                      <a:pt x="17" y="27"/>
                    </a:cubicBezTo>
                    <a:cubicBezTo>
                      <a:pt x="0" y="72"/>
                      <a:pt x="0" y="87"/>
                      <a:pt x="0" y="97"/>
                    </a:cubicBezTo>
                    <a:cubicBezTo>
                      <a:pt x="0" y="103"/>
                      <a:pt x="0" y="109"/>
                      <a:pt x="5" y="113"/>
                    </a:cubicBezTo>
                    <a:lnTo>
                      <a:pt x="5" y="122"/>
                    </a:lnTo>
                    <a:cubicBezTo>
                      <a:pt x="5" y="128"/>
                      <a:pt x="684" y="521"/>
                      <a:pt x="684" y="521"/>
                    </a:cubicBezTo>
                    <a:lnTo>
                      <a:pt x="686" y="523"/>
                    </a:lnTo>
                    <a:lnTo>
                      <a:pt x="686" y="518"/>
                    </a:lnTo>
                    <a:cubicBezTo>
                      <a:pt x="686" y="510"/>
                      <a:pt x="686" y="506"/>
                      <a:pt x="684" y="500"/>
                    </a:cubicBezTo>
                    <a:lnTo>
                      <a:pt x="684" y="469"/>
                    </a:lnTo>
                    <a:cubicBezTo>
                      <a:pt x="684" y="461"/>
                      <a:pt x="686" y="457"/>
                      <a:pt x="686" y="449"/>
                    </a:cubicBezTo>
                    <a:cubicBezTo>
                      <a:pt x="690" y="441"/>
                      <a:pt x="692" y="437"/>
                      <a:pt x="694" y="428"/>
                    </a:cubicBezTo>
                    <a:cubicBezTo>
                      <a:pt x="700" y="420"/>
                      <a:pt x="702" y="416"/>
                      <a:pt x="706" y="410"/>
                    </a:cubicBezTo>
                    <a:cubicBezTo>
                      <a:pt x="712" y="406"/>
                      <a:pt x="717" y="400"/>
                      <a:pt x="723" y="398"/>
                    </a:cubicBezTo>
                    <a:lnTo>
                      <a:pt x="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37"/>
              <p:cNvSpPr/>
              <p:nvPr/>
            </p:nvSpPr>
            <p:spPr>
              <a:xfrm rot="39010">
                <a:off x="6156529" y="4484250"/>
                <a:ext cx="167455" cy="97702"/>
              </a:xfrm>
              <a:custGeom>
                <a:avLst/>
                <a:gdLst/>
                <a:ahLst/>
                <a:cxnLst/>
                <a:rect l="l" t="t" r="r" b="b"/>
                <a:pathLst>
                  <a:path w="713" h="416" extrusionOk="0">
                    <a:moveTo>
                      <a:pt x="36" y="0"/>
                    </a:moveTo>
                    <a:lnTo>
                      <a:pt x="1" y="21"/>
                    </a:lnTo>
                    <a:lnTo>
                      <a:pt x="680" y="416"/>
                    </a:lnTo>
                    <a:lnTo>
                      <a:pt x="713" y="397"/>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37"/>
              <p:cNvSpPr/>
              <p:nvPr/>
            </p:nvSpPr>
            <p:spPr>
              <a:xfrm rot="39010">
                <a:off x="6374200" y="3814381"/>
                <a:ext cx="1093274" cy="624023"/>
              </a:xfrm>
              <a:custGeom>
                <a:avLst/>
                <a:gdLst/>
                <a:ahLst/>
                <a:cxnLst/>
                <a:rect l="l" t="t" r="r" b="b"/>
                <a:pathLst>
                  <a:path w="4655" h="2657" extrusionOk="0">
                    <a:moveTo>
                      <a:pt x="4641" y="408"/>
                    </a:moveTo>
                    <a:lnTo>
                      <a:pt x="4655" y="416"/>
                    </a:lnTo>
                    <a:cubicBezTo>
                      <a:pt x="4652" y="412"/>
                      <a:pt x="4647" y="409"/>
                      <a:pt x="4641" y="408"/>
                    </a:cubicBezTo>
                    <a:close/>
                    <a:moveTo>
                      <a:pt x="3937" y="0"/>
                    </a:moveTo>
                    <a:cubicBezTo>
                      <a:pt x="3935" y="0"/>
                      <a:pt x="3933" y="0"/>
                      <a:pt x="3928" y="2"/>
                    </a:cubicBezTo>
                    <a:cubicBezTo>
                      <a:pt x="3926" y="2"/>
                      <a:pt x="3924" y="7"/>
                      <a:pt x="3922" y="7"/>
                    </a:cubicBezTo>
                    <a:cubicBezTo>
                      <a:pt x="3918" y="7"/>
                      <a:pt x="3916" y="9"/>
                      <a:pt x="3914" y="9"/>
                    </a:cubicBezTo>
                    <a:cubicBezTo>
                      <a:pt x="3910" y="9"/>
                      <a:pt x="3908" y="11"/>
                      <a:pt x="3906" y="11"/>
                    </a:cubicBezTo>
                    <a:cubicBezTo>
                      <a:pt x="3898" y="13"/>
                      <a:pt x="3896" y="17"/>
                      <a:pt x="3894" y="17"/>
                    </a:cubicBezTo>
                    <a:cubicBezTo>
                      <a:pt x="3890" y="19"/>
                      <a:pt x="3888" y="19"/>
                      <a:pt x="3885" y="19"/>
                    </a:cubicBezTo>
                    <a:cubicBezTo>
                      <a:pt x="3883" y="21"/>
                      <a:pt x="3881" y="21"/>
                      <a:pt x="3877" y="21"/>
                    </a:cubicBezTo>
                    <a:cubicBezTo>
                      <a:pt x="3875" y="23"/>
                      <a:pt x="3873" y="23"/>
                      <a:pt x="3869" y="27"/>
                    </a:cubicBezTo>
                    <a:cubicBezTo>
                      <a:pt x="3865" y="29"/>
                      <a:pt x="0" y="2259"/>
                      <a:pt x="0" y="2259"/>
                    </a:cubicBezTo>
                    <a:lnTo>
                      <a:pt x="682" y="2656"/>
                    </a:lnTo>
                    <a:lnTo>
                      <a:pt x="4546" y="426"/>
                    </a:lnTo>
                    <a:cubicBezTo>
                      <a:pt x="4554" y="418"/>
                      <a:pt x="4567" y="416"/>
                      <a:pt x="4575" y="410"/>
                    </a:cubicBezTo>
                    <a:cubicBezTo>
                      <a:pt x="4585" y="406"/>
                      <a:pt x="4597" y="401"/>
                      <a:pt x="4606" y="401"/>
                    </a:cubicBezTo>
                    <a:cubicBezTo>
                      <a:pt x="4608" y="401"/>
                      <a:pt x="4611" y="401"/>
                      <a:pt x="4613" y="401"/>
                    </a:cubicBezTo>
                    <a:cubicBezTo>
                      <a:pt x="4620" y="401"/>
                      <a:pt x="4626" y="403"/>
                      <a:pt x="4632" y="406"/>
                    </a:cubicBezTo>
                    <a:cubicBezTo>
                      <a:pt x="4635" y="406"/>
                      <a:pt x="4638" y="407"/>
                      <a:pt x="4641" y="408"/>
                    </a:cubicBezTo>
                    <a:lnTo>
                      <a:pt x="4641" y="408"/>
                    </a:lnTo>
                    <a:lnTo>
                      <a:pt x="3990" y="17"/>
                    </a:lnTo>
                    <a:cubicBezTo>
                      <a:pt x="3988" y="13"/>
                      <a:pt x="3986" y="13"/>
                      <a:pt x="3980" y="11"/>
                    </a:cubicBezTo>
                    <a:cubicBezTo>
                      <a:pt x="3975" y="9"/>
                      <a:pt x="3973" y="9"/>
                      <a:pt x="3969" y="7"/>
                    </a:cubicBezTo>
                    <a:cubicBezTo>
                      <a:pt x="3963" y="2"/>
                      <a:pt x="3963" y="2"/>
                      <a:pt x="3959" y="2"/>
                    </a:cubicBezTo>
                    <a:cubicBezTo>
                      <a:pt x="3957" y="2"/>
                      <a:pt x="3955" y="0"/>
                      <a:pt x="3953" y="0"/>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37"/>
              <p:cNvSpPr/>
              <p:nvPr/>
            </p:nvSpPr>
            <p:spPr>
              <a:xfrm rot="39010">
                <a:off x="6331719" y="4338938"/>
                <a:ext cx="202449" cy="186009"/>
              </a:xfrm>
              <a:custGeom>
                <a:avLst/>
                <a:gdLst/>
                <a:ahLst/>
                <a:cxnLst/>
                <a:rect l="l" t="t" r="r" b="b"/>
                <a:pathLst>
                  <a:path w="862" h="792" extrusionOk="0">
                    <a:moveTo>
                      <a:pt x="183" y="0"/>
                    </a:moveTo>
                    <a:cubicBezTo>
                      <a:pt x="176" y="2"/>
                      <a:pt x="174" y="4"/>
                      <a:pt x="172" y="6"/>
                    </a:cubicBezTo>
                    <a:cubicBezTo>
                      <a:pt x="170" y="10"/>
                      <a:pt x="166" y="10"/>
                      <a:pt x="164" y="12"/>
                    </a:cubicBezTo>
                    <a:cubicBezTo>
                      <a:pt x="162" y="14"/>
                      <a:pt x="160" y="14"/>
                      <a:pt x="156" y="16"/>
                    </a:cubicBezTo>
                    <a:cubicBezTo>
                      <a:pt x="154" y="21"/>
                      <a:pt x="152" y="23"/>
                      <a:pt x="150" y="23"/>
                    </a:cubicBezTo>
                    <a:cubicBezTo>
                      <a:pt x="144" y="25"/>
                      <a:pt x="144" y="27"/>
                      <a:pt x="142" y="27"/>
                    </a:cubicBezTo>
                    <a:lnTo>
                      <a:pt x="136" y="33"/>
                    </a:lnTo>
                    <a:lnTo>
                      <a:pt x="131" y="37"/>
                    </a:lnTo>
                    <a:cubicBezTo>
                      <a:pt x="129" y="41"/>
                      <a:pt x="125" y="41"/>
                      <a:pt x="125" y="43"/>
                    </a:cubicBezTo>
                    <a:lnTo>
                      <a:pt x="121" y="47"/>
                    </a:lnTo>
                    <a:lnTo>
                      <a:pt x="115" y="53"/>
                    </a:lnTo>
                    <a:lnTo>
                      <a:pt x="111" y="57"/>
                    </a:lnTo>
                    <a:lnTo>
                      <a:pt x="105" y="64"/>
                    </a:lnTo>
                    <a:lnTo>
                      <a:pt x="101" y="68"/>
                    </a:lnTo>
                    <a:lnTo>
                      <a:pt x="95" y="74"/>
                    </a:lnTo>
                    <a:lnTo>
                      <a:pt x="91" y="78"/>
                    </a:lnTo>
                    <a:cubicBezTo>
                      <a:pt x="88" y="80"/>
                      <a:pt x="88" y="84"/>
                      <a:pt x="84" y="84"/>
                    </a:cubicBezTo>
                    <a:cubicBezTo>
                      <a:pt x="82" y="86"/>
                      <a:pt x="82" y="86"/>
                      <a:pt x="82" y="88"/>
                    </a:cubicBezTo>
                    <a:cubicBezTo>
                      <a:pt x="78" y="96"/>
                      <a:pt x="74" y="98"/>
                      <a:pt x="72" y="100"/>
                    </a:cubicBezTo>
                    <a:cubicBezTo>
                      <a:pt x="70" y="106"/>
                      <a:pt x="64" y="111"/>
                      <a:pt x="62" y="117"/>
                    </a:cubicBezTo>
                    <a:cubicBezTo>
                      <a:pt x="60" y="119"/>
                      <a:pt x="60" y="121"/>
                      <a:pt x="58" y="125"/>
                    </a:cubicBezTo>
                    <a:cubicBezTo>
                      <a:pt x="54" y="129"/>
                      <a:pt x="52" y="131"/>
                      <a:pt x="52" y="135"/>
                    </a:cubicBezTo>
                    <a:cubicBezTo>
                      <a:pt x="50" y="137"/>
                      <a:pt x="50" y="139"/>
                      <a:pt x="50" y="141"/>
                    </a:cubicBezTo>
                    <a:cubicBezTo>
                      <a:pt x="48" y="145"/>
                      <a:pt x="48" y="145"/>
                      <a:pt x="48" y="147"/>
                    </a:cubicBezTo>
                    <a:cubicBezTo>
                      <a:pt x="43" y="149"/>
                      <a:pt x="43" y="149"/>
                      <a:pt x="43" y="151"/>
                    </a:cubicBezTo>
                    <a:cubicBezTo>
                      <a:pt x="41" y="156"/>
                      <a:pt x="41" y="156"/>
                      <a:pt x="41" y="158"/>
                    </a:cubicBezTo>
                    <a:cubicBezTo>
                      <a:pt x="39" y="160"/>
                      <a:pt x="39" y="162"/>
                      <a:pt x="39" y="162"/>
                    </a:cubicBezTo>
                    <a:cubicBezTo>
                      <a:pt x="37" y="170"/>
                      <a:pt x="33" y="170"/>
                      <a:pt x="33" y="172"/>
                    </a:cubicBezTo>
                    <a:cubicBezTo>
                      <a:pt x="31" y="176"/>
                      <a:pt x="31" y="178"/>
                      <a:pt x="31" y="178"/>
                    </a:cubicBezTo>
                    <a:cubicBezTo>
                      <a:pt x="29" y="180"/>
                      <a:pt x="29" y="182"/>
                      <a:pt x="29" y="182"/>
                    </a:cubicBezTo>
                    <a:cubicBezTo>
                      <a:pt x="27" y="186"/>
                      <a:pt x="27" y="188"/>
                      <a:pt x="27" y="188"/>
                    </a:cubicBezTo>
                    <a:cubicBezTo>
                      <a:pt x="23" y="190"/>
                      <a:pt x="23" y="192"/>
                      <a:pt x="23" y="197"/>
                    </a:cubicBezTo>
                    <a:cubicBezTo>
                      <a:pt x="21" y="199"/>
                      <a:pt x="21" y="201"/>
                      <a:pt x="21" y="203"/>
                    </a:cubicBezTo>
                    <a:cubicBezTo>
                      <a:pt x="19" y="213"/>
                      <a:pt x="15" y="217"/>
                      <a:pt x="15" y="219"/>
                    </a:cubicBezTo>
                    <a:cubicBezTo>
                      <a:pt x="15" y="221"/>
                      <a:pt x="13" y="223"/>
                      <a:pt x="13" y="227"/>
                    </a:cubicBezTo>
                    <a:cubicBezTo>
                      <a:pt x="11" y="229"/>
                      <a:pt x="11" y="231"/>
                      <a:pt x="11" y="233"/>
                    </a:cubicBezTo>
                    <a:cubicBezTo>
                      <a:pt x="11" y="237"/>
                      <a:pt x="9" y="239"/>
                      <a:pt x="9" y="242"/>
                    </a:cubicBezTo>
                    <a:cubicBezTo>
                      <a:pt x="9" y="244"/>
                      <a:pt x="9" y="248"/>
                      <a:pt x="5" y="250"/>
                    </a:cubicBezTo>
                    <a:cubicBezTo>
                      <a:pt x="5" y="254"/>
                      <a:pt x="3" y="258"/>
                      <a:pt x="3" y="260"/>
                    </a:cubicBezTo>
                    <a:cubicBezTo>
                      <a:pt x="3" y="262"/>
                      <a:pt x="3" y="264"/>
                      <a:pt x="1" y="268"/>
                    </a:cubicBezTo>
                    <a:lnTo>
                      <a:pt x="1" y="274"/>
                    </a:lnTo>
                    <a:lnTo>
                      <a:pt x="1" y="282"/>
                    </a:lnTo>
                    <a:lnTo>
                      <a:pt x="1" y="291"/>
                    </a:lnTo>
                    <a:lnTo>
                      <a:pt x="1" y="301"/>
                    </a:lnTo>
                    <a:lnTo>
                      <a:pt x="1" y="309"/>
                    </a:lnTo>
                    <a:cubicBezTo>
                      <a:pt x="1" y="311"/>
                      <a:pt x="1" y="313"/>
                      <a:pt x="3" y="315"/>
                    </a:cubicBezTo>
                    <a:cubicBezTo>
                      <a:pt x="3" y="319"/>
                      <a:pt x="5" y="321"/>
                      <a:pt x="5" y="323"/>
                    </a:cubicBezTo>
                    <a:cubicBezTo>
                      <a:pt x="9" y="329"/>
                      <a:pt x="9" y="332"/>
                      <a:pt x="9" y="332"/>
                    </a:cubicBezTo>
                    <a:cubicBezTo>
                      <a:pt x="11" y="334"/>
                      <a:pt x="11" y="340"/>
                      <a:pt x="11" y="342"/>
                    </a:cubicBezTo>
                    <a:cubicBezTo>
                      <a:pt x="13" y="344"/>
                      <a:pt x="13" y="350"/>
                      <a:pt x="15" y="352"/>
                    </a:cubicBezTo>
                    <a:cubicBezTo>
                      <a:pt x="21" y="360"/>
                      <a:pt x="21" y="362"/>
                      <a:pt x="21" y="362"/>
                    </a:cubicBezTo>
                    <a:cubicBezTo>
                      <a:pt x="23" y="364"/>
                      <a:pt x="25" y="370"/>
                      <a:pt x="29" y="372"/>
                    </a:cubicBezTo>
                    <a:cubicBezTo>
                      <a:pt x="31" y="375"/>
                      <a:pt x="31" y="377"/>
                      <a:pt x="33" y="381"/>
                    </a:cubicBezTo>
                    <a:cubicBezTo>
                      <a:pt x="39" y="385"/>
                      <a:pt x="43" y="391"/>
                      <a:pt x="52" y="395"/>
                    </a:cubicBezTo>
                    <a:lnTo>
                      <a:pt x="731" y="792"/>
                    </a:lnTo>
                    <a:cubicBezTo>
                      <a:pt x="725" y="786"/>
                      <a:pt x="719" y="782"/>
                      <a:pt x="715" y="776"/>
                    </a:cubicBezTo>
                    <a:cubicBezTo>
                      <a:pt x="735" y="747"/>
                      <a:pt x="733" y="743"/>
                      <a:pt x="733" y="741"/>
                    </a:cubicBezTo>
                    <a:cubicBezTo>
                      <a:pt x="727" y="737"/>
                      <a:pt x="725" y="730"/>
                      <a:pt x="723" y="726"/>
                    </a:cubicBezTo>
                    <a:cubicBezTo>
                      <a:pt x="717" y="716"/>
                      <a:pt x="715" y="706"/>
                      <a:pt x="713" y="698"/>
                    </a:cubicBezTo>
                    <a:cubicBezTo>
                      <a:pt x="708" y="688"/>
                      <a:pt x="708" y="675"/>
                      <a:pt x="708" y="665"/>
                    </a:cubicBezTo>
                    <a:cubicBezTo>
                      <a:pt x="708" y="651"/>
                      <a:pt x="713" y="638"/>
                      <a:pt x="713" y="626"/>
                    </a:cubicBezTo>
                    <a:cubicBezTo>
                      <a:pt x="715" y="614"/>
                      <a:pt x="717" y="600"/>
                      <a:pt x="723" y="587"/>
                    </a:cubicBezTo>
                    <a:lnTo>
                      <a:pt x="737" y="548"/>
                    </a:lnTo>
                    <a:cubicBezTo>
                      <a:pt x="743" y="536"/>
                      <a:pt x="749" y="524"/>
                      <a:pt x="755" y="514"/>
                    </a:cubicBezTo>
                    <a:cubicBezTo>
                      <a:pt x="764" y="501"/>
                      <a:pt x="770" y="487"/>
                      <a:pt x="778" y="477"/>
                    </a:cubicBezTo>
                    <a:cubicBezTo>
                      <a:pt x="786" y="465"/>
                      <a:pt x="796" y="454"/>
                      <a:pt x="805" y="446"/>
                    </a:cubicBezTo>
                    <a:cubicBezTo>
                      <a:pt x="815" y="436"/>
                      <a:pt x="821" y="426"/>
                      <a:pt x="831" y="420"/>
                    </a:cubicBezTo>
                    <a:cubicBezTo>
                      <a:pt x="841" y="409"/>
                      <a:pt x="852" y="403"/>
                      <a:pt x="862" y="395"/>
                    </a:cubicBezTo>
                    <a:lnTo>
                      <a:pt x="183" y="0"/>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37"/>
              <p:cNvSpPr/>
              <p:nvPr/>
            </p:nvSpPr>
            <p:spPr>
              <a:xfrm rot="39010">
                <a:off x="6500462" y="3909354"/>
                <a:ext cx="980071" cy="616743"/>
              </a:xfrm>
              <a:custGeom>
                <a:avLst/>
                <a:gdLst/>
                <a:ahLst/>
                <a:cxnLst/>
                <a:rect l="l" t="t" r="r" b="b"/>
                <a:pathLst>
                  <a:path w="4173" h="2626" extrusionOk="0">
                    <a:moveTo>
                      <a:pt x="4087" y="1"/>
                    </a:moveTo>
                    <a:cubicBezTo>
                      <a:pt x="4066" y="1"/>
                      <a:pt x="4043" y="7"/>
                      <a:pt x="4019" y="21"/>
                    </a:cubicBezTo>
                    <a:lnTo>
                      <a:pt x="154" y="2251"/>
                    </a:lnTo>
                    <a:cubicBezTo>
                      <a:pt x="70" y="2300"/>
                      <a:pt x="0" y="2421"/>
                      <a:pt x="0" y="2517"/>
                    </a:cubicBezTo>
                    <a:cubicBezTo>
                      <a:pt x="0" y="2586"/>
                      <a:pt x="35" y="2625"/>
                      <a:pt x="85" y="2625"/>
                    </a:cubicBezTo>
                    <a:cubicBezTo>
                      <a:pt x="106" y="2625"/>
                      <a:pt x="129" y="2619"/>
                      <a:pt x="154" y="2605"/>
                    </a:cubicBezTo>
                    <a:lnTo>
                      <a:pt x="4019" y="375"/>
                    </a:lnTo>
                    <a:cubicBezTo>
                      <a:pt x="4102" y="326"/>
                      <a:pt x="4172" y="205"/>
                      <a:pt x="4172" y="109"/>
                    </a:cubicBezTo>
                    <a:cubicBezTo>
                      <a:pt x="4172" y="39"/>
                      <a:pt x="4137" y="1"/>
                      <a:pt x="40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37"/>
              <p:cNvSpPr/>
              <p:nvPr/>
            </p:nvSpPr>
            <p:spPr>
              <a:xfrm rot="39010">
                <a:off x="6269564" y="4354407"/>
                <a:ext cx="197283" cy="98406"/>
              </a:xfrm>
              <a:custGeom>
                <a:avLst/>
                <a:gdLst/>
                <a:ahLst/>
                <a:cxnLst/>
                <a:rect l="l" t="t" r="r" b="b"/>
                <a:pathLst>
                  <a:path w="840" h="419" extrusionOk="0">
                    <a:moveTo>
                      <a:pt x="822" y="386"/>
                    </a:moveTo>
                    <a:lnTo>
                      <a:pt x="839" y="396"/>
                    </a:lnTo>
                    <a:cubicBezTo>
                      <a:pt x="836" y="392"/>
                      <a:pt x="830" y="388"/>
                      <a:pt x="822" y="386"/>
                    </a:cubicBezTo>
                    <a:close/>
                    <a:moveTo>
                      <a:pt x="109" y="1"/>
                    </a:moveTo>
                    <a:cubicBezTo>
                      <a:pt x="103" y="1"/>
                      <a:pt x="99" y="5"/>
                      <a:pt x="95" y="5"/>
                    </a:cubicBezTo>
                    <a:cubicBezTo>
                      <a:pt x="93" y="5"/>
                      <a:pt x="89" y="7"/>
                      <a:pt x="82" y="7"/>
                    </a:cubicBezTo>
                    <a:cubicBezTo>
                      <a:pt x="78" y="9"/>
                      <a:pt x="74" y="9"/>
                      <a:pt x="72" y="9"/>
                    </a:cubicBezTo>
                    <a:cubicBezTo>
                      <a:pt x="68" y="11"/>
                      <a:pt x="64" y="11"/>
                      <a:pt x="62" y="11"/>
                    </a:cubicBezTo>
                    <a:cubicBezTo>
                      <a:pt x="60" y="11"/>
                      <a:pt x="58" y="15"/>
                      <a:pt x="58" y="15"/>
                    </a:cubicBezTo>
                    <a:lnTo>
                      <a:pt x="52" y="17"/>
                    </a:lnTo>
                    <a:cubicBezTo>
                      <a:pt x="48" y="19"/>
                      <a:pt x="44" y="19"/>
                      <a:pt x="41" y="23"/>
                    </a:cubicBezTo>
                    <a:cubicBezTo>
                      <a:pt x="37" y="25"/>
                      <a:pt x="33" y="25"/>
                      <a:pt x="31" y="27"/>
                    </a:cubicBezTo>
                    <a:cubicBezTo>
                      <a:pt x="27" y="29"/>
                      <a:pt x="23" y="33"/>
                      <a:pt x="21" y="33"/>
                    </a:cubicBezTo>
                    <a:cubicBezTo>
                      <a:pt x="17" y="35"/>
                      <a:pt x="13" y="37"/>
                      <a:pt x="9" y="40"/>
                    </a:cubicBezTo>
                    <a:cubicBezTo>
                      <a:pt x="7" y="44"/>
                      <a:pt x="3" y="44"/>
                      <a:pt x="1" y="46"/>
                    </a:cubicBezTo>
                    <a:lnTo>
                      <a:pt x="645" y="418"/>
                    </a:lnTo>
                    <a:cubicBezTo>
                      <a:pt x="655" y="414"/>
                      <a:pt x="663" y="408"/>
                      <a:pt x="674" y="404"/>
                    </a:cubicBezTo>
                    <a:cubicBezTo>
                      <a:pt x="684" y="393"/>
                      <a:pt x="694" y="387"/>
                      <a:pt x="702" y="385"/>
                    </a:cubicBezTo>
                    <a:cubicBezTo>
                      <a:pt x="710" y="381"/>
                      <a:pt x="719" y="381"/>
                      <a:pt x="727" y="377"/>
                    </a:cubicBezTo>
                    <a:cubicBezTo>
                      <a:pt x="737" y="375"/>
                      <a:pt x="745" y="373"/>
                      <a:pt x="753" y="373"/>
                    </a:cubicBezTo>
                    <a:cubicBezTo>
                      <a:pt x="758" y="371"/>
                      <a:pt x="762" y="370"/>
                      <a:pt x="765" y="370"/>
                    </a:cubicBezTo>
                    <a:cubicBezTo>
                      <a:pt x="769" y="370"/>
                      <a:pt x="773" y="371"/>
                      <a:pt x="776" y="373"/>
                    </a:cubicBezTo>
                    <a:cubicBezTo>
                      <a:pt x="784" y="373"/>
                      <a:pt x="788" y="375"/>
                      <a:pt x="796" y="375"/>
                    </a:cubicBezTo>
                    <a:cubicBezTo>
                      <a:pt x="798" y="375"/>
                      <a:pt x="801" y="375"/>
                      <a:pt x="801" y="377"/>
                    </a:cubicBezTo>
                    <a:cubicBezTo>
                      <a:pt x="807" y="381"/>
                      <a:pt x="811" y="381"/>
                      <a:pt x="813" y="383"/>
                    </a:cubicBezTo>
                    <a:cubicBezTo>
                      <a:pt x="817" y="385"/>
                      <a:pt x="819" y="385"/>
                      <a:pt x="821" y="385"/>
                    </a:cubicBezTo>
                    <a:cubicBezTo>
                      <a:pt x="821" y="385"/>
                      <a:pt x="822" y="386"/>
                      <a:pt x="822" y="386"/>
                    </a:cubicBezTo>
                    <a:lnTo>
                      <a:pt x="822" y="386"/>
                    </a:lnTo>
                    <a:lnTo>
                      <a:pt x="195" y="23"/>
                    </a:lnTo>
                    <a:lnTo>
                      <a:pt x="179" y="15"/>
                    </a:lnTo>
                    <a:cubicBezTo>
                      <a:pt x="174" y="11"/>
                      <a:pt x="172" y="11"/>
                      <a:pt x="170" y="11"/>
                    </a:cubicBezTo>
                    <a:cubicBezTo>
                      <a:pt x="166" y="9"/>
                      <a:pt x="164" y="9"/>
                      <a:pt x="160" y="9"/>
                    </a:cubicBezTo>
                    <a:cubicBezTo>
                      <a:pt x="152" y="7"/>
                      <a:pt x="152" y="7"/>
                      <a:pt x="150" y="7"/>
                    </a:cubicBezTo>
                    <a:cubicBezTo>
                      <a:pt x="146" y="7"/>
                      <a:pt x="144" y="5"/>
                      <a:pt x="144" y="5"/>
                    </a:cubicBezTo>
                    <a:cubicBezTo>
                      <a:pt x="140" y="1"/>
                      <a:pt x="134" y="1"/>
                      <a:pt x="131" y="1"/>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37"/>
              <p:cNvSpPr/>
              <p:nvPr/>
            </p:nvSpPr>
            <p:spPr>
              <a:xfrm rot="39010">
                <a:off x="6199363" y="4361979"/>
                <a:ext cx="222413" cy="244255"/>
              </a:xfrm>
              <a:custGeom>
                <a:avLst/>
                <a:gdLst/>
                <a:ahLst/>
                <a:cxnLst/>
                <a:rect l="l" t="t" r="r" b="b"/>
                <a:pathLst>
                  <a:path w="947" h="1040" extrusionOk="0">
                    <a:moveTo>
                      <a:pt x="302" y="0"/>
                    </a:moveTo>
                    <a:cubicBezTo>
                      <a:pt x="298" y="2"/>
                      <a:pt x="296" y="2"/>
                      <a:pt x="296" y="2"/>
                    </a:cubicBezTo>
                    <a:cubicBezTo>
                      <a:pt x="291" y="5"/>
                      <a:pt x="287" y="7"/>
                      <a:pt x="283" y="11"/>
                    </a:cubicBezTo>
                    <a:cubicBezTo>
                      <a:pt x="277" y="13"/>
                      <a:pt x="275" y="15"/>
                      <a:pt x="273" y="19"/>
                    </a:cubicBezTo>
                    <a:cubicBezTo>
                      <a:pt x="267" y="23"/>
                      <a:pt x="263" y="25"/>
                      <a:pt x="261" y="27"/>
                    </a:cubicBezTo>
                    <a:cubicBezTo>
                      <a:pt x="255" y="31"/>
                      <a:pt x="253" y="33"/>
                      <a:pt x="246" y="37"/>
                    </a:cubicBezTo>
                    <a:cubicBezTo>
                      <a:pt x="240" y="43"/>
                      <a:pt x="236" y="45"/>
                      <a:pt x="234" y="47"/>
                    </a:cubicBezTo>
                    <a:cubicBezTo>
                      <a:pt x="230" y="52"/>
                      <a:pt x="226" y="56"/>
                      <a:pt x="224" y="58"/>
                    </a:cubicBezTo>
                    <a:lnTo>
                      <a:pt x="216" y="66"/>
                    </a:lnTo>
                    <a:lnTo>
                      <a:pt x="206" y="76"/>
                    </a:lnTo>
                    <a:lnTo>
                      <a:pt x="199" y="84"/>
                    </a:lnTo>
                    <a:lnTo>
                      <a:pt x="191" y="93"/>
                    </a:lnTo>
                    <a:cubicBezTo>
                      <a:pt x="185" y="97"/>
                      <a:pt x="185" y="99"/>
                      <a:pt x="183" y="103"/>
                    </a:cubicBezTo>
                    <a:lnTo>
                      <a:pt x="175" y="109"/>
                    </a:lnTo>
                    <a:lnTo>
                      <a:pt x="169" y="117"/>
                    </a:lnTo>
                    <a:cubicBezTo>
                      <a:pt x="163" y="123"/>
                      <a:pt x="163" y="125"/>
                      <a:pt x="161" y="125"/>
                    </a:cubicBezTo>
                    <a:lnTo>
                      <a:pt x="152" y="133"/>
                    </a:lnTo>
                    <a:cubicBezTo>
                      <a:pt x="150" y="135"/>
                      <a:pt x="148" y="140"/>
                      <a:pt x="144" y="144"/>
                    </a:cubicBezTo>
                    <a:cubicBezTo>
                      <a:pt x="142" y="146"/>
                      <a:pt x="142" y="148"/>
                      <a:pt x="140" y="150"/>
                    </a:cubicBezTo>
                    <a:cubicBezTo>
                      <a:pt x="136" y="154"/>
                      <a:pt x="136" y="156"/>
                      <a:pt x="134" y="156"/>
                    </a:cubicBezTo>
                    <a:cubicBezTo>
                      <a:pt x="130" y="164"/>
                      <a:pt x="124" y="168"/>
                      <a:pt x="122" y="174"/>
                    </a:cubicBezTo>
                    <a:cubicBezTo>
                      <a:pt x="120" y="176"/>
                      <a:pt x="120" y="176"/>
                      <a:pt x="120" y="178"/>
                    </a:cubicBezTo>
                    <a:cubicBezTo>
                      <a:pt x="116" y="180"/>
                      <a:pt x="113" y="187"/>
                      <a:pt x="113" y="189"/>
                    </a:cubicBezTo>
                    <a:cubicBezTo>
                      <a:pt x="111" y="195"/>
                      <a:pt x="109" y="197"/>
                      <a:pt x="107" y="199"/>
                    </a:cubicBezTo>
                    <a:cubicBezTo>
                      <a:pt x="103" y="205"/>
                      <a:pt x="101" y="207"/>
                      <a:pt x="99" y="211"/>
                    </a:cubicBezTo>
                    <a:cubicBezTo>
                      <a:pt x="95" y="215"/>
                      <a:pt x="95" y="215"/>
                      <a:pt x="95" y="217"/>
                    </a:cubicBezTo>
                    <a:cubicBezTo>
                      <a:pt x="91" y="225"/>
                      <a:pt x="91" y="228"/>
                      <a:pt x="89" y="232"/>
                    </a:cubicBezTo>
                    <a:cubicBezTo>
                      <a:pt x="85" y="238"/>
                      <a:pt x="83" y="240"/>
                      <a:pt x="83" y="242"/>
                    </a:cubicBezTo>
                    <a:cubicBezTo>
                      <a:pt x="81" y="246"/>
                      <a:pt x="81" y="248"/>
                      <a:pt x="81" y="250"/>
                    </a:cubicBezTo>
                    <a:cubicBezTo>
                      <a:pt x="79" y="256"/>
                      <a:pt x="75" y="258"/>
                      <a:pt x="75" y="260"/>
                    </a:cubicBezTo>
                    <a:cubicBezTo>
                      <a:pt x="73" y="262"/>
                      <a:pt x="73" y="266"/>
                      <a:pt x="71" y="271"/>
                    </a:cubicBezTo>
                    <a:cubicBezTo>
                      <a:pt x="68" y="273"/>
                      <a:pt x="68" y="277"/>
                      <a:pt x="64" y="279"/>
                    </a:cubicBezTo>
                    <a:cubicBezTo>
                      <a:pt x="62" y="281"/>
                      <a:pt x="62" y="283"/>
                      <a:pt x="62" y="283"/>
                    </a:cubicBezTo>
                    <a:lnTo>
                      <a:pt x="58" y="293"/>
                    </a:lnTo>
                    <a:cubicBezTo>
                      <a:pt x="54" y="297"/>
                      <a:pt x="54" y="301"/>
                      <a:pt x="52" y="303"/>
                    </a:cubicBezTo>
                    <a:cubicBezTo>
                      <a:pt x="50" y="307"/>
                      <a:pt x="50" y="311"/>
                      <a:pt x="48" y="313"/>
                    </a:cubicBezTo>
                    <a:cubicBezTo>
                      <a:pt x="44" y="322"/>
                      <a:pt x="44" y="322"/>
                      <a:pt x="42" y="324"/>
                    </a:cubicBezTo>
                    <a:cubicBezTo>
                      <a:pt x="40" y="330"/>
                      <a:pt x="40" y="332"/>
                      <a:pt x="38" y="334"/>
                    </a:cubicBezTo>
                    <a:cubicBezTo>
                      <a:pt x="34" y="340"/>
                      <a:pt x="34" y="342"/>
                      <a:pt x="32" y="344"/>
                    </a:cubicBezTo>
                    <a:cubicBezTo>
                      <a:pt x="32" y="348"/>
                      <a:pt x="30" y="350"/>
                      <a:pt x="30" y="352"/>
                    </a:cubicBezTo>
                    <a:cubicBezTo>
                      <a:pt x="28" y="354"/>
                      <a:pt x="28" y="358"/>
                      <a:pt x="28" y="358"/>
                    </a:cubicBezTo>
                    <a:cubicBezTo>
                      <a:pt x="23" y="363"/>
                      <a:pt x="23" y="369"/>
                      <a:pt x="21" y="371"/>
                    </a:cubicBezTo>
                    <a:cubicBezTo>
                      <a:pt x="19" y="375"/>
                      <a:pt x="19" y="381"/>
                      <a:pt x="17" y="383"/>
                    </a:cubicBezTo>
                    <a:cubicBezTo>
                      <a:pt x="13" y="391"/>
                      <a:pt x="13" y="393"/>
                      <a:pt x="13" y="399"/>
                    </a:cubicBezTo>
                    <a:cubicBezTo>
                      <a:pt x="11" y="403"/>
                      <a:pt x="11" y="410"/>
                      <a:pt x="11" y="412"/>
                    </a:cubicBezTo>
                    <a:cubicBezTo>
                      <a:pt x="9" y="414"/>
                      <a:pt x="9" y="420"/>
                      <a:pt x="9" y="422"/>
                    </a:cubicBezTo>
                    <a:cubicBezTo>
                      <a:pt x="7" y="430"/>
                      <a:pt x="7" y="434"/>
                      <a:pt x="7" y="440"/>
                    </a:cubicBezTo>
                    <a:cubicBezTo>
                      <a:pt x="7" y="444"/>
                      <a:pt x="3" y="451"/>
                      <a:pt x="3" y="453"/>
                    </a:cubicBezTo>
                    <a:cubicBezTo>
                      <a:pt x="3" y="461"/>
                      <a:pt x="1" y="463"/>
                      <a:pt x="1" y="465"/>
                    </a:cubicBezTo>
                    <a:lnTo>
                      <a:pt x="1" y="477"/>
                    </a:lnTo>
                    <a:lnTo>
                      <a:pt x="1" y="487"/>
                    </a:lnTo>
                    <a:lnTo>
                      <a:pt x="1" y="506"/>
                    </a:lnTo>
                    <a:cubicBezTo>
                      <a:pt x="1" y="512"/>
                      <a:pt x="1" y="516"/>
                      <a:pt x="3" y="518"/>
                    </a:cubicBezTo>
                    <a:cubicBezTo>
                      <a:pt x="3" y="524"/>
                      <a:pt x="7" y="528"/>
                      <a:pt x="7" y="532"/>
                    </a:cubicBezTo>
                    <a:cubicBezTo>
                      <a:pt x="7" y="536"/>
                      <a:pt x="9" y="543"/>
                      <a:pt x="9" y="547"/>
                    </a:cubicBezTo>
                    <a:cubicBezTo>
                      <a:pt x="11" y="555"/>
                      <a:pt x="11" y="557"/>
                      <a:pt x="11" y="563"/>
                    </a:cubicBezTo>
                    <a:cubicBezTo>
                      <a:pt x="13" y="567"/>
                      <a:pt x="13" y="573"/>
                      <a:pt x="17" y="575"/>
                    </a:cubicBezTo>
                    <a:cubicBezTo>
                      <a:pt x="19" y="584"/>
                      <a:pt x="21" y="588"/>
                      <a:pt x="23" y="594"/>
                    </a:cubicBezTo>
                    <a:cubicBezTo>
                      <a:pt x="28" y="600"/>
                      <a:pt x="30" y="604"/>
                      <a:pt x="30" y="606"/>
                    </a:cubicBezTo>
                    <a:cubicBezTo>
                      <a:pt x="32" y="608"/>
                      <a:pt x="32" y="610"/>
                      <a:pt x="34" y="614"/>
                    </a:cubicBezTo>
                    <a:cubicBezTo>
                      <a:pt x="42" y="626"/>
                      <a:pt x="50" y="635"/>
                      <a:pt x="54" y="641"/>
                    </a:cubicBezTo>
                    <a:lnTo>
                      <a:pt x="60" y="647"/>
                    </a:lnTo>
                    <a:cubicBezTo>
                      <a:pt x="68" y="655"/>
                      <a:pt x="75" y="661"/>
                      <a:pt x="85" y="667"/>
                    </a:cubicBezTo>
                    <a:lnTo>
                      <a:pt x="720" y="1035"/>
                    </a:lnTo>
                    <a:lnTo>
                      <a:pt x="720" y="1035"/>
                    </a:lnTo>
                    <a:cubicBezTo>
                      <a:pt x="715" y="1030"/>
                      <a:pt x="710" y="1025"/>
                      <a:pt x="705" y="1019"/>
                    </a:cubicBezTo>
                    <a:cubicBezTo>
                      <a:pt x="725" y="993"/>
                      <a:pt x="723" y="993"/>
                      <a:pt x="723" y="991"/>
                    </a:cubicBezTo>
                    <a:cubicBezTo>
                      <a:pt x="715" y="982"/>
                      <a:pt x="707" y="972"/>
                      <a:pt x="703" y="964"/>
                    </a:cubicBezTo>
                    <a:cubicBezTo>
                      <a:pt x="699" y="962"/>
                      <a:pt x="697" y="956"/>
                      <a:pt x="697" y="954"/>
                    </a:cubicBezTo>
                    <a:cubicBezTo>
                      <a:pt x="695" y="952"/>
                      <a:pt x="695" y="950"/>
                      <a:pt x="692" y="946"/>
                    </a:cubicBezTo>
                    <a:cubicBezTo>
                      <a:pt x="690" y="940"/>
                      <a:pt x="686" y="933"/>
                      <a:pt x="684" y="925"/>
                    </a:cubicBezTo>
                    <a:cubicBezTo>
                      <a:pt x="682" y="915"/>
                      <a:pt x="680" y="909"/>
                      <a:pt x="676" y="901"/>
                    </a:cubicBezTo>
                    <a:cubicBezTo>
                      <a:pt x="674" y="890"/>
                      <a:pt x="672" y="880"/>
                      <a:pt x="672" y="872"/>
                    </a:cubicBezTo>
                    <a:cubicBezTo>
                      <a:pt x="670" y="862"/>
                      <a:pt x="670" y="852"/>
                      <a:pt x="670" y="841"/>
                    </a:cubicBezTo>
                    <a:cubicBezTo>
                      <a:pt x="670" y="831"/>
                      <a:pt x="670" y="821"/>
                      <a:pt x="672" y="811"/>
                    </a:cubicBezTo>
                    <a:cubicBezTo>
                      <a:pt x="674" y="798"/>
                      <a:pt x="674" y="788"/>
                      <a:pt x="676" y="778"/>
                    </a:cubicBezTo>
                    <a:cubicBezTo>
                      <a:pt x="680" y="766"/>
                      <a:pt x="682" y="755"/>
                      <a:pt x="684" y="743"/>
                    </a:cubicBezTo>
                    <a:cubicBezTo>
                      <a:pt x="686" y="731"/>
                      <a:pt x="692" y="721"/>
                      <a:pt x="695" y="710"/>
                    </a:cubicBezTo>
                    <a:cubicBezTo>
                      <a:pt x="699" y="698"/>
                      <a:pt x="703" y="688"/>
                      <a:pt x="707" y="678"/>
                    </a:cubicBezTo>
                    <a:cubicBezTo>
                      <a:pt x="713" y="665"/>
                      <a:pt x="717" y="655"/>
                      <a:pt x="721" y="645"/>
                    </a:cubicBezTo>
                    <a:cubicBezTo>
                      <a:pt x="725" y="631"/>
                      <a:pt x="729" y="620"/>
                      <a:pt x="735" y="610"/>
                    </a:cubicBezTo>
                    <a:cubicBezTo>
                      <a:pt x="742" y="600"/>
                      <a:pt x="748" y="590"/>
                      <a:pt x="754" y="579"/>
                    </a:cubicBezTo>
                    <a:cubicBezTo>
                      <a:pt x="756" y="577"/>
                      <a:pt x="756" y="577"/>
                      <a:pt x="756" y="575"/>
                    </a:cubicBezTo>
                    <a:cubicBezTo>
                      <a:pt x="762" y="567"/>
                      <a:pt x="766" y="559"/>
                      <a:pt x="768" y="553"/>
                    </a:cubicBezTo>
                    <a:cubicBezTo>
                      <a:pt x="772" y="549"/>
                      <a:pt x="774" y="545"/>
                      <a:pt x="774" y="543"/>
                    </a:cubicBezTo>
                    <a:cubicBezTo>
                      <a:pt x="778" y="532"/>
                      <a:pt x="787" y="524"/>
                      <a:pt x="793" y="516"/>
                    </a:cubicBezTo>
                    <a:cubicBezTo>
                      <a:pt x="799" y="506"/>
                      <a:pt x="807" y="496"/>
                      <a:pt x="815" y="487"/>
                    </a:cubicBezTo>
                    <a:cubicBezTo>
                      <a:pt x="825" y="479"/>
                      <a:pt x="830" y="467"/>
                      <a:pt x="838" y="461"/>
                    </a:cubicBezTo>
                    <a:cubicBezTo>
                      <a:pt x="846" y="451"/>
                      <a:pt x="856" y="442"/>
                      <a:pt x="862" y="434"/>
                    </a:cubicBezTo>
                    <a:cubicBezTo>
                      <a:pt x="873" y="426"/>
                      <a:pt x="881" y="420"/>
                      <a:pt x="889" y="412"/>
                    </a:cubicBezTo>
                    <a:cubicBezTo>
                      <a:pt x="899" y="401"/>
                      <a:pt x="909" y="395"/>
                      <a:pt x="918" y="391"/>
                    </a:cubicBezTo>
                    <a:cubicBezTo>
                      <a:pt x="928" y="383"/>
                      <a:pt x="934" y="379"/>
                      <a:pt x="946" y="373"/>
                    </a:cubicBezTo>
                    <a:lnTo>
                      <a:pt x="302" y="0"/>
                    </a:lnTo>
                    <a:close/>
                    <a:moveTo>
                      <a:pt x="720" y="1035"/>
                    </a:moveTo>
                    <a:cubicBezTo>
                      <a:pt x="723" y="1037"/>
                      <a:pt x="726" y="1038"/>
                      <a:pt x="729" y="1040"/>
                    </a:cubicBezTo>
                    <a:lnTo>
                      <a:pt x="720" y="103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37"/>
              <p:cNvSpPr/>
              <p:nvPr/>
            </p:nvSpPr>
            <p:spPr>
              <a:xfrm rot="39010">
                <a:off x="6356742" y="4442610"/>
                <a:ext cx="127529" cy="162993"/>
              </a:xfrm>
              <a:custGeom>
                <a:avLst/>
                <a:gdLst/>
                <a:ahLst/>
                <a:cxnLst/>
                <a:rect l="l" t="t" r="r" b="b"/>
                <a:pathLst>
                  <a:path w="543" h="694" extrusionOk="0">
                    <a:moveTo>
                      <a:pt x="393" y="1"/>
                    </a:moveTo>
                    <a:cubicBezTo>
                      <a:pt x="356" y="1"/>
                      <a:pt x="314" y="13"/>
                      <a:pt x="270" y="39"/>
                    </a:cubicBezTo>
                    <a:cubicBezTo>
                      <a:pt x="121" y="125"/>
                      <a:pt x="0" y="331"/>
                      <a:pt x="2" y="503"/>
                    </a:cubicBezTo>
                    <a:cubicBezTo>
                      <a:pt x="2" y="625"/>
                      <a:pt x="63" y="694"/>
                      <a:pt x="152" y="694"/>
                    </a:cubicBezTo>
                    <a:cubicBezTo>
                      <a:pt x="189" y="694"/>
                      <a:pt x="230" y="682"/>
                      <a:pt x="274" y="657"/>
                    </a:cubicBezTo>
                    <a:cubicBezTo>
                      <a:pt x="421" y="573"/>
                      <a:pt x="542" y="362"/>
                      <a:pt x="542" y="192"/>
                    </a:cubicBezTo>
                    <a:cubicBezTo>
                      <a:pt x="542" y="71"/>
                      <a:pt x="481" y="1"/>
                      <a:pt x="3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37"/>
              <p:cNvSpPr/>
              <p:nvPr/>
            </p:nvSpPr>
            <p:spPr>
              <a:xfrm rot="39010">
                <a:off x="7347020" y="3742917"/>
                <a:ext cx="175675" cy="103808"/>
              </a:xfrm>
              <a:custGeom>
                <a:avLst/>
                <a:gdLst/>
                <a:ahLst/>
                <a:cxnLst/>
                <a:rect l="l" t="t" r="r" b="b"/>
                <a:pathLst>
                  <a:path w="748" h="442" extrusionOk="0">
                    <a:moveTo>
                      <a:pt x="742" y="393"/>
                    </a:moveTo>
                    <a:lnTo>
                      <a:pt x="748" y="397"/>
                    </a:lnTo>
                    <a:cubicBezTo>
                      <a:pt x="746" y="395"/>
                      <a:pt x="744" y="394"/>
                      <a:pt x="742" y="393"/>
                    </a:cubicBezTo>
                    <a:close/>
                    <a:moveTo>
                      <a:pt x="66" y="0"/>
                    </a:moveTo>
                    <a:cubicBezTo>
                      <a:pt x="15" y="23"/>
                      <a:pt x="1" y="45"/>
                      <a:pt x="1" y="45"/>
                    </a:cubicBezTo>
                    <a:lnTo>
                      <a:pt x="680" y="442"/>
                    </a:lnTo>
                    <a:lnTo>
                      <a:pt x="696" y="419"/>
                    </a:lnTo>
                    <a:cubicBezTo>
                      <a:pt x="699" y="413"/>
                      <a:pt x="703" y="409"/>
                      <a:pt x="707" y="407"/>
                    </a:cubicBezTo>
                    <a:cubicBezTo>
                      <a:pt x="711" y="403"/>
                      <a:pt x="717" y="401"/>
                      <a:pt x="719" y="399"/>
                    </a:cubicBezTo>
                    <a:cubicBezTo>
                      <a:pt x="723" y="397"/>
                      <a:pt x="729" y="393"/>
                      <a:pt x="733" y="393"/>
                    </a:cubicBezTo>
                    <a:cubicBezTo>
                      <a:pt x="737" y="393"/>
                      <a:pt x="739" y="393"/>
                      <a:pt x="742" y="393"/>
                    </a:cubicBezTo>
                    <a:lnTo>
                      <a:pt x="742" y="393"/>
                    </a:lnTo>
                    <a:lnTo>
                      <a:pt x="66" y="0"/>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37"/>
              <p:cNvSpPr/>
              <p:nvPr/>
            </p:nvSpPr>
            <p:spPr>
              <a:xfrm rot="39010">
                <a:off x="7338231" y="3762295"/>
                <a:ext cx="172622" cy="123771"/>
              </a:xfrm>
              <a:custGeom>
                <a:avLst/>
                <a:gdLst/>
                <a:ahLst/>
                <a:cxnLst/>
                <a:rect l="l" t="t" r="r" b="b"/>
                <a:pathLst>
                  <a:path w="735" h="527" extrusionOk="0">
                    <a:moveTo>
                      <a:pt x="0" y="1"/>
                    </a:moveTo>
                    <a:lnTo>
                      <a:pt x="2" y="2"/>
                    </a:lnTo>
                    <a:lnTo>
                      <a:pt x="2" y="2"/>
                    </a:lnTo>
                    <a:cubicBezTo>
                      <a:pt x="1" y="1"/>
                      <a:pt x="1" y="1"/>
                      <a:pt x="0" y="1"/>
                    </a:cubicBezTo>
                    <a:close/>
                    <a:moveTo>
                      <a:pt x="2" y="2"/>
                    </a:moveTo>
                    <a:cubicBezTo>
                      <a:pt x="6" y="4"/>
                      <a:pt x="11" y="10"/>
                      <a:pt x="12" y="13"/>
                    </a:cubicBezTo>
                    <a:cubicBezTo>
                      <a:pt x="21" y="21"/>
                      <a:pt x="23" y="25"/>
                      <a:pt x="25" y="34"/>
                    </a:cubicBezTo>
                    <a:cubicBezTo>
                      <a:pt x="29" y="36"/>
                      <a:pt x="29" y="40"/>
                      <a:pt x="31" y="44"/>
                    </a:cubicBezTo>
                    <a:cubicBezTo>
                      <a:pt x="35" y="52"/>
                      <a:pt x="39" y="62"/>
                      <a:pt x="41" y="73"/>
                    </a:cubicBezTo>
                    <a:cubicBezTo>
                      <a:pt x="43" y="85"/>
                      <a:pt x="45" y="93"/>
                      <a:pt x="45" y="101"/>
                    </a:cubicBezTo>
                    <a:cubicBezTo>
                      <a:pt x="49" y="111"/>
                      <a:pt x="49" y="116"/>
                      <a:pt x="49" y="122"/>
                    </a:cubicBezTo>
                    <a:lnTo>
                      <a:pt x="49" y="132"/>
                    </a:lnTo>
                    <a:lnTo>
                      <a:pt x="728" y="527"/>
                    </a:lnTo>
                    <a:cubicBezTo>
                      <a:pt x="735" y="525"/>
                      <a:pt x="735" y="521"/>
                      <a:pt x="735" y="514"/>
                    </a:cubicBezTo>
                    <a:cubicBezTo>
                      <a:pt x="735" y="510"/>
                      <a:pt x="735" y="502"/>
                      <a:pt x="732" y="494"/>
                    </a:cubicBezTo>
                    <a:cubicBezTo>
                      <a:pt x="728" y="490"/>
                      <a:pt x="728" y="482"/>
                      <a:pt x="728" y="474"/>
                    </a:cubicBezTo>
                    <a:cubicBezTo>
                      <a:pt x="728" y="471"/>
                      <a:pt x="726" y="469"/>
                      <a:pt x="726" y="465"/>
                    </a:cubicBezTo>
                    <a:cubicBezTo>
                      <a:pt x="724" y="459"/>
                      <a:pt x="724" y="457"/>
                      <a:pt x="720" y="453"/>
                    </a:cubicBezTo>
                    <a:cubicBezTo>
                      <a:pt x="718" y="451"/>
                      <a:pt x="718" y="449"/>
                      <a:pt x="718" y="445"/>
                    </a:cubicBezTo>
                    <a:cubicBezTo>
                      <a:pt x="716" y="443"/>
                      <a:pt x="716" y="441"/>
                      <a:pt x="714" y="439"/>
                    </a:cubicBezTo>
                    <a:cubicBezTo>
                      <a:pt x="710" y="435"/>
                      <a:pt x="710" y="433"/>
                      <a:pt x="708" y="431"/>
                    </a:cubicBezTo>
                    <a:cubicBezTo>
                      <a:pt x="704" y="422"/>
                      <a:pt x="698" y="418"/>
                      <a:pt x="696" y="412"/>
                    </a:cubicBezTo>
                    <a:cubicBezTo>
                      <a:pt x="687" y="404"/>
                      <a:pt x="685" y="400"/>
                      <a:pt x="679" y="398"/>
                    </a:cubicBezTo>
                    <a:lnTo>
                      <a:pt x="2" y="2"/>
                    </a:lnTo>
                    <a:close/>
                  </a:path>
                </a:pathLst>
              </a:custGeom>
              <a:solidFill>
                <a:srgbClr val="1314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37"/>
              <p:cNvSpPr/>
              <p:nvPr/>
            </p:nvSpPr>
            <p:spPr>
              <a:xfrm rot="39010">
                <a:off x="7337945" y="3760349"/>
                <a:ext cx="161584" cy="95353"/>
              </a:xfrm>
              <a:custGeom>
                <a:avLst/>
                <a:gdLst/>
                <a:ahLst/>
                <a:cxnLst/>
                <a:rect l="l" t="t" r="r" b="b"/>
                <a:pathLst>
                  <a:path w="688" h="406" extrusionOk="0">
                    <a:moveTo>
                      <a:pt x="0" y="1"/>
                    </a:moveTo>
                    <a:lnTo>
                      <a:pt x="8" y="9"/>
                    </a:lnTo>
                    <a:lnTo>
                      <a:pt x="687" y="406"/>
                    </a:lnTo>
                    <a:cubicBezTo>
                      <a:pt x="685" y="404"/>
                      <a:pt x="679" y="400"/>
                      <a:pt x="679" y="396"/>
                    </a:cubicBezTo>
                    <a:lnTo>
                      <a:pt x="0" y="1"/>
                    </a:lnTo>
                    <a:close/>
                  </a:path>
                </a:pathLst>
              </a:custGeom>
              <a:solidFill>
                <a:srgbClr val="0C0E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37"/>
              <p:cNvSpPr/>
              <p:nvPr/>
            </p:nvSpPr>
            <p:spPr>
              <a:xfrm rot="39010">
                <a:off x="7334910" y="3759374"/>
                <a:ext cx="161349" cy="93944"/>
              </a:xfrm>
              <a:custGeom>
                <a:avLst/>
                <a:gdLst/>
                <a:ahLst/>
                <a:cxnLst/>
                <a:rect l="l" t="t" r="r" b="b"/>
                <a:pathLst>
                  <a:path w="687" h="400" extrusionOk="0">
                    <a:moveTo>
                      <a:pt x="1" y="1"/>
                    </a:moveTo>
                    <a:lnTo>
                      <a:pt x="269" y="157"/>
                    </a:lnTo>
                    <a:lnTo>
                      <a:pt x="269" y="157"/>
                    </a:lnTo>
                    <a:lnTo>
                      <a:pt x="5" y="3"/>
                    </a:lnTo>
                    <a:cubicBezTo>
                      <a:pt x="3" y="1"/>
                      <a:pt x="1" y="1"/>
                      <a:pt x="1" y="1"/>
                    </a:cubicBezTo>
                    <a:close/>
                    <a:moveTo>
                      <a:pt x="269" y="157"/>
                    </a:moveTo>
                    <a:lnTo>
                      <a:pt x="680" y="396"/>
                    </a:lnTo>
                    <a:lnTo>
                      <a:pt x="680" y="396"/>
                    </a:lnTo>
                    <a:cubicBezTo>
                      <a:pt x="680" y="396"/>
                      <a:pt x="680" y="396"/>
                      <a:pt x="680" y="396"/>
                    </a:cubicBezTo>
                    <a:lnTo>
                      <a:pt x="269" y="157"/>
                    </a:lnTo>
                    <a:close/>
                    <a:moveTo>
                      <a:pt x="680" y="396"/>
                    </a:moveTo>
                    <a:cubicBezTo>
                      <a:pt x="680" y="398"/>
                      <a:pt x="682" y="400"/>
                      <a:pt x="686" y="400"/>
                    </a:cubicBezTo>
                    <a:lnTo>
                      <a:pt x="680" y="396"/>
                    </a:lnTo>
                    <a:close/>
                  </a:path>
                </a:pathLst>
              </a:custGeom>
              <a:solidFill>
                <a:srgbClr val="0C0E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37"/>
              <p:cNvSpPr/>
              <p:nvPr/>
            </p:nvSpPr>
            <p:spPr>
              <a:xfrm rot="39010">
                <a:off x="7340888" y="3749824"/>
                <a:ext cx="163463" cy="94414"/>
              </a:xfrm>
              <a:custGeom>
                <a:avLst/>
                <a:gdLst/>
                <a:ahLst/>
                <a:cxnLst/>
                <a:rect l="l" t="t" r="r" b="b"/>
                <a:pathLst>
                  <a:path w="696" h="402" extrusionOk="0">
                    <a:moveTo>
                      <a:pt x="0" y="1"/>
                    </a:moveTo>
                    <a:lnTo>
                      <a:pt x="682" y="394"/>
                    </a:lnTo>
                    <a:cubicBezTo>
                      <a:pt x="682" y="394"/>
                      <a:pt x="686" y="400"/>
                      <a:pt x="696" y="402"/>
                    </a:cubicBezTo>
                    <a:lnTo>
                      <a:pt x="17" y="9"/>
                    </a:lnTo>
                    <a:cubicBezTo>
                      <a:pt x="8" y="5"/>
                      <a:pt x="0" y="1"/>
                      <a:pt x="0" y="1"/>
                    </a:cubicBezTo>
                    <a:close/>
                  </a:path>
                </a:pathLst>
              </a:custGeom>
              <a:solidFill>
                <a:srgbClr val="0C0E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37"/>
              <p:cNvSpPr/>
              <p:nvPr/>
            </p:nvSpPr>
            <p:spPr>
              <a:xfrm rot="39010">
                <a:off x="7333165" y="3746943"/>
                <a:ext cx="167925" cy="95353"/>
              </a:xfrm>
              <a:custGeom>
                <a:avLst/>
                <a:gdLst/>
                <a:ahLst/>
                <a:cxnLst/>
                <a:rect l="l" t="t" r="r" b="b"/>
                <a:pathLst>
                  <a:path w="715" h="406" extrusionOk="0">
                    <a:moveTo>
                      <a:pt x="1" y="0"/>
                    </a:moveTo>
                    <a:lnTo>
                      <a:pt x="680" y="395"/>
                    </a:lnTo>
                    <a:lnTo>
                      <a:pt x="715" y="406"/>
                    </a:lnTo>
                    <a:lnTo>
                      <a:pt x="33" y="13"/>
                    </a:lnTo>
                    <a:lnTo>
                      <a:pt x="1" y="0"/>
                    </a:lnTo>
                    <a:close/>
                  </a:path>
                </a:pathLst>
              </a:custGeom>
              <a:solidFill>
                <a:srgbClr val="0C0E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37"/>
              <p:cNvSpPr/>
              <p:nvPr/>
            </p:nvSpPr>
            <p:spPr>
              <a:xfrm rot="39010">
                <a:off x="7320469" y="3728001"/>
                <a:ext cx="166516" cy="93944"/>
              </a:xfrm>
              <a:custGeom>
                <a:avLst/>
                <a:gdLst/>
                <a:ahLst/>
                <a:cxnLst/>
                <a:rect l="l" t="t" r="r" b="b"/>
                <a:pathLst>
                  <a:path w="709" h="400" extrusionOk="0">
                    <a:moveTo>
                      <a:pt x="27" y="1"/>
                    </a:moveTo>
                    <a:cubicBezTo>
                      <a:pt x="15" y="3"/>
                      <a:pt x="4" y="5"/>
                      <a:pt x="0" y="5"/>
                    </a:cubicBezTo>
                    <a:lnTo>
                      <a:pt x="682" y="400"/>
                    </a:lnTo>
                    <a:lnTo>
                      <a:pt x="708" y="393"/>
                    </a:lnTo>
                    <a:lnTo>
                      <a:pt x="27" y="1"/>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37"/>
              <p:cNvSpPr/>
              <p:nvPr/>
            </p:nvSpPr>
            <p:spPr>
              <a:xfrm rot="39010">
                <a:off x="7320464" y="3728907"/>
                <a:ext cx="160644" cy="93005"/>
              </a:xfrm>
              <a:custGeom>
                <a:avLst/>
                <a:gdLst/>
                <a:ahLst/>
                <a:cxnLst/>
                <a:rect l="l" t="t" r="r" b="b"/>
                <a:pathLst>
                  <a:path w="684" h="396" extrusionOk="0">
                    <a:moveTo>
                      <a:pt x="0" y="1"/>
                    </a:moveTo>
                    <a:cubicBezTo>
                      <a:pt x="0" y="1"/>
                      <a:pt x="0" y="1"/>
                      <a:pt x="0" y="1"/>
                    </a:cubicBezTo>
                    <a:lnTo>
                      <a:pt x="682" y="396"/>
                    </a:lnTo>
                    <a:lnTo>
                      <a:pt x="684" y="396"/>
                    </a:lnTo>
                    <a:cubicBezTo>
                      <a:pt x="684" y="396"/>
                      <a:pt x="10" y="1"/>
                      <a:pt x="0"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37"/>
              <p:cNvSpPr/>
              <p:nvPr/>
            </p:nvSpPr>
            <p:spPr>
              <a:xfrm rot="39010">
                <a:off x="7321406" y="3728462"/>
                <a:ext cx="162993" cy="93474"/>
              </a:xfrm>
              <a:custGeom>
                <a:avLst/>
                <a:gdLst/>
                <a:ahLst/>
                <a:cxnLst/>
                <a:rect l="l" t="t" r="r" b="b"/>
                <a:pathLst>
                  <a:path w="694" h="398" extrusionOk="0">
                    <a:moveTo>
                      <a:pt x="13" y="1"/>
                    </a:moveTo>
                    <a:cubicBezTo>
                      <a:pt x="9" y="1"/>
                      <a:pt x="2" y="1"/>
                      <a:pt x="0" y="3"/>
                    </a:cubicBezTo>
                    <a:lnTo>
                      <a:pt x="680" y="398"/>
                    </a:lnTo>
                    <a:cubicBezTo>
                      <a:pt x="686" y="398"/>
                      <a:pt x="688" y="396"/>
                      <a:pt x="694" y="396"/>
                    </a:cubicBezTo>
                    <a:lnTo>
                      <a:pt x="13" y="1"/>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37"/>
              <p:cNvSpPr/>
              <p:nvPr/>
            </p:nvSpPr>
            <p:spPr>
              <a:xfrm rot="39010">
                <a:off x="7324230" y="3728017"/>
                <a:ext cx="161819" cy="93474"/>
              </a:xfrm>
              <a:custGeom>
                <a:avLst/>
                <a:gdLst/>
                <a:ahLst/>
                <a:cxnLst/>
                <a:rect l="l" t="t" r="r" b="b"/>
                <a:pathLst>
                  <a:path w="689" h="398" extrusionOk="0">
                    <a:moveTo>
                      <a:pt x="9" y="1"/>
                    </a:moveTo>
                    <a:cubicBezTo>
                      <a:pt x="7" y="1"/>
                      <a:pt x="3" y="3"/>
                      <a:pt x="1" y="3"/>
                    </a:cubicBezTo>
                    <a:lnTo>
                      <a:pt x="682" y="398"/>
                    </a:lnTo>
                    <a:cubicBezTo>
                      <a:pt x="684" y="398"/>
                      <a:pt x="686" y="398"/>
                      <a:pt x="688" y="393"/>
                    </a:cubicBezTo>
                    <a:lnTo>
                      <a:pt x="9" y="1"/>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37"/>
              <p:cNvSpPr/>
              <p:nvPr/>
            </p:nvSpPr>
            <p:spPr>
              <a:xfrm rot="39010">
                <a:off x="7316936" y="3728885"/>
                <a:ext cx="163698" cy="93944"/>
              </a:xfrm>
              <a:custGeom>
                <a:avLst/>
                <a:gdLst/>
                <a:ahLst/>
                <a:cxnLst/>
                <a:rect l="l" t="t" r="r" b="b"/>
                <a:pathLst>
                  <a:path w="697" h="400" extrusionOk="0">
                    <a:moveTo>
                      <a:pt x="17" y="1"/>
                    </a:moveTo>
                    <a:cubicBezTo>
                      <a:pt x="11" y="1"/>
                      <a:pt x="7" y="5"/>
                      <a:pt x="1" y="7"/>
                    </a:cubicBezTo>
                    <a:lnTo>
                      <a:pt x="682" y="400"/>
                    </a:lnTo>
                    <a:cubicBezTo>
                      <a:pt x="686" y="398"/>
                      <a:pt x="693" y="398"/>
                      <a:pt x="697" y="396"/>
                    </a:cubicBezTo>
                    <a:lnTo>
                      <a:pt x="17" y="1"/>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37"/>
              <p:cNvSpPr/>
              <p:nvPr/>
            </p:nvSpPr>
            <p:spPr>
              <a:xfrm rot="39010">
                <a:off x="7316928" y="3730275"/>
                <a:ext cx="160409" cy="92535"/>
              </a:xfrm>
              <a:custGeom>
                <a:avLst/>
                <a:gdLst/>
                <a:ahLst/>
                <a:cxnLst/>
                <a:rect l="l" t="t" r="r" b="b"/>
                <a:pathLst>
                  <a:path w="683" h="394" extrusionOk="0">
                    <a:moveTo>
                      <a:pt x="1" y="1"/>
                    </a:moveTo>
                    <a:lnTo>
                      <a:pt x="682" y="394"/>
                    </a:lnTo>
                    <a:cubicBezTo>
                      <a:pt x="682" y="394"/>
                      <a:pt x="3" y="1"/>
                      <a:pt x="1"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37"/>
              <p:cNvSpPr/>
              <p:nvPr/>
            </p:nvSpPr>
            <p:spPr>
              <a:xfrm rot="39010">
                <a:off x="7316931" y="3729808"/>
                <a:ext cx="160879" cy="93005"/>
              </a:xfrm>
              <a:custGeom>
                <a:avLst/>
                <a:gdLst/>
                <a:ahLst/>
                <a:cxnLst/>
                <a:rect l="l" t="t" r="r" b="b"/>
                <a:pathLst>
                  <a:path w="685" h="396" extrusionOk="0">
                    <a:moveTo>
                      <a:pt x="1" y="1"/>
                    </a:moveTo>
                    <a:lnTo>
                      <a:pt x="682" y="396"/>
                    </a:lnTo>
                    <a:cubicBezTo>
                      <a:pt x="684" y="396"/>
                      <a:pt x="3" y="1"/>
                      <a:pt x="1"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37"/>
              <p:cNvSpPr/>
              <p:nvPr/>
            </p:nvSpPr>
            <p:spPr>
              <a:xfrm rot="39010">
                <a:off x="7317633" y="3730284"/>
                <a:ext cx="160644" cy="92535"/>
              </a:xfrm>
              <a:custGeom>
                <a:avLst/>
                <a:gdLst/>
                <a:ahLst/>
                <a:cxnLst/>
                <a:rect l="l" t="t" r="r" b="b"/>
                <a:pathLst>
                  <a:path w="684" h="394" extrusionOk="0">
                    <a:moveTo>
                      <a:pt x="0" y="1"/>
                    </a:moveTo>
                    <a:cubicBezTo>
                      <a:pt x="0" y="1"/>
                      <a:pt x="0" y="1"/>
                      <a:pt x="0" y="1"/>
                    </a:cubicBezTo>
                    <a:lnTo>
                      <a:pt x="681" y="394"/>
                    </a:lnTo>
                    <a:cubicBezTo>
                      <a:pt x="683" y="394"/>
                      <a:pt x="8" y="1"/>
                      <a:pt x="0"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37"/>
              <p:cNvSpPr/>
              <p:nvPr/>
            </p:nvSpPr>
            <p:spPr>
              <a:xfrm rot="39010">
                <a:off x="7318583" y="3728881"/>
                <a:ext cx="159705" cy="93474"/>
              </a:xfrm>
              <a:custGeom>
                <a:avLst/>
                <a:gdLst/>
                <a:ahLst/>
                <a:cxnLst/>
                <a:rect l="l" t="t" r="r" b="b"/>
                <a:pathLst>
                  <a:path w="680" h="398" extrusionOk="0">
                    <a:moveTo>
                      <a:pt x="0" y="1"/>
                    </a:moveTo>
                    <a:lnTo>
                      <a:pt x="679" y="398"/>
                    </a:lnTo>
                    <a:cubicBezTo>
                      <a:pt x="679" y="398"/>
                      <a:pt x="2" y="1"/>
                      <a:pt x="0"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37"/>
              <p:cNvSpPr/>
              <p:nvPr/>
            </p:nvSpPr>
            <p:spPr>
              <a:xfrm rot="39010">
                <a:off x="7319052" y="3728886"/>
                <a:ext cx="159705" cy="93474"/>
              </a:xfrm>
              <a:custGeom>
                <a:avLst/>
                <a:gdLst/>
                <a:ahLst/>
                <a:cxnLst/>
                <a:rect l="l" t="t" r="r" b="b"/>
                <a:pathLst>
                  <a:path w="680" h="398" extrusionOk="0">
                    <a:moveTo>
                      <a:pt x="0" y="1"/>
                    </a:moveTo>
                    <a:cubicBezTo>
                      <a:pt x="2" y="5"/>
                      <a:pt x="679" y="398"/>
                      <a:pt x="679" y="398"/>
                    </a:cubicBezTo>
                    <a:lnTo>
                      <a:pt x="0" y="1"/>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37"/>
              <p:cNvSpPr/>
              <p:nvPr/>
            </p:nvSpPr>
            <p:spPr>
              <a:xfrm rot="39010">
                <a:off x="7319052" y="3728891"/>
                <a:ext cx="160644" cy="93474"/>
              </a:xfrm>
              <a:custGeom>
                <a:avLst/>
                <a:gdLst/>
                <a:ahLst/>
                <a:cxnLst/>
                <a:rect l="l" t="t" r="r" b="b"/>
                <a:pathLst>
                  <a:path w="684" h="398" extrusionOk="0">
                    <a:moveTo>
                      <a:pt x="0" y="1"/>
                    </a:moveTo>
                    <a:lnTo>
                      <a:pt x="679" y="398"/>
                    </a:lnTo>
                    <a:cubicBezTo>
                      <a:pt x="684" y="396"/>
                      <a:pt x="2" y="1"/>
                      <a:pt x="0"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37"/>
              <p:cNvSpPr/>
              <p:nvPr/>
            </p:nvSpPr>
            <p:spPr>
              <a:xfrm rot="39010">
                <a:off x="7319522" y="3728894"/>
                <a:ext cx="160175" cy="93474"/>
              </a:xfrm>
              <a:custGeom>
                <a:avLst/>
                <a:gdLst/>
                <a:ahLst/>
                <a:cxnLst/>
                <a:rect l="l" t="t" r="r" b="b"/>
                <a:pathLst>
                  <a:path w="682" h="398" extrusionOk="0">
                    <a:moveTo>
                      <a:pt x="0" y="1"/>
                    </a:moveTo>
                    <a:lnTo>
                      <a:pt x="682" y="398"/>
                    </a:lnTo>
                    <a:cubicBezTo>
                      <a:pt x="682" y="396"/>
                      <a:pt x="2" y="1"/>
                      <a:pt x="0"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37"/>
              <p:cNvSpPr/>
              <p:nvPr/>
            </p:nvSpPr>
            <p:spPr>
              <a:xfrm rot="39010">
                <a:off x="7319997" y="3728430"/>
                <a:ext cx="160175" cy="93474"/>
              </a:xfrm>
              <a:custGeom>
                <a:avLst/>
                <a:gdLst/>
                <a:ahLst/>
                <a:cxnLst/>
                <a:rect l="l" t="t" r="r" b="b"/>
                <a:pathLst>
                  <a:path w="682" h="398" extrusionOk="0">
                    <a:moveTo>
                      <a:pt x="0" y="1"/>
                    </a:moveTo>
                    <a:lnTo>
                      <a:pt x="682" y="398"/>
                    </a:lnTo>
                    <a:cubicBezTo>
                      <a:pt x="682" y="398"/>
                      <a:pt x="4" y="3"/>
                      <a:pt x="0"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37"/>
              <p:cNvSpPr/>
              <p:nvPr/>
            </p:nvSpPr>
            <p:spPr>
              <a:xfrm rot="39010">
                <a:off x="7320467" y="3728435"/>
                <a:ext cx="160175" cy="93474"/>
              </a:xfrm>
              <a:custGeom>
                <a:avLst/>
                <a:gdLst/>
                <a:ahLst/>
                <a:cxnLst/>
                <a:rect l="l" t="t" r="r" b="b"/>
                <a:pathLst>
                  <a:path w="682" h="398" extrusionOk="0">
                    <a:moveTo>
                      <a:pt x="682" y="398"/>
                    </a:moveTo>
                    <a:lnTo>
                      <a:pt x="0" y="1"/>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37"/>
              <p:cNvSpPr/>
              <p:nvPr/>
            </p:nvSpPr>
            <p:spPr>
              <a:xfrm rot="39010">
                <a:off x="7325638" y="3727601"/>
                <a:ext cx="168395" cy="94414"/>
              </a:xfrm>
              <a:custGeom>
                <a:avLst/>
                <a:gdLst/>
                <a:ahLst/>
                <a:cxnLst/>
                <a:rect l="l" t="t" r="r" b="b"/>
                <a:pathLst>
                  <a:path w="717" h="402" extrusionOk="0">
                    <a:moveTo>
                      <a:pt x="23" y="1"/>
                    </a:moveTo>
                    <a:cubicBezTo>
                      <a:pt x="17" y="1"/>
                      <a:pt x="9" y="3"/>
                      <a:pt x="1" y="5"/>
                    </a:cubicBezTo>
                    <a:lnTo>
                      <a:pt x="680" y="400"/>
                    </a:lnTo>
                    <a:cubicBezTo>
                      <a:pt x="692" y="395"/>
                      <a:pt x="703" y="395"/>
                      <a:pt x="703" y="395"/>
                    </a:cubicBezTo>
                    <a:cubicBezTo>
                      <a:pt x="705" y="395"/>
                      <a:pt x="707" y="396"/>
                      <a:pt x="709" y="397"/>
                    </a:cubicBezTo>
                    <a:lnTo>
                      <a:pt x="709" y="397"/>
                    </a:lnTo>
                    <a:lnTo>
                      <a:pt x="38" y="5"/>
                    </a:lnTo>
                    <a:cubicBezTo>
                      <a:pt x="34" y="3"/>
                      <a:pt x="34" y="3"/>
                      <a:pt x="31" y="3"/>
                    </a:cubicBezTo>
                    <a:cubicBezTo>
                      <a:pt x="29" y="1"/>
                      <a:pt x="26" y="1"/>
                      <a:pt x="23" y="1"/>
                    </a:cubicBezTo>
                    <a:close/>
                    <a:moveTo>
                      <a:pt x="709" y="397"/>
                    </a:moveTo>
                    <a:lnTo>
                      <a:pt x="714" y="400"/>
                    </a:lnTo>
                    <a:lnTo>
                      <a:pt x="714" y="400"/>
                    </a:lnTo>
                    <a:cubicBezTo>
                      <a:pt x="712" y="399"/>
                      <a:pt x="711" y="398"/>
                      <a:pt x="709" y="397"/>
                    </a:cubicBezTo>
                    <a:close/>
                    <a:moveTo>
                      <a:pt x="714" y="400"/>
                    </a:moveTo>
                    <a:cubicBezTo>
                      <a:pt x="715" y="401"/>
                      <a:pt x="716" y="401"/>
                      <a:pt x="717" y="402"/>
                    </a:cubicBezTo>
                    <a:lnTo>
                      <a:pt x="714" y="400"/>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37"/>
              <p:cNvSpPr/>
              <p:nvPr/>
            </p:nvSpPr>
            <p:spPr>
              <a:xfrm rot="39010">
                <a:off x="7307345" y="3744260"/>
                <a:ext cx="160644" cy="97702"/>
              </a:xfrm>
              <a:custGeom>
                <a:avLst/>
                <a:gdLst/>
                <a:ahLst/>
                <a:cxnLst/>
                <a:rect l="l" t="t" r="r" b="b"/>
                <a:pathLst>
                  <a:path w="684" h="416" extrusionOk="0">
                    <a:moveTo>
                      <a:pt x="2" y="0"/>
                    </a:moveTo>
                    <a:lnTo>
                      <a:pt x="0" y="23"/>
                    </a:lnTo>
                    <a:lnTo>
                      <a:pt x="681" y="416"/>
                    </a:lnTo>
                    <a:lnTo>
                      <a:pt x="683" y="393"/>
                    </a:lnTo>
                    <a:lnTo>
                      <a:pt x="2" y="0"/>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37"/>
              <p:cNvSpPr/>
              <p:nvPr/>
            </p:nvSpPr>
            <p:spPr>
              <a:xfrm rot="39010">
                <a:off x="7307924" y="3730224"/>
                <a:ext cx="169334" cy="106626"/>
              </a:xfrm>
              <a:custGeom>
                <a:avLst/>
                <a:gdLst/>
                <a:ahLst/>
                <a:cxnLst/>
                <a:rect l="l" t="t" r="r" b="b"/>
                <a:pathLst>
                  <a:path w="721" h="454" extrusionOk="0">
                    <a:moveTo>
                      <a:pt x="39" y="1"/>
                    </a:moveTo>
                    <a:cubicBezTo>
                      <a:pt x="21" y="11"/>
                      <a:pt x="4" y="34"/>
                      <a:pt x="0" y="56"/>
                    </a:cubicBezTo>
                    <a:lnTo>
                      <a:pt x="681" y="453"/>
                    </a:lnTo>
                    <a:cubicBezTo>
                      <a:pt x="683" y="431"/>
                      <a:pt x="702" y="408"/>
                      <a:pt x="720" y="394"/>
                    </a:cubicBezTo>
                    <a:lnTo>
                      <a:pt x="39" y="1"/>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37"/>
              <p:cNvSpPr/>
              <p:nvPr/>
            </p:nvSpPr>
            <p:spPr>
              <a:xfrm rot="39010">
                <a:off x="7307850" y="3743324"/>
                <a:ext cx="160175" cy="93474"/>
              </a:xfrm>
              <a:custGeom>
                <a:avLst/>
                <a:gdLst/>
                <a:ahLst/>
                <a:cxnLst/>
                <a:rect l="l" t="t" r="r" b="b"/>
                <a:pathLst>
                  <a:path w="682" h="398" extrusionOk="0">
                    <a:moveTo>
                      <a:pt x="0" y="0"/>
                    </a:moveTo>
                    <a:cubicBezTo>
                      <a:pt x="0" y="0"/>
                      <a:pt x="0" y="0"/>
                      <a:pt x="0" y="0"/>
                    </a:cubicBezTo>
                    <a:lnTo>
                      <a:pt x="681" y="397"/>
                    </a:lnTo>
                    <a:lnTo>
                      <a:pt x="681" y="395"/>
                    </a:lnTo>
                    <a:cubicBezTo>
                      <a:pt x="681" y="395"/>
                      <a:pt x="4" y="0"/>
                      <a:pt x="0"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37"/>
              <p:cNvSpPr/>
              <p:nvPr/>
            </p:nvSpPr>
            <p:spPr>
              <a:xfrm rot="39010">
                <a:off x="7307856" y="3742854"/>
                <a:ext cx="160175" cy="93239"/>
              </a:xfrm>
              <a:custGeom>
                <a:avLst/>
                <a:gdLst/>
                <a:ahLst/>
                <a:cxnLst/>
                <a:rect l="l" t="t" r="r" b="b"/>
                <a:pathLst>
                  <a:path w="682" h="397" extrusionOk="0">
                    <a:moveTo>
                      <a:pt x="0" y="0"/>
                    </a:moveTo>
                    <a:cubicBezTo>
                      <a:pt x="0" y="0"/>
                      <a:pt x="0" y="0"/>
                      <a:pt x="0" y="0"/>
                    </a:cubicBezTo>
                    <a:lnTo>
                      <a:pt x="681" y="397"/>
                    </a:lnTo>
                    <a:lnTo>
                      <a:pt x="681" y="395"/>
                    </a:lnTo>
                    <a:cubicBezTo>
                      <a:pt x="681" y="395"/>
                      <a:pt x="4" y="0"/>
                      <a:pt x="0"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37"/>
              <p:cNvSpPr/>
              <p:nvPr/>
            </p:nvSpPr>
            <p:spPr>
              <a:xfrm rot="39010">
                <a:off x="7308326" y="3742859"/>
                <a:ext cx="160175" cy="93239"/>
              </a:xfrm>
              <a:custGeom>
                <a:avLst/>
                <a:gdLst/>
                <a:ahLst/>
                <a:cxnLst/>
                <a:rect l="l" t="t" r="r" b="b"/>
                <a:pathLst>
                  <a:path w="682" h="397" extrusionOk="0">
                    <a:moveTo>
                      <a:pt x="0" y="0"/>
                    </a:moveTo>
                    <a:cubicBezTo>
                      <a:pt x="0" y="0"/>
                      <a:pt x="0" y="0"/>
                      <a:pt x="0" y="0"/>
                    </a:cubicBezTo>
                    <a:lnTo>
                      <a:pt x="681" y="397"/>
                    </a:lnTo>
                    <a:lnTo>
                      <a:pt x="681" y="395"/>
                    </a:lnTo>
                    <a:cubicBezTo>
                      <a:pt x="681" y="395"/>
                      <a:pt x="4" y="0"/>
                      <a:pt x="0"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37"/>
              <p:cNvSpPr/>
              <p:nvPr/>
            </p:nvSpPr>
            <p:spPr>
              <a:xfrm rot="39010">
                <a:off x="7308331" y="3742390"/>
                <a:ext cx="160175" cy="93239"/>
              </a:xfrm>
              <a:custGeom>
                <a:avLst/>
                <a:gdLst/>
                <a:ahLst/>
                <a:cxnLst/>
                <a:rect l="l" t="t" r="r" b="b"/>
                <a:pathLst>
                  <a:path w="682" h="397" extrusionOk="0">
                    <a:moveTo>
                      <a:pt x="0" y="0"/>
                    </a:moveTo>
                    <a:cubicBezTo>
                      <a:pt x="0" y="0"/>
                      <a:pt x="0" y="0"/>
                      <a:pt x="0" y="0"/>
                    </a:cubicBezTo>
                    <a:lnTo>
                      <a:pt x="681" y="397"/>
                    </a:lnTo>
                    <a:lnTo>
                      <a:pt x="681" y="393"/>
                    </a:lnTo>
                    <a:cubicBezTo>
                      <a:pt x="681" y="393"/>
                      <a:pt x="4" y="0"/>
                      <a:pt x="0"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37"/>
              <p:cNvSpPr/>
              <p:nvPr/>
            </p:nvSpPr>
            <p:spPr>
              <a:xfrm rot="39010">
                <a:off x="7308339" y="3741920"/>
                <a:ext cx="160175" cy="92770"/>
              </a:xfrm>
              <a:custGeom>
                <a:avLst/>
                <a:gdLst/>
                <a:ahLst/>
                <a:cxnLst/>
                <a:rect l="l" t="t" r="r" b="b"/>
                <a:pathLst>
                  <a:path w="682" h="395" extrusionOk="0">
                    <a:moveTo>
                      <a:pt x="681" y="395"/>
                    </a:moveTo>
                    <a:lnTo>
                      <a:pt x="0" y="0"/>
                    </a:lnTo>
                    <a:lnTo>
                      <a:pt x="681" y="395"/>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37"/>
              <p:cNvSpPr/>
              <p:nvPr/>
            </p:nvSpPr>
            <p:spPr>
              <a:xfrm rot="39010">
                <a:off x="7308341" y="3741685"/>
                <a:ext cx="160175" cy="93005"/>
              </a:xfrm>
              <a:custGeom>
                <a:avLst/>
                <a:gdLst/>
                <a:ahLst/>
                <a:cxnLst/>
                <a:rect l="l" t="t" r="r" b="b"/>
                <a:pathLst>
                  <a:path w="682" h="396" extrusionOk="0">
                    <a:moveTo>
                      <a:pt x="0" y="1"/>
                    </a:moveTo>
                    <a:cubicBezTo>
                      <a:pt x="0" y="1"/>
                      <a:pt x="0" y="1"/>
                      <a:pt x="0" y="1"/>
                    </a:cubicBezTo>
                    <a:lnTo>
                      <a:pt x="681" y="396"/>
                    </a:lnTo>
                    <a:lnTo>
                      <a:pt x="681" y="394"/>
                    </a:lnTo>
                    <a:cubicBezTo>
                      <a:pt x="681" y="394"/>
                      <a:pt x="7" y="1"/>
                      <a:pt x="0"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37"/>
              <p:cNvSpPr/>
              <p:nvPr/>
            </p:nvSpPr>
            <p:spPr>
              <a:xfrm rot="39010">
                <a:off x="7308343" y="3741685"/>
                <a:ext cx="160175" cy="92535"/>
              </a:xfrm>
              <a:custGeom>
                <a:avLst/>
                <a:gdLst/>
                <a:ahLst/>
                <a:cxnLst/>
                <a:rect l="l" t="t" r="r" b="b"/>
                <a:pathLst>
                  <a:path w="682" h="394" extrusionOk="0">
                    <a:moveTo>
                      <a:pt x="0" y="1"/>
                    </a:moveTo>
                    <a:cubicBezTo>
                      <a:pt x="0" y="1"/>
                      <a:pt x="0" y="1"/>
                      <a:pt x="0" y="1"/>
                    </a:cubicBezTo>
                    <a:lnTo>
                      <a:pt x="681" y="394"/>
                    </a:lnTo>
                    <a:cubicBezTo>
                      <a:pt x="681" y="392"/>
                      <a:pt x="9" y="1"/>
                      <a:pt x="0"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37"/>
              <p:cNvSpPr/>
              <p:nvPr/>
            </p:nvSpPr>
            <p:spPr>
              <a:xfrm rot="39010">
                <a:off x="7308354" y="3740276"/>
                <a:ext cx="160175" cy="93474"/>
              </a:xfrm>
              <a:custGeom>
                <a:avLst/>
                <a:gdLst/>
                <a:ahLst/>
                <a:cxnLst/>
                <a:rect l="l" t="t" r="r" b="b"/>
                <a:pathLst>
                  <a:path w="682" h="398" extrusionOk="0">
                    <a:moveTo>
                      <a:pt x="681" y="398"/>
                    </a:moveTo>
                    <a:lnTo>
                      <a:pt x="0" y="1"/>
                    </a:lnTo>
                    <a:lnTo>
                      <a:pt x="681" y="398"/>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37"/>
              <p:cNvSpPr/>
              <p:nvPr/>
            </p:nvSpPr>
            <p:spPr>
              <a:xfrm rot="39010">
                <a:off x="7308354" y="3740276"/>
                <a:ext cx="160175" cy="93474"/>
              </a:xfrm>
              <a:custGeom>
                <a:avLst/>
                <a:gdLst/>
                <a:ahLst/>
                <a:cxnLst/>
                <a:rect l="l" t="t" r="r" b="b"/>
                <a:pathLst>
                  <a:path w="682" h="398" extrusionOk="0">
                    <a:moveTo>
                      <a:pt x="0" y="1"/>
                    </a:moveTo>
                    <a:cubicBezTo>
                      <a:pt x="0" y="1"/>
                      <a:pt x="0" y="1"/>
                      <a:pt x="0" y="1"/>
                    </a:cubicBezTo>
                    <a:lnTo>
                      <a:pt x="681" y="398"/>
                    </a:lnTo>
                    <a:lnTo>
                      <a:pt x="681" y="396"/>
                    </a:lnTo>
                    <a:cubicBezTo>
                      <a:pt x="681" y="396"/>
                      <a:pt x="4" y="1"/>
                      <a:pt x="0"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37"/>
              <p:cNvSpPr/>
              <p:nvPr/>
            </p:nvSpPr>
            <p:spPr>
              <a:xfrm rot="39010">
                <a:off x="7309296" y="3740284"/>
                <a:ext cx="159705" cy="93005"/>
              </a:xfrm>
              <a:custGeom>
                <a:avLst/>
                <a:gdLst/>
                <a:ahLst/>
                <a:cxnLst/>
                <a:rect l="l" t="t" r="r" b="b"/>
                <a:pathLst>
                  <a:path w="680" h="396" extrusionOk="0">
                    <a:moveTo>
                      <a:pt x="679" y="396"/>
                    </a:moveTo>
                    <a:lnTo>
                      <a:pt x="0" y="1"/>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37"/>
              <p:cNvSpPr/>
              <p:nvPr/>
            </p:nvSpPr>
            <p:spPr>
              <a:xfrm rot="39010">
                <a:off x="7309296" y="3740284"/>
                <a:ext cx="159705" cy="93005"/>
              </a:xfrm>
              <a:custGeom>
                <a:avLst/>
                <a:gdLst/>
                <a:ahLst/>
                <a:cxnLst/>
                <a:rect l="l" t="t" r="r" b="b"/>
                <a:pathLst>
                  <a:path w="680" h="396" extrusionOk="0">
                    <a:moveTo>
                      <a:pt x="0" y="1"/>
                    </a:moveTo>
                    <a:cubicBezTo>
                      <a:pt x="0" y="1"/>
                      <a:pt x="0" y="1"/>
                      <a:pt x="0" y="1"/>
                    </a:cubicBezTo>
                    <a:lnTo>
                      <a:pt x="679" y="396"/>
                    </a:lnTo>
                    <a:cubicBezTo>
                      <a:pt x="679" y="392"/>
                      <a:pt x="4" y="1"/>
                      <a:pt x="0"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37"/>
              <p:cNvSpPr/>
              <p:nvPr/>
            </p:nvSpPr>
            <p:spPr>
              <a:xfrm rot="39010">
                <a:off x="7309307" y="3739345"/>
                <a:ext cx="159705" cy="93005"/>
              </a:xfrm>
              <a:custGeom>
                <a:avLst/>
                <a:gdLst/>
                <a:ahLst/>
                <a:cxnLst/>
                <a:rect l="l" t="t" r="r" b="b"/>
                <a:pathLst>
                  <a:path w="680" h="396" extrusionOk="0">
                    <a:moveTo>
                      <a:pt x="0" y="1"/>
                    </a:moveTo>
                    <a:cubicBezTo>
                      <a:pt x="0" y="3"/>
                      <a:pt x="679" y="396"/>
                      <a:pt x="679" y="396"/>
                    </a:cubicBezTo>
                    <a:lnTo>
                      <a:pt x="0" y="1"/>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37"/>
              <p:cNvSpPr/>
              <p:nvPr/>
            </p:nvSpPr>
            <p:spPr>
              <a:xfrm rot="39010">
                <a:off x="7309307" y="3739345"/>
                <a:ext cx="159705" cy="93005"/>
              </a:xfrm>
              <a:custGeom>
                <a:avLst/>
                <a:gdLst/>
                <a:ahLst/>
                <a:cxnLst/>
                <a:rect l="l" t="t" r="r" b="b"/>
                <a:pathLst>
                  <a:path w="680" h="396" extrusionOk="0">
                    <a:moveTo>
                      <a:pt x="679" y="396"/>
                    </a:moveTo>
                    <a:lnTo>
                      <a:pt x="0" y="1"/>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37"/>
              <p:cNvSpPr/>
              <p:nvPr/>
            </p:nvSpPr>
            <p:spPr>
              <a:xfrm rot="39010">
                <a:off x="7309304" y="3739820"/>
                <a:ext cx="160644" cy="92535"/>
              </a:xfrm>
              <a:custGeom>
                <a:avLst/>
                <a:gdLst/>
                <a:ahLst/>
                <a:cxnLst/>
                <a:rect l="l" t="t" r="r" b="b"/>
                <a:pathLst>
                  <a:path w="684" h="394" extrusionOk="0">
                    <a:moveTo>
                      <a:pt x="0" y="1"/>
                    </a:moveTo>
                    <a:cubicBezTo>
                      <a:pt x="0" y="1"/>
                      <a:pt x="0" y="1"/>
                      <a:pt x="0" y="1"/>
                    </a:cubicBezTo>
                    <a:lnTo>
                      <a:pt x="679" y="394"/>
                    </a:lnTo>
                    <a:cubicBezTo>
                      <a:pt x="684" y="392"/>
                      <a:pt x="6" y="1"/>
                      <a:pt x="0"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37"/>
              <p:cNvSpPr/>
              <p:nvPr/>
            </p:nvSpPr>
            <p:spPr>
              <a:xfrm rot="39010">
                <a:off x="7309779" y="3739353"/>
                <a:ext cx="160175" cy="92535"/>
              </a:xfrm>
              <a:custGeom>
                <a:avLst/>
                <a:gdLst/>
                <a:ahLst/>
                <a:cxnLst/>
                <a:rect l="l" t="t" r="r" b="b"/>
                <a:pathLst>
                  <a:path w="682" h="394" extrusionOk="0">
                    <a:moveTo>
                      <a:pt x="682" y="394"/>
                    </a:moveTo>
                    <a:lnTo>
                      <a:pt x="0" y="1"/>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37"/>
              <p:cNvSpPr/>
              <p:nvPr/>
            </p:nvSpPr>
            <p:spPr>
              <a:xfrm rot="39010">
                <a:off x="7309779" y="3739353"/>
                <a:ext cx="160175" cy="92535"/>
              </a:xfrm>
              <a:custGeom>
                <a:avLst/>
                <a:gdLst/>
                <a:ahLst/>
                <a:cxnLst/>
                <a:rect l="l" t="t" r="r" b="b"/>
                <a:pathLst>
                  <a:path w="682" h="394" extrusionOk="0">
                    <a:moveTo>
                      <a:pt x="0" y="1"/>
                    </a:moveTo>
                    <a:cubicBezTo>
                      <a:pt x="0" y="1"/>
                      <a:pt x="0" y="1"/>
                      <a:pt x="0" y="1"/>
                    </a:cubicBezTo>
                    <a:lnTo>
                      <a:pt x="682" y="394"/>
                    </a:lnTo>
                    <a:cubicBezTo>
                      <a:pt x="682" y="392"/>
                      <a:pt x="7" y="1"/>
                      <a:pt x="0"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37"/>
              <p:cNvSpPr/>
              <p:nvPr/>
            </p:nvSpPr>
            <p:spPr>
              <a:xfrm rot="39010">
                <a:off x="7309790" y="3737944"/>
                <a:ext cx="160175" cy="93474"/>
              </a:xfrm>
              <a:custGeom>
                <a:avLst/>
                <a:gdLst/>
                <a:ahLst/>
                <a:cxnLst/>
                <a:rect l="l" t="t" r="r" b="b"/>
                <a:pathLst>
                  <a:path w="682" h="398" extrusionOk="0">
                    <a:moveTo>
                      <a:pt x="682" y="398"/>
                    </a:moveTo>
                    <a:lnTo>
                      <a:pt x="0" y="1"/>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37"/>
              <p:cNvSpPr/>
              <p:nvPr/>
            </p:nvSpPr>
            <p:spPr>
              <a:xfrm rot="39010">
                <a:off x="7309790" y="3737944"/>
                <a:ext cx="160175" cy="93474"/>
              </a:xfrm>
              <a:custGeom>
                <a:avLst/>
                <a:gdLst/>
                <a:ahLst/>
                <a:cxnLst/>
                <a:rect l="l" t="t" r="r" b="b"/>
                <a:pathLst>
                  <a:path w="682" h="398" extrusionOk="0">
                    <a:moveTo>
                      <a:pt x="682" y="398"/>
                    </a:moveTo>
                    <a:lnTo>
                      <a:pt x="0" y="1"/>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37"/>
              <p:cNvSpPr/>
              <p:nvPr/>
            </p:nvSpPr>
            <p:spPr>
              <a:xfrm rot="39010">
                <a:off x="7309790" y="3737944"/>
                <a:ext cx="160175" cy="93474"/>
              </a:xfrm>
              <a:custGeom>
                <a:avLst/>
                <a:gdLst/>
                <a:ahLst/>
                <a:cxnLst/>
                <a:rect l="l" t="t" r="r" b="b"/>
                <a:pathLst>
                  <a:path w="682" h="398" extrusionOk="0">
                    <a:moveTo>
                      <a:pt x="0" y="1"/>
                    </a:moveTo>
                    <a:cubicBezTo>
                      <a:pt x="0" y="1"/>
                      <a:pt x="0" y="1"/>
                      <a:pt x="0" y="1"/>
                    </a:cubicBezTo>
                    <a:lnTo>
                      <a:pt x="682" y="398"/>
                    </a:lnTo>
                    <a:cubicBezTo>
                      <a:pt x="682" y="396"/>
                      <a:pt x="6" y="1"/>
                      <a:pt x="0"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37"/>
              <p:cNvSpPr/>
              <p:nvPr/>
            </p:nvSpPr>
            <p:spPr>
              <a:xfrm rot="39010">
                <a:off x="7310262" y="3737949"/>
                <a:ext cx="160175" cy="93005"/>
              </a:xfrm>
              <a:custGeom>
                <a:avLst/>
                <a:gdLst/>
                <a:ahLst/>
                <a:cxnLst/>
                <a:rect l="l" t="t" r="r" b="b"/>
                <a:pathLst>
                  <a:path w="682" h="396" extrusionOk="0">
                    <a:moveTo>
                      <a:pt x="0" y="1"/>
                    </a:moveTo>
                    <a:cubicBezTo>
                      <a:pt x="0" y="1"/>
                      <a:pt x="0" y="1"/>
                      <a:pt x="0" y="1"/>
                    </a:cubicBezTo>
                    <a:lnTo>
                      <a:pt x="682" y="395"/>
                    </a:lnTo>
                    <a:cubicBezTo>
                      <a:pt x="682" y="395"/>
                      <a:pt x="4" y="1"/>
                      <a:pt x="0"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37"/>
              <p:cNvSpPr/>
              <p:nvPr/>
            </p:nvSpPr>
            <p:spPr>
              <a:xfrm rot="39010">
                <a:off x="7310265" y="3737479"/>
                <a:ext cx="160175" cy="93474"/>
              </a:xfrm>
              <a:custGeom>
                <a:avLst/>
                <a:gdLst/>
                <a:ahLst/>
                <a:cxnLst/>
                <a:rect l="l" t="t" r="r" b="b"/>
                <a:pathLst>
                  <a:path w="682" h="398" extrusionOk="0">
                    <a:moveTo>
                      <a:pt x="0" y="1"/>
                    </a:moveTo>
                    <a:cubicBezTo>
                      <a:pt x="0" y="1"/>
                      <a:pt x="0" y="1"/>
                      <a:pt x="0" y="1"/>
                    </a:cubicBezTo>
                    <a:lnTo>
                      <a:pt x="682" y="397"/>
                    </a:lnTo>
                    <a:lnTo>
                      <a:pt x="682" y="393"/>
                    </a:lnTo>
                    <a:cubicBezTo>
                      <a:pt x="682" y="393"/>
                      <a:pt x="8" y="1"/>
                      <a:pt x="0"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37"/>
              <p:cNvSpPr/>
              <p:nvPr/>
            </p:nvSpPr>
            <p:spPr>
              <a:xfrm rot="39010">
                <a:off x="7310281" y="3735603"/>
                <a:ext cx="160644" cy="94414"/>
              </a:xfrm>
              <a:custGeom>
                <a:avLst/>
                <a:gdLst/>
                <a:ahLst/>
                <a:cxnLst/>
                <a:rect l="l" t="t" r="r" b="b"/>
                <a:pathLst>
                  <a:path w="684" h="402" extrusionOk="0">
                    <a:moveTo>
                      <a:pt x="4" y="0"/>
                    </a:moveTo>
                    <a:cubicBezTo>
                      <a:pt x="4" y="2"/>
                      <a:pt x="4" y="2"/>
                      <a:pt x="0" y="7"/>
                    </a:cubicBezTo>
                    <a:lnTo>
                      <a:pt x="682" y="401"/>
                    </a:lnTo>
                    <a:cubicBezTo>
                      <a:pt x="684" y="399"/>
                      <a:pt x="684" y="399"/>
                      <a:pt x="684" y="397"/>
                    </a:cubicBezTo>
                    <a:lnTo>
                      <a:pt x="4" y="0"/>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37"/>
              <p:cNvSpPr/>
              <p:nvPr/>
            </p:nvSpPr>
            <p:spPr>
              <a:xfrm rot="39010">
                <a:off x="7311225" y="3735609"/>
                <a:ext cx="159705" cy="93474"/>
              </a:xfrm>
              <a:custGeom>
                <a:avLst/>
                <a:gdLst/>
                <a:ahLst/>
                <a:cxnLst/>
                <a:rect l="l" t="t" r="r" b="b"/>
                <a:pathLst>
                  <a:path w="680" h="398" extrusionOk="0">
                    <a:moveTo>
                      <a:pt x="0" y="0"/>
                    </a:moveTo>
                    <a:cubicBezTo>
                      <a:pt x="0" y="0"/>
                      <a:pt x="0" y="0"/>
                      <a:pt x="0" y="0"/>
                    </a:cubicBezTo>
                    <a:lnTo>
                      <a:pt x="680" y="397"/>
                    </a:lnTo>
                    <a:lnTo>
                      <a:pt x="680" y="393"/>
                    </a:lnTo>
                    <a:cubicBezTo>
                      <a:pt x="680" y="393"/>
                      <a:pt x="6" y="0"/>
                      <a:pt x="0"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37"/>
              <p:cNvSpPr/>
              <p:nvPr/>
            </p:nvSpPr>
            <p:spPr>
              <a:xfrm rot="39010">
                <a:off x="7311700" y="3735144"/>
                <a:ext cx="159705" cy="93474"/>
              </a:xfrm>
              <a:custGeom>
                <a:avLst/>
                <a:gdLst/>
                <a:ahLst/>
                <a:cxnLst/>
                <a:rect l="l" t="t" r="r" b="b"/>
                <a:pathLst>
                  <a:path w="680" h="398" extrusionOk="0">
                    <a:moveTo>
                      <a:pt x="1" y="0"/>
                    </a:moveTo>
                    <a:cubicBezTo>
                      <a:pt x="0" y="0"/>
                      <a:pt x="0" y="0"/>
                      <a:pt x="0" y="0"/>
                    </a:cubicBezTo>
                    <a:lnTo>
                      <a:pt x="680" y="397"/>
                    </a:lnTo>
                    <a:lnTo>
                      <a:pt x="680" y="393"/>
                    </a:lnTo>
                    <a:cubicBezTo>
                      <a:pt x="680" y="393"/>
                      <a:pt x="6" y="0"/>
                      <a:pt x="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37"/>
              <p:cNvSpPr/>
              <p:nvPr/>
            </p:nvSpPr>
            <p:spPr>
              <a:xfrm rot="39010">
                <a:off x="7311698" y="3735619"/>
                <a:ext cx="160644" cy="93005"/>
              </a:xfrm>
              <a:custGeom>
                <a:avLst/>
                <a:gdLst/>
                <a:ahLst/>
                <a:cxnLst/>
                <a:rect l="l" t="t" r="r" b="b"/>
                <a:pathLst>
                  <a:path w="684" h="396" extrusionOk="0">
                    <a:moveTo>
                      <a:pt x="1" y="0"/>
                    </a:moveTo>
                    <a:cubicBezTo>
                      <a:pt x="0" y="0"/>
                      <a:pt x="0" y="0"/>
                      <a:pt x="0" y="0"/>
                    </a:cubicBezTo>
                    <a:lnTo>
                      <a:pt x="680" y="395"/>
                    </a:lnTo>
                    <a:cubicBezTo>
                      <a:pt x="684" y="391"/>
                      <a:pt x="6" y="0"/>
                      <a:pt x="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37"/>
              <p:cNvSpPr/>
              <p:nvPr/>
            </p:nvSpPr>
            <p:spPr>
              <a:xfrm rot="39010">
                <a:off x="7312175" y="3735152"/>
                <a:ext cx="160175" cy="92535"/>
              </a:xfrm>
              <a:custGeom>
                <a:avLst/>
                <a:gdLst/>
                <a:ahLst/>
                <a:cxnLst/>
                <a:rect l="l" t="t" r="r" b="b"/>
                <a:pathLst>
                  <a:path w="682" h="394" extrusionOk="0">
                    <a:moveTo>
                      <a:pt x="1" y="0"/>
                    </a:moveTo>
                    <a:cubicBezTo>
                      <a:pt x="1" y="0"/>
                      <a:pt x="1" y="0"/>
                      <a:pt x="1" y="0"/>
                    </a:cubicBezTo>
                    <a:lnTo>
                      <a:pt x="682" y="393"/>
                    </a:lnTo>
                    <a:cubicBezTo>
                      <a:pt x="682" y="393"/>
                      <a:pt x="6" y="0"/>
                      <a:pt x="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37"/>
              <p:cNvSpPr/>
              <p:nvPr/>
            </p:nvSpPr>
            <p:spPr>
              <a:xfrm rot="39010">
                <a:off x="7312178" y="3734683"/>
                <a:ext cx="160175" cy="93005"/>
              </a:xfrm>
              <a:custGeom>
                <a:avLst/>
                <a:gdLst/>
                <a:ahLst/>
                <a:cxnLst/>
                <a:rect l="l" t="t" r="r" b="b"/>
                <a:pathLst>
                  <a:path w="682" h="396" extrusionOk="0">
                    <a:moveTo>
                      <a:pt x="1" y="0"/>
                    </a:moveTo>
                    <a:cubicBezTo>
                      <a:pt x="1" y="0"/>
                      <a:pt x="1" y="0"/>
                      <a:pt x="1" y="0"/>
                    </a:cubicBezTo>
                    <a:lnTo>
                      <a:pt x="682" y="395"/>
                    </a:lnTo>
                    <a:cubicBezTo>
                      <a:pt x="682" y="393"/>
                      <a:pt x="10" y="0"/>
                      <a:pt x="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37"/>
              <p:cNvSpPr/>
              <p:nvPr/>
            </p:nvSpPr>
            <p:spPr>
              <a:xfrm rot="39010">
                <a:off x="7312650" y="3734688"/>
                <a:ext cx="160175" cy="92535"/>
              </a:xfrm>
              <a:custGeom>
                <a:avLst/>
                <a:gdLst/>
                <a:ahLst/>
                <a:cxnLst/>
                <a:rect l="l" t="t" r="r" b="b"/>
                <a:pathLst>
                  <a:path w="682" h="394" extrusionOk="0">
                    <a:moveTo>
                      <a:pt x="1" y="0"/>
                    </a:moveTo>
                    <a:cubicBezTo>
                      <a:pt x="1" y="0"/>
                      <a:pt x="1" y="0"/>
                      <a:pt x="1" y="0"/>
                    </a:cubicBezTo>
                    <a:lnTo>
                      <a:pt x="682" y="393"/>
                    </a:lnTo>
                    <a:cubicBezTo>
                      <a:pt x="682" y="393"/>
                      <a:pt x="12" y="0"/>
                      <a:pt x="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37"/>
              <p:cNvSpPr/>
              <p:nvPr/>
            </p:nvSpPr>
            <p:spPr>
              <a:xfrm rot="39010">
                <a:off x="7312656" y="3733748"/>
                <a:ext cx="160175" cy="93474"/>
              </a:xfrm>
              <a:custGeom>
                <a:avLst/>
                <a:gdLst/>
                <a:ahLst/>
                <a:cxnLst/>
                <a:rect l="l" t="t" r="r" b="b"/>
                <a:pathLst>
                  <a:path w="682" h="398" extrusionOk="0">
                    <a:moveTo>
                      <a:pt x="1" y="0"/>
                    </a:moveTo>
                    <a:lnTo>
                      <a:pt x="682" y="397"/>
                    </a:lnTo>
                    <a:cubicBezTo>
                      <a:pt x="682" y="395"/>
                      <a:pt x="5" y="0"/>
                      <a:pt x="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37"/>
              <p:cNvSpPr/>
              <p:nvPr/>
            </p:nvSpPr>
            <p:spPr>
              <a:xfrm rot="39010">
                <a:off x="7312661" y="3733281"/>
                <a:ext cx="160644" cy="93474"/>
              </a:xfrm>
              <a:custGeom>
                <a:avLst/>
                <a:gdLst/>
                <a:ahLst/>
                <a:cxnLst/>
                <a:rect l="l" t="t" r="r" b="b"/>
                <a:pathLst>
                  <a:path w="684" h="398" extrusionOk="0">
                    <a:moveTo>
                      <a:pt x="1" y="0"/>
                    </a:moveTo>
                    <a:lnTo>
                      <a:pt x="682" y="397"/>
                    </a:lnTo>
                    <a:cubicBezTo>
                      <a:pt x="684" y="397"/>
                      <a:pt x="5" y="0"/>
                      <a:pt x="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37"/>
              <p:cNvSpPr/>
              <p:nvPr/>
            </p:nvSpPr>
            <p:spPr>
              <a:xfrm rot="39010">
                <a:off x="7313600" y="3733287"/>
                <a:ext cx="159705" cy="93474"/>
              </a:xfrm>
              <a:custGeom>
                <a:avLst/>
                <a:gdLst/>
                <a:ahLst/>
                <a:cxnLst/>
                <a:rect l="l" t="t" r="r" b="b"/>
                <a:pathLst>
                  <a:path w="680" h="398" extrusionOk="0">
                    <a:moveTo>
                      <a:pt x="1" y="0"/>
                    </a:moveTo>
                    <a:lnTo>
                      <a:pt x="680" y="397"/>
                    </a:lnTo>
                    <a:cubicBezTo>
                      <a:pt x="680" y="397"/>
                      <a:pt x="3" y="0"/>
                      <a:pt x="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37"/>
              <p:cNvSpPr/>
              <p:nvPr/>
            </p:nvSpPr>
            <p:spPr>
              <a:xfrm rot="39010">
                <a:off x="7313600" y="3733289"/>
                <a:ext cx="160175" cy="93474"/>
              </a:xfrm>
              <a:custGeom>
                <a:avLst/>
                <a:gdLst/>
                <a:ahLst/>
                <a:cxnLst/>
                <a:rect l="l" t="t" r="r" b="b"/>
                <a:pathLst>
                  <a:path w="682" h="398" extrusionOk="0">
                    <a:moveTo>
                      <a:pt x="1" y="0"/>
                    </a:moveTo>
                    <a:cubicBezTo>
                      <a:pt x="1" y="0"/>
                      <a:pt x="1" y="0"/>
                      <a:pt x="1" y="0"/>
                    </a:cubicBezTo>
                    <a:lnTo>
                      <a:pt x="680" y="397"/>
                    </a:lnTo>
                    <a:cubicBezTo>
                      <a:pt x="682" y="395"/>
                      <a:pt x="6" y="0"/>
                      <a:pt x="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37"/>
              <p:cNvSpPr/>
              <p:nvPr/>
            </p:nvSpPr>
            <p:spPr>
              <a:xfrm rot="39010">
                <a:off x="7314075" y="3732822"/>
                <a:ext cx="159705" cy="93474"/>
              </a:xfrm>
              <a:custGeom>
                <a:avLst/>
                <a:gdLst/>
                <a:ahLst/>
                <a:cxnLst/>
                <a:rect l="l" t="t" r="r" b="b"/>
                <a:pathLst>
                  <a:path w="680" h="398" extrusionOk="0">
                    <a:moveTo>
                      <a:pt x="1" y="0"/>
                    </a:moveTo>
                    <a:cubicBezTo>
                      <a:pt x="1" y="0"/>
                      <a:pt x="1" y="0"/>
                      <a:pt x="1" y="0"/>
                    </a:cubicBezTo>
                    <a:lnTo>
                      <a:pt x="680" y="397"/>
                    </a:lnTo>
                    <a:lnTo>
                      <a:pt x="680" y="393"/>
                    </a:lnTo>
                    <a:cubicBezTo>
                      <a:pt x="680" y="393"/>
                      <a:pt x="10" y="0"/>
                      <a:pt x="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37"/>
              <p:cNvSpPr/>
              <p:nvPr/>
            </p:nvSpPr>
            <p:spPr>
              <a:xfrm rot="39010">
                <a:off x="7314075" y="3732829"/>
                <a:ext cx="160879" cy="93474"/>
              </a:xfrm>
              <a:custGeom>
                <a:avLst/>
                <a:gdLst/>
                <a:ahLst/>
                <a:cxnLst/>
                <a:rect l="l" t="t" r="r" b="b"/>
                <a:pathLst>
                  <a:path w="685" h="398" extrusionOk="0">
                    <a:moveTo>
                      <a:pt x="1" y="0"/>
                    </a:moveTo>
                    <a:cubicBezTo>
                      <a:pt x="1" y="0"/>
                      <a:pt x="1" y="0"/>
                      <a:pt x="1" y="0"/>
                    </a:cubicBezTo>
                    <a:lnTo>
                      <a:pt x="680" y="397"/>
                    </a:lnTo>
                    <a:cubicBezTo>
                      <a:pt x="684" y="393"/>
                      <a:pt x="6" y="0"/>
                      <a:pt x="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37"/>
              <p:cNvSpPr/>
              <p:nvPr/>
            </p:nvSpPr>
            <p:spPr>
              <a:xfrm rot="39010">
                <a:off x="7314554" y="3732362"/>
                <a:ext cx="160409" cy="92770"/>
              </a:xfrm>
              <a:custGeom>
                <a:avLst/>
                <a:gdLst/>
                <a:ahLst/>
                <a:cxnLst/>
                <a:rect l="l" t="t" r="r" b="b"/>
                <a:pathLst>
                  <a:path w="683" h="395" extrusionOk="0">
                    <a:moveTo>
                      <a:pt x="1" y="0"/>
                    </a:moveTo>
                    <a:cubicBezTo>
                      <a:pt x="1" y="0"/>
                      <a:pt x="1" y="0"/>
                      <a:pt x="1" y="0"/>
                    </a:cubicBezTo>
                    <a:lnTo>
                      <a:pt x="682" y="395"/>
                    </a:lnTo>
                    <a:lnTo>
                      <a:pt x="682" y="393"/>
                    </a:lnTo>
                    <a:cubicBezTo>
                      <a:pt x="682" y="393"/>
                      <a:pt x="10" y="0"/>
                      <a:pt x="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37"/>
              <p:cNvSpPr/>
              <p:nvPr/>
            </p:nvSpPr>
            <p:spPr>
              <a:xfrm rot="39010">
                <a:off x="7314564" y="3731190"/>
                <a:ext cx="160879" cy="93474"/>
              </a:xfrm>
              <a:custGeom>
                <a:avLst/>
                <a:gdLst/>
                <a:ahLst/>
                <a:cxnLst/>
                <a:rect l="l" t="t" r="r" b="b"/>
                <a:pathLst>
                  <a:path w="685" h="398" extrusionOk="0">
                    <a:moveTo>
                      <a:pt x="1" y="1"/>
                    </a:moveTo>
                    <a:lnTo>
                      <a:pt x="682" y="398"/>
                    </a:lnTo>
                    <a:cubicBezTo>
                      <a:pt x="684" y="398"/>
                      <a:pt x="3" y="1"/>
                      <a:pt x="1"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37"/>
              <p:cNvSpPr/>
              <p:nvPr/>
            </p:nvSpPr>
            <p:spPr>
              <a:xfrm rot="39010">
                <a:off x="7315033" y="3731193"/>
                <a:ext cx="160409" cy="93474"/>
              </a:xfrm>
              <a:custGeom>
                <a:avLst/>
                <a:gdLst/>
                <a:ahLst/>
                <a:cxnLst/>
                <a:rect l="l" t="t" r="r" b="b"/>
                <a:pathLst>
                  <a:path w="683" h="398" extrusionOk="0">
                    <a:moveTo>
                      <a:pt x="1" y="1"/>
                    </a:moveTo>
                    <a:cubicBezTo>
                      <a:pt x="1" y="1"/>
                      <a:pt x="1" y="1"/>
                      <a:pt x="1" y="1"/>
                    </a:cubicBezTo>
                    <a:lnTo>
                      <a:pt x="682" y="398"/>
                    </a:lnTo>
                    <a:cubicBezTo>
                      <a:pt x="682" y="396"/>
                      <a:pt x="8" y="1"/>
                      <a:pt x="1"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37"/>
              <p:cNvSpPr/>
              <p:nvPr/>
            </p:nvSpPr>
            <p:spPr>
              <a:xfrm rot="39010">
                <a:off x="7315978" y="3730731"/>
                <a:ext cx="159940" cy="93474"/>
              </a:xfrm>
              <a:custGeom>
                <a:avLst/>
                <a:gdLst/>
                <a:ahLst/>
                <a:cxnLst/>
                <a:rect l="l" t="t" r="r" b="b"/>
                <a:pathLst>
                  <a:path w="681" h="398" extrusionOk="0">
                    <a:moveTo>
                      <a:pt x="1" y="1"/>
                    </a:moveTo>
                    <a:cubicBezTo>
                      <a:pt x="1" y="1"/>
                      <a:pt x="1" y="1"/>
                      <a:pt x="1" y="1"/>
                    </a:cubicBezTo>
                    <a:lnTo>
                      <a:pt x="680" y="398"/>
                    </a:lnTo>
                    <a:lnTo>
                      <a:pt x="680" y="396"/>
                    </a:lnTo>
                    <a:cubicBezTo>
                      <a:pt x="680" y="396"/>
                      <a:pt x="6" y="1"/>
                      <a:pt x="1"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37"/>
              <p:cNvSpPr/>
              <p:nvPr/>
            </p:nvSpPr>
            <p:spPr>
              <a:xfrm rot="39010">
                <a:off x="7315981" y="3730734"/>
                <a:ext cx="160409" cy="93005"/>
              </a:xfrm>
              <a:custGeom>
                <a:avLst/>
                <a:gdLst/>
                <a:ahLst/>
                <a:cxnLst/>
                <a:rect l="l" t="t" r="r" b="b"/>
                <a:pathLst>
                  <a:path w="683" h="396" extrusionOk="0">
                    <a:moveTo>
                      <a:pt x="1" y="1"/>
                    </a:moveTo>
                    <a:lnTo>
                      <a:pt x="680" y="396"/>
                    </a:lnTo>
                    <a:cubicBezTo>
                      <a:pt x="682" y="396"/>
                      <a:pt x="3" y="1"/>
                      <a:pt x="1"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37"/>
              <p:cNvSpPr/>
              <p:nvPr/>
            </p:nvSpPr>
            <p:spPr>
              <a:xfrm rot="39010">
                <a:off x="7316453" y="3730272"/>
                <a:ext cx="160879" cy="93474"/>
              </a:xfrm>
              <a:custGeom>
                <a:avLst/>
                <a:gdLst/>
                <a:ahLst/>
                <a:cxnLst/>
                <a:rect l="l" t="t" r="r" b="b"/>
                <a:pathLst>
                  <a:path w="685" h="398" extrusionOk="0">
                    <a:moveTo>
                      <a:pt x="1" y="1"/>
                    </a:moveTo>
                    <a:lnTo>
                      <a:pt x="680" y="398"/>
                    </a:lnTo>
                    <a:cubicBezTo>
                      <a:pt x="684" y="394"/>
                      <a:pt x="3" y="1"/>
                      <a:pt x="1"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37"/>
              <p:cNvSpPr/>
              <p:nvPr/>
            </p:nvSpPr>
            <p:spPr>
              <a:xfrm rot="39010">
                <a:off x="7316928" y="3730275"/>
                <a:ext cx="160409" cy="92535"/>
              </a:xfrm>
              <a:custGeom>
                <a:avLst/>
                <a:gdLst/>
                <a:ahLst/>
                <a:cxnLst/>
                <a:rect l="l" t="t" r="r" b="b"/>
                <a:pathLst>
                  <a:path w="683" h="394" extrusionOk="0">
                    <a:moveTo>
                      <a:pt x="1" y="1"/>
                    </a:moveTo>
                    <a:lnTo>
                      <a:pt x="682" y="394"/>
                    </a:lnTo>
                    <a:cubicBezTo>
                      <a:pt x="682" y="394"/>
                      <a:pt x="3" y="1"/>
                      <a:pt x="1"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37"/>
              <p:cNvSpPr/>
              <p:nvPr/>
            </p:nvSpPr>
            <p:spPr>
              <a:xfrm rot="39010">
                <a:off x="7287051" y="3749310"/>
                <a:ext cx="180373" cy="104513"/>
              </a:xfrm>
              <a:custGeom>
                <a:avLst/>
                <a:gdLst/>
                <a:ahLst/>
                <a:cxnLst/>
                <a:rect l="l" t="t" r="r" b="b"/>
                <a:pathLst>
                  <a:path w="768" h="445" extrusionOk="0">
                    <a:moveTo>
                      <a:pt x="86" y="1"/>
                    </a:moveTo>
                    <a:lnTo>
                      <a:pt x="66" y="11"/>
                    </a:lnTo>
                    <a:cubicBezTo>
                      <a:pt x="64" y="13"/>
                      <a:pt x="62" y="13"/>
                      <a:pt x="62" y="13"/>
                    </a:cubicBezTo>
                    <a:cubicBezTo>
                      <a:pt x="53" y="17"/>
                      <a:pt x="51" y="17"/>
                      <a:pt x="47" y="21"/>
                    </a:cubicBezTo>
                    <a:cubicBezTo>
                      <a:pt x="45" y="23"/>
                      <a:pt x="43" y="23"/>
                      <a:pt x="43" y="23"/>
                    </a:cubicBezTo>
                    <a:cubicBezTo>
                      <a:pt x="33" y="27"/>
                      <a:pt x="33" y="27"/>
                      <a:pt x="31" y="31"/>
                    </a:cubicBezTo>
                    <a:cubicBezTo>
                      <a:pt x="27" y="33"/>
                      <a:pt x="27" y="33"/>
                      <a:pt x="25" y="33"/>
                    </a:cubicBezTo>
                    <a:cubicBezTo>
                      <a:pt x="10" y="44"/>
                      <a:pt x="0" y="50"/>
                      <a:pt x="0" y="50"/>
                    </a:cubicBezTo>
                    <a:lnTo>
                      <a:pt x="679" y="445"/>
                    </a:lnTo>
                    <a:cubicBezTo>
                      <a:pt x="679" y="445"/>
                      <a:pt x="690" y="439"/>
                      <a:pt x="702" y="432"/>
                    </a:cubicBezTo>
                    <a:cubicBezTo>
                      <a:pt x="706" y="430"/>
                      <a:pt x="706" y="430"/>
                      <a:pt x="708" y="430"/>
                    </a:cubicBezTo>
                    <a:cubicBezTo>
                      <a:pt x="712" y="428"/>
                      <a:pt x="716" y="424"/>
                      <a:pt x="718" y="424"/>
                    </a:cubicBezTo>
                    <a:cubicBezTo>
                      <a:pt x="722" y="422"/>
                      <a:pt x="726" y="420"/>
                      <a:pt x="726" y="420"/>
                    </a:cubicBezTo>
                    <a:cubicBezTo>
                      <a:pt x="731" y="412"/>
                      <a:pt x="733" y="410"/>
                      <a:pt x="737" y="410"/>
                    </a:cubicBezTo>
                    <a:lnTo>
                      <a:pt x="741" y="408"/>
                    </a:lnTo>
                    <a:cubicBezTo>
                      <a:pt x="743" y="404"/>
                      <a:pt x="747" y="404"/>
                      <a:pt x="747" y="404"/>
                    </a:cubicBezTo>
                    <a:cubicBezTo>
                      <a:pt x="755" y="400"/>
                      <a:pt x="767" y="396"/>
                      <a:pt x="767" y="396"/>
                    </a:cubicBezTo>
                    <a:lnTo>
                      <a:pt x="86" y="1"/>
                    </a:lnTo>
                    <a:close/>
                  </a:path>
                </a:pathLst>
              </a:custGeom>
              <a:solidFill>
                <a:srgbClr val="0C0E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37"/>
              <p:cNvSpPr/>
              <p:nvPr/>
            </p:nvSpPr>
            <p:spPr>
              <a:xfrm rot="39010">
                <a:off x="7277974" y="3747249"/>
                <a:ext cx="166516" cy="93944"/>
              </a:xfrm>
              <a:custGeom>
                <a:avLst/>
                <a:gdLst/>
                <a:ahLst/>
                <a:cxnLst/>
                <a:rect l="l" t="t" r="r" b="b"/>
                <a:pathLst>
                  <a:path w="709" h="400" extrusionOk="0">
                    <a:moveTo>
                      <a:pt x="706" y="396"/>
                    </a:moveTo>
                    <a:lnTo>
                      <a:pt x="708" y="397"/>
                    </a:lnTo>
                    <a:cubicBezTo>
                      <a:pt x="708" y="397"/>
                      <a:pt x="707" y="397"/>
                      <a:pt x="706" y="396"/>
                    </a:cubicBezTo>
                    <a:close/>
                    <a:moveTo>
                      <a:pt x="23" y="1"/>
                    </a:moveTo>
                    <a:lnTo>
                      <a:pt x="23" y="1"/>
                    </a:lnTo>
                    <a:cubicBezTo>
                      <a:pt x="0" y="7"/>
                      <a:pt x="677" y="400"/>
                      <a:pt x="677" y="400"/>
                    </a:cubicBezTo>
                    <a:cubicBezTo>
                      <a:pt x="686" y="397"/>
                      <a:pt x="690" y="395"/>
                      <a:pt x="696" y="395"/>
                    </a:cubicBezTo>
                    <a:cubicBezTo>
                      <a:pt x="699" y="395"/>
                      <a:pt x="704" y="395"/>
                      <a:pt x="706" y="396"/>
                    </a:cubicBezTo>
                    <a:lnTo>
                      <a:pt x="706" y="396"/>
                    </a:lnTo>
                    <a:lnTo>
                      <a:pt x="27" y="3"/>
                    </a:lnTo>
                    <a:cubicBezTo>
                      <a:pt x="25" y="1"/>
                      <a:pt x="23" y="1"/>
                      <a:pt x="23" y="1"/>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37"/>
              <p:cNvSpPr/>
              <p:nvPr/>
            </p:nvSpPr>
            <p:spPr>
              <a:xfrm rot="39010">
                <a:off x="7258425" y="3770473"/>
                <a:ext cx="159235" cy="98406"/>
              </a:xfrm>
              <a:custGeom>
                <a:avLst/>
                <a:gdLst/>
                <a:ahLst/>
                <a:cxnLst/>
                <a:rect l="l" t="t" r="r" b="b"/>
                <a:pathLst>
                  <a:path w="678" h="419" extrusionOk="0">
                    <a:moveTo>
                      <a:pt x="0" y="1"/>
                    </a:moveTo>
                    <a:lnTo>
                      <a:pt x="0" y="23"/>
                    </a:lnTo>
                    <a:lnTo>
                      <a:pt x="678" y="418"/>
                    </a:lnTo>
                    <a:lnTo>
                      <a:pt x="678" y="398"/>
                    </a:lnTo>
                    <a:lnTo>
                      <a:pt x="0" y="1"/>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37"/>
              <p:cNvSpPr/>
              <p:nvPr/>
            </p:nvSpPr>
            <p:spPr>
              <a:xfrm rot="39010">
                <a:off x="7258113" y="3747567"/>
                <a:ext cx="179433" cy="116491"/>
              </a:xfrm>
              <a:custGeom>
                <a:avLst/>
                <a:gdLst/>
                <a:ahLst/>
                <a:cxnLst/>
                <a:rect l="l" t="t" r="r" b="b"/>
                <a:pathLst>
                  <a:path w="764" h="496" extrusionOk="0">
                    <a:moveTo>
                      <a:pt x="84" y="1"/>
                    </a:moveTo>
                    <a:lnTo>
                      <a:pt x="41" y="27"/>
                    </a:lnTo>
                    <a:cubicBezTo>
                      <a:pt x="17" y="50"/>
                      <a:pt x="15" y="50"/>
                      <a:pt x="15" y="52"/>
                    </a:cubicBezTo>
                    <a:cubicBezTo>
                      <a:pt x="13" y="56"/>
                      <a:pt x="13" y="56"/>
                      <a:pt x="13" y="58"/>
                    </a:cubicBezTo>
                    <a:cubicBezTo>
                      <a:pt x="0" y="99"/>
                      <a:pt x="680" y="496"/>
                      <a:pt x="680" y="496"/>
                    </a:cubicBezTo>
                    <a:cubicBezTo>
                      <a:pt x="680" y="488"/>
                      <a:pt x="682" y="481"/>
                      <a:pt x="686" y="475"/>
                    </a:cubicBezTo>
                    <a:cubicBezTo>
                      <a:pt x="686" y="467"/>
                      <a:pt x="688" y="461"/>
                      <a:pt x="692" y="455"/>
                    </a:cubicBezTo>
                    <a:cubicBezTo>
                      <a:pt x="698" y="447"/>
                      <a:pt x="700" y="440"/>
                      <a:pt x="706" y="436"/>
                    </a:cubicBezTo>
                    <a:cubicBezTo>
                      <a:pt x="710" y="430"/>
                      <a:pt x="716" y="426"/>
                      <a:pt x="721" y="424"/>
                    </a:cubicBezTo>
                    <a:lnTo>
                      <a:pt x="764" y="398"/>
                    </a:lnTo>
                    <a:lnTo>
                      <a:pt x="84" y="1"/>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37"/>
              <p:cNvSpPr/>
              <p:nvPr/>
            </p:nvSpPr>
            <p:spPr>
              <a:xfrm rot="39010">
                <a:off x="7237660" y="3775757"/>
                <a:ext cx="179903" cy="104982"/>
              </a:xfrm>
              <a:custGeom>
                <a:avLst/>
                <a:gdLst/>
                <a:ahLst/>
                <a:cxnLst/>
                <a:rect l="l" t="t" r="r" b="b"/>
                <a:pathLst>
                  <a:path w="766" h="447" extrusionOk="0">
                    <a:moveTo>
                      <a:pt x="88" y="0"/>
                    </a:moveTo>
                    <a:lnTo>
                      <a:pt x="41" y="27"/>
                    </a:lnTo>
                    <a:lnTo>
                      <a:pt x="0" y="51"/>
                    </a:lnTo>
                    <a:lnTo>
                      <a:pt x="680" y="446"/>
                    </a:lnTo>
                    <a:lnTo>
                      <a:pt x="723" y="420"/>
                    </a:lnTo>
                    <a:lnTo>
                      <a:pt x="766" y="395"/>
                    </a:lnTo>
                    <a:lnTo>
                      <a:pt x="88" y="0"/>
                    </a:lnTo>
                    <a:close/>
                  </a:path>
                </a:pathLst>
              </a:custGeom>
              <a:solidFill>
                <a:srgbClr val="0C0E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37"/>
              <p:cNvSpPr/>
              <p:nvPr/>
            </p:nvSpPr>
            <p:spPr>
              <a:xfrm rot="39010">
                <a:off x="7228094" y="3775570"/>
                <a:ext cx="166046" cy="93944"/>
              </a:xfrm>
              <a:custGeom>
                <a:avLst/>
                <a:gdLst/>
                <a:ahLst/>
                <a:cxnLst/>
                <a:rect l="l" t="t" r="r" b="b"/>
                <a:pathLst>
                  <a:path w="707" h="400" extrusionOk="0">
                    <a:moveTo>
                      <a:pt x="699" y="393"/>
                    </a:moveTo>
                    <a:lnTo>
                      <a:pt x="706" y="397"/>
                    </a:lnTo>
                    <a:cubicBezTo>
                      <a:pt x="705" y="395"/>
                      <a:pt x="702" y="393"/>
                      <a:pt x="699" y="393"/>
                    </a:cubicBezTo>
                    <a:close/>
                    <a:moveTo>
                      <a:pt x="25" y="0"/>
                    </a:moveTo>
                    <a:cubicBezTo>
                      <a:pt x="1" y="6"/>
                      <a:pt x="680" y="399"/>
                      <a:pt x="680" y="399"/>
                    </a:cubicBezTo>
                    <a:cubicBezTo>
                      <a:pt x="686" y="395"/>
                      <a:pt x="692" y="393"/>
                      <a:pt x="697" y="393"/>
                    </a:cubicBezTo>
                    <a:cubicBezTo>
                      <a:pt x="698" y="393"/>
                      <a:pt x="698" y="393"/>
                      <a:pt x="699" y="393"/>
                    </a:cubicBezTo>
                    <a:lnTo>
                      <a:pt x="699" y="393"/>
                    </a:lnTo>
                    <a:lnTo>
                      <a:pt x="29" y="2"/>
                    </a:lnTo>
                    <a:lnTo>
                      <a:pt x="25" y="0"/>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37"/>
              <p:cNvSpPr/>
              <p:nvPr/>
            </p:nvSpPr>
            <p:spPr>
              <a:xfrm rot="39010">
                <a:off x="7208077" y="3798797"/>
                <a:ext cx="160175" cy="98172"/>
              </a:xfrm>
              <a:custGeom>
                <a:avLst/>
                <a:gdLst/>
                <a:ahLst/>
                <a:cxnLst/>
                <a:rect l="l" t="t" r="r" b="b"/>
                <a:pathLst>
                  <a:path w="682" h="418" extrusionOk="0">
                    <a:moveTo>
                      <a:pt x="1" y="1"/>
                    </a:moveTo>
                    <a:lnTo>
                      <a:pt x="1" y="23"/>
                    </a:lnTo>
                    <a:lnTo>
                      <a:pt x="682" y="418"/>
                    </a:lnTo>
                    <a:lnTo>
                      <a:pt x="682" y="393"/>
                    </a:lnTo>
                    <a:lnTo>
                      <a:pt x="1" y="1"/>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37"/>
              <p:cNvSpPr/>
              <p:nvPr/>
            </p:nvSpPr>
            <p:spPr>
              <a:xfrm rot="39010">
                <a:off x="7207764" y="3775888"/>
                <a:ext cx="179903" cy="116491"/>
              </a:xfrm>
              <a:custGeom>
                <a:avLst/>
                <a:gdLst/>
                <a:ahLst/>
                <a:cxnLst/>
                <a:rect l="l" t="t" r="r" b="b"/>
                <a:pathLst>
                  <a:path w="766" h="496" extrusionOk="0">
                    <a:moveTo>
                      <a:pt x="84" y="0"/>
                    </a:moveTo>
                    <a:lnTo>
                      <a:pt x="42" y="27"/>
                    </a:lnTo>
                    <a:cubicBezTo>
                      <a:pt x="19" y="49"/>
                      <a:pt x="15" y="49"/>
                      <a:pt x="15" y="52"/>
                    </a:cubicBezTo>
                    <a:cubicBezTo>
                      <a:pt x="13" y="56"/>
                      <a:pt x="13" y="56"/>
                      <a:pt x="13" y="58"/>
                    </a:cubicBezTo>
                    <a:cubicBezTo>
                      <a:pt x="1" y="99"/>
                      <a:pt x="680" y="495"/>
                      <a:pt x="680" y="495"/>
                    </a:cubicBezTo>
                    <a:cubicBezTo>
                      <a:pt x="680" y="487"/>
                      <a:pt x="684" y="481"/>
                      <a:pt x="684" y="475"/>
                    </a:cubicBezTo>
                    <a:cubicBezTo>
                      <a:pt x="688" y="467"/>
                      <a:pt x="690" y="461"/>
                      <a:pt x="694" y="455"/>
                    </a:cubicBezTo>
                    <a:cubicBezTo>
                      <a:pt x="698" y="446"/>
                      <a:pt x="700" y="440"/>
                      <a:pt x="706" y="436"/>
                    </a:cubicBezTo>
                    <a:cubicBezTo>
                      <a:pt x="711" y="430"/>
                      <a:pt x="717" y="426"/>
                      <a:pt x="721" y="424"/>
                    </a:cubicBezTo>
                    <a:lnTo>
                      <a:pt x="766" y="397"/>
                    </a:lnTo>
                    <a:lnTo>
                      <a:pt x="84" y="0"/>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37"/>
              <p:cNvSpPr/>
              <p:nvPr/>
            </p:nvSpPr>
            <p:spPr>
              <a:xfrm rot="39010">
                <a:off x="7187780" y="3804083"/>
                <a:ext cx="180373" cy="104982"/>
              </a:xfrm>
              <a:custGeom>
                <a:avLst/>
                <a:gdLst/>
                <a:ahLst/>
                <a:cxnLst/>
                <a:rect l="l" t="t" r="r" b="b"/>
                <a:pathLst>
                  <a:path w="768" h="447" extrusionOk="0">
                    <a:moveTo>
                      <a:pt x="87" y="0"/>
                    </a:moveTo>
                    <a:lnTo>
                      <a:pt x="42" y="27"/>
                    </a:lnTo>
                    <a:lnTo>
                      <a:pt x="1" y="49"/>
                    </a:lnTo>
                    <a:lnTo>
                      <a:pt x="680" y="446"/>
                    </a:lnTo>
                    <a:lnTo>
                      <a:pt x="721" y="419"/>
                    </a:lnTo>
                    <a:lnTo>
                      <a:pt x="768" y="395"/>
                    </a:lnTo>
                    <a:lnTo>
                      <a:pt x="87" y="0"/>
                    </a:lnTo>
                    <a:close/>
                  </a:path>
                </a:pathLst>
              </a:custGeom>
              <a:solidFill>
                <a:srgbClr val="0C0E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37"/>
              <p:cNvSpPr/>
              <p:nvPr/>
            </p:nvSpPr>
            <p:spPr>
              <a:xfrm rot="39010">
                <a:off x="7177740" y="3804363"/>
                <a:ext cx="166986" cy="93944"/>
              </a:xfrm>
              <a:custGeom>
                <a:avLst/>
                <a:gdLst/>
                <a:ahLst/>
                <a:cxnLst/>
                <a:rect l="l" t="t" r="r" b="b"/>
                <a:pathLst>
                  <a:path w="711" h="400" extrusionOk="0">
                    <a:moveTo>
                      <a:pt x="29" y="0"/>
                    </a:moveTo>
                    <a:cubicBezTo>
                      <a:pt x="1" y="4"/>
                      <a:pt x="682" y="399"/>
                      <a:pt x="682" y="399"/>
                    </a:cubicBezTo>
                    <a:cubicBezTo>
                      <a:pt x="688" y="395"/>
                      <a:pt x="692" y="393"/>
                      <a:pt x="698" y="393"/>
                    </a:cubicBezTo>
                    <a:cubicBezTo>
                      <a:pt x="703" y="393"/>
                      <a:pt x="707" y="393"/>
                      <a:pt x="711" y="395"/>
                    </a:cubicBezTo>
                    <a:lnTo>
                      <a:pt x="29" y="0"/>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37"/>
              <p:cNvSpPr/>
              <p:nvPr/>
            </p:nvSpPr>
            <p:spPr>
              <a:xfrm rot="39010">
                <a:off x="7157728" y="3827116"/>
                <a:ext cx="160409" cy="98172"/>
              </a:xfrm>
              <a:custGeom>
                <a:avLst/>
                <a:gdLst/>
                <a:ahLst/>
                <a:cxnLst/>
                <a:rect l="l" t="t" r="r" b="b"/>
                <a:pathLst>
                  <a:path w="683" h="418" extrusionOk="0">
                    <a:moveTo>
                      <a:pt x="1" y="0"/>
                    </a:moveTo>
                    <a:lnTo>
                      <a:pt x="1" y="23"/>
                    </a:lnTo>
                    <a:lnTo>
                      <a:pt x="682" y="418"/>
                    </a:lnTo>
                    <a:lnTo>
                      <a:pt x="682" y="393"/>
                    </a:lnTo>
                    <a:lnTo>
                      <a:pt x="1" y="0"/>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37"/>
              <p:cNvSpPr/>
              <p:nvPr/>
            </p:nvSpPr>
            <p:spPr>
              <a:xfrm rot="39010">
                <a:off x="7157407" y="3805150"/>
                <a:ext cx="180607" cy="116021"/>
              </a:xfrm>
              <a:custGeom>
                <a:avLst/>
                <a:gdLst/>
                <a:ahLst/>
                <a:cxnLst/>
                <a:rect l="l" t="t" r="r" b="b"/>
                <a:pathLst>
                  <a:path w="769" h="494" extrusionOk="0">
                    <a:moveTo>
                      <a:pt x="89" y="0"/>
                    </a:moveTo>
                    <a:lnTo>
                      <a:pt x="42" y="25"/>
                    </a:lnTo>
                    <a:cubicBezTo>
                      <a:pt x="19" y="47"/>
                      <a:pt x="17" y="47"/>
                      <a:pt x="17" y="51"/>
                    </a:cubicBezTo>
                    <a:cubicBezTo>
                      <a:pt x="13" y="53"/>
                      <a:pt x="13" y="53"/>
                      <a:pt x="13" y="55"/>
                    </a:cubicBezTo>
                    <a:cubicBezTo>
                      <a:pt x="1" y="96"/>
                      <a:pt x="682" y="493"/>
                      <a:pt x="682" y="493"/>
                    </a:cubicBezTo>
                    <a:cubicBezTo>
                      <a:pt x="682" y="485"/>
                      <a:pt x="684" y="481"/>
                      <a:pt x="684" y="473"/>
                    </a:cubicBezTo>
                    <a:cubicBezTo>
                      <a:pt x="686" y="465"/>
                      <a:pt x="688" y="461"/>
                      <a:pt x="694" y="452"/>
                    </a:cubicBezTo>
                    <a:cubicBezTo>
                      <a:pt x="703" y="440"/>
                      <a:pt x="713" y="430"/>
                      <a:pt x="723" y="422"/>
                    </a:cubicBezTo>
                    <a:lnTo>
                      <a:pt x="768" y="395"/>
                    </a:lnTo>
                    <a:lnTo>
                      <a:pt x="89" y="0"/>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37"/>
              <p:cNvSpPr/>
              <p:nvPr/>
            </p:nvSpPr>
            <p:spPr>
              <a:xfrm rot="39010">
                <a:off x="7137434" y="3832168"/>
                <a:ext cx="180607" cy="104982"/>
              </a:xfrm>
              <a:custGeom>
                <a:avLst/>
                <a:gdLst/>
                <a:ahLst/>
                <a:cxnLst/>
                <a:rect l="l" t="t" r="r" b="b"/>
                <a:pathLst>
                  <a:path w="769" h="447" extrusionOk="0">
                    <a:moveTo>
                      <a:pt x="87" y="1"/>
                    </a:moveTo>
                    <a:lnTo>
                      <a:pt x="44" y="27"/>
                    </a:lnTo>
                    <a:lnTo>
                      <a:pt x="1" y="50"/>
                    </a:lnTo>
                    <a:lnTo>
                      <a:pt x="680" y="447"/>
                    </a:lnTo>
                    <a:lnTo>
                      <a:pt x="721" y="420"/>
                    </a:lnTo>
                    <a:lnTo>
                      <a:pt x="768" y="396"/>
                    </a:lnTo>
                    <a:lnTo>
                      <a:pt x="87" y="1"/>
                    </a:lnTo>
                    <a:close/>
                  </a:path>
                </a:pathLst>
              </a:custGeom>
              <a:solidFill>
                <a:srgbClr val="0C0E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37"/>
              <p:cNvSpPr/>
              <p:nvPr/>
            </p:nvSpPr>
            <p:spPr>
              <a:xfrm rot="39010">
                <a:off x="7128108" y="3831511"/>
                <a:ext cx="166281" cy="93944"/>
              </a:xfrm>
              <a:custGeom>
                <a:avLst/>
                <a:gdLst/>
                <a:ahLst/>
                <a:cxnLst/>
                <a:rect l="l" t="t" r="r" b="b"/>
                <a:pathLst>
                  <a:path w="708" h="400" extrusionOk="0">
                    <a:moveTo>
                      <a:pt x="23" y="1"/>
                    </a:moveTo>
                    <a:cubicBezTo>
                      <a:pt x="0" y="5"/>
                      <a:pt x="679" y="400"/>
                      <a:pt x="679" y="400"/>
                    </a:cubicBezTo>
                    <a:cubicBezTo>
                      <a:pt x="685" y="398"/>
                      <a:pt x="690" y="398"/>
                      <a:pt x="696" y="398"/>
                    </a:cubicBezTo>
                    <a:cubicBezTo>
                      <a:pt x="699" y="398"/>
                      <a:pt x="703" y="398"/>
                      <a:pt x="706" y="399"/>
                    </a:cubicBezTo>
                    <a:lnTo>
                      <a:pt x="706" y="399"/>
                    </a:lnTo>
                    <a:lnTo>
                      <a:pt x="29" y="3"/>
                    </a:lnTo>
                    <a:cubicBezTo>
                      <a:pt x="25" y="1"/>
                      <a:pt x="23" y="1"/>
                      <a:pt x="23" y="1"/>
                    </a:cubicBezTo>
                    <a:close/>
                    <a:moveTo>
                      <a:pt x="706" y="399"/>
                    </a:moveTo>
                    <a:lnTo>
                      <a:pt x="708" y="400"/>
                    </a:lnTo>
                    <a:cubicBezTo>
                      <a:pt x="707" y="399"/>
                      <a:pt x="707" y="399"/>
                      <a:pt x="706" y="399"/>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37"/>
              <p:cNvSpPr/>
              <p:nvPr/>
            </p:nvSpPr>
            <p:spPr>
              <a:xfrm rot="39010">
                <a:off x="7108084" y="3855439"/>
                <a:ext cx="159705" cy="98172"/>
              </a:xfrm>
              <a:custGeom>
                <a:avLst/>
                <a:gdLst/>
                <a:ahLst/>
                <a:cxnLst/>
                <a:rect l="l" t="t" r="r" b="b"/>
                <a:pathLst>
                  <a:path w="680" h="418" extrusionOk="0">
                    <a:moveTo>
                      <a:pt x="0" y="0"/>
                    </a:moveTo>
                    <a:lnTo>
                      <a:pt x="0" y="23"/>
                    </a:lnTo>
                    <a:lnTo>
                      <a:pt x="679" y="417"/>
                    </a:lnTo>
                    <a:lnTo>
                      <a:pt x="679" y="393"/>
                    </a:lnTo>
                    <a:lnTo>
                      <a:pt x="0" y="0"/>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37"/>
              <p:cNvSpPr/>
              <p:nvPr/>
            </p:nvSpPr>
            <p:spPr>
              <a:xfrm rot="39010">
                <a:off x="7107309" y="3832295"/>
                <a:ext cx="180373" cy="115551"/>
              </a:xfrm>
              <a:custGeom>
                <a:avLst/>
                <a:gdLst/>
                <a:ahLst/>
                <a:cxnLst/>
                <a:rect l="l" t="t" r="r" b="b"/>
                <a:pathLst>
                  <a:path w="768" h="492" extrusionOk="0">
                    <a:moveTo>
                      <a:pt x="88" y="1"/>
                    </a:moveTo>
                    <a:lnTo>
                      <a:pt x="41" y="27"/>
                    </a:lnTo>
                    <a:cubicBezTo>
                      <a:pt x="18" y="50"/>
                      <a:pt x="16" y="50"/>
                      <a:pt x="16" y="52"/>
                    </a:cubicBezTo>
                    <a:cubicBezTo>
                      <a:pt x="0" y="99"/>
                      <a:pt x="681" y="492"/>
                      <a:pt x="681" y="492"/>
                    </a:cubicBezTo>
                    <a:cubicBezTo>
                      <a:pt x="681" y="484"/>
                      <a:pt x="683" y="480"/>
                      <a:pt x="683" y="471"/>
                    </a:cubicBezTo>
                    <a:cubicBezTo>
                      <a:pt x="685" y="463"/>
                      <a:pt x="690" y="459"/>
                      <a:pt x="694" y="451"/>
                    </a:cubicBezTo>
                    <a:cubicBezTo>
                      <a:pt x="702" y="439"/>
                      <a:pt x="712" y="428"/>
                      <a:pt x="722" y="420"/>
                    </a:cubicBezTo>
                    <a:lnTo>
                      <a:pt x="767" y="396"/>
                    </a:lnTo>
                    <a:lnTo>
                      <a:pt x="88" y="1"/>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37"/>
              <p:cNvSpPr/>
              <p:nvPr/>
            </p:nvSpPr>
            <p:spPr>
              <a:xfrm rot="39010">
                <a:off x="7087319" y="3860488"/>
                <a:ext cx="180373" cy="104982"/>
              </a:xfrm>
              <a:custGeom>
                <a:avLst/>
                <a:gdLst/>
                <a:ahLst/>
                <a:cxnLst/>
                <a:rect l="l" t="t" r="r" b="b"/>
                <a:pathLst>
                  <a:path w="768" h="447" extrusionOk="0">
                    <a:moveTo>
                      <a:pt x="88" y="1"/>
                    </a:moveTo>
                    <a:lnTo>
                      <a:pt x="43" y="23"/>
                    </a:lnTo>
                    <a:lnTo>
                      <a:pt x="0" y="50"/>
                    </a:lnTo>
                    <a:lnTo>
                      <a:pt x="681" y="447"/>
                    </a:lnTo>
                    <a:lnTo>
                      <a:pt x="724" y="420"/>
                    </a:lnTo>
                    <a:lnTo>
                      <a:pt x="767" y="395"/>
                    </a:lnTo>
                    <a:lnTo>
                      <a:pt x="88" y="1"/>
                    </a:lnTo>
                    <a:close/>
                  </a:path>
                </a:pathLst>
              </a:custGeom>
              <a:solidFill>
                <a:srgbClr val="0C0E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37"/>
              <p:cNvSpPr/>
              <p:nvPr/>
            </p:nvSpPr>
            <p:spPr>
              <a:xfrm rot="39010">
                <a:off x="7077765" y="3859361"/>
                <a:ext cx="166516" cy="93944"/>
              </a:xfrm>
              <a:custGeom>
                <a:avLst/>
                <a:gdLst/>
                <a:ahLst/>
                <a:cxnLst/>
                <a:rect l="l" t="t" r="r" b="b"/>
                <a:pathLst>
                  <a:path w="709" h="400" extrusionOk="0">
                    <a:moveTo>
                      <a:pt x="23" y="0"/>
                    </a:moveTo>
                    <a:lnTo>
                      <a:pt x="23" y="0"/>
                    </a:lnTo>
                    <a:cubicBezTo>
                      <a:pt x="0" y="5"/>
                      <a:pt x="682" y="399"/>
                      <a:pt x="682" y="399"/>
                    </a:cubicBezTo>
                    <a:cubicBezTo>
                      <a:pt x="686" y="399"/>
                      <a:pt x="692" y="395"/>
                      <a:pt x="696" y="395"/>
                    </a:cubicBezTo>
                    <a:cubicBezTo>
                      <a:pt x="698" y="395"/>
                      <a:pt x="700" y="395"/>
                      <a:pt x="701" y="396"/>
                    </a:cubicBezTo>
                    <a:lnTo>
                      <a:pt x="701" y="396"/>
                    </a:lnTo>
                    <a:lnTo>
                      <a:pt x="29" y="3"/>
                    </a:lnTo>
                    <a:cubicBezTo>
                      <a:pt x="27" y="0"/>
                      <a:pt x="23" y="0"/>
                      <a:pt x="23" y="0"/>
                    </a:cubicBezTo>
                    <a:close/>
                    <a:moveTo>
                      <a:pt x="701" y="396"/>
                    </a:moveTo>
                    <a:lnTo>
                      <a:pt x="708" y="399"/>
                    </a:lnTo>
                    <a:cubicBezTo>
                      <a:pt x="707" y="397"/>
                      <a:pt x="705" y="396"/>
                      <a:pt x="701" y="396"/>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37"/>
              <p:cNvSpPr/>
              <p:nvPr/>
            </p:nvSpPr>
            <p:spPr>
              <a:xfrm rot="39010">
                <a:off x="7057738" y="3883053"/>
                <a:ext cx="159705" cy="98876"/>
              </a:xfrm>
              <a:custGeom>
                <a:avLst/>
                <a:gdLst/>
                <a:ahLst/>
                <a:cxnLst/>
                <a:rect l="l" t="t" r="r" b="b"/>
                <a:pathLst>
                  <a:path w="680" h="421" extrusionOk="0">
                    <a:moveTo>
                      <a:pt x="0" y="1"/>
                    </a:moveTo>
                    <a:lnTo>
                      <a:pt x="0" y="23"/>
                    </a:lnTo>
                    <a:lnTo>
                      <a:pt x="680" y="420"/>
                    </a:lnTo>
                    <a:lnTo>
                      <a:pt x="680" y="396"/>
                    </a:lnTo>
                    <a:lnTo>
                      <a:pt x="0" y="1"/>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37"/>
              <p:cNvSpPr/>
              <p:nvPr/>
            </p:nvSpPr>
            <p:spPr>
              <a:xfrm rot="39010">
                <a:off x="7057432" y="3860149"/>
                <a:ext cx="180373" cy="116021"/>
              </a:xfrm>
              <a:custGeom>
                <a:avLst/>
                <a:gdLst/>
                <a:ahLst/>
                <a:cxnLst/>
                <a:rect l="l" t="t" r="r" b="b"/>
                <a:pathLst>
                  <a:path w="768" h="494" extrusionOk="0">
                    <a:moveTo>
                      <a:pt x="86" y="1"/>
                    </a:moveTo>
                    <a:lnTo>
                      <a:pt x="41" y="27"/>
                    </a:lnTo>
                    <a:cubicBezTo>
                      <a:pt x="17" y="50"/>
                      <a:pt x="15" y="50"/>
                      <a:pt x="15" y="52"/>
                    </a:cubicBezTo>
                    <a:cubicBezTo>
                      <a:pt x="13" y="54"/>
                      <a:pt x="13" y="54"/>
                      <a:pt x="13" y="58"/>
                    </a:cubicBezTo>
                    <a:cubicBezTo>
                      <a:pt x="0" y="99"/>
                      <a:pt x="680" y="494"/>
                      <a:pt x="680" y="494"/>
                    </a:cubicBezTo>
                    <a:cubicBezTo>
                      <a:pt x="680" y="488"/>
                      <a:pt x="682" y="481"/>
                      <a:pt x="682" y="473"/>
                    </a:cubicBezTo>
                    <a:cubicBezTo>
                      <a:pt x="688" y="467"/>
                      <a:pt x="690" y="461"/>
                      <a:pt x="692" y="453"/>
                    </a:cubicBezTo>
                    <a:cubicBezTo>
                      <a:pt x="698" y="447"/>
                      <a:pt x="700" y="440"/>
                      <a:pt x="706" y="436"/>
                    </a:cubicBezTo>
                    <a:cubicBezTo>
                      <a:pt x="710" y="430"/>
                      <a:pt x="716" y="426"/>
                      <a:pt x="720" y="422"/>
                    </a:cubicBezTo>
                    <a:lnTo>
                      <a:pt x="768" y="397"/>
                    </a:lnTo>
                    <a:lnTo>
                      <a:pt x="86" y="1"/>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37"/>
              <p:cNvSpPr/>
              <p:nvPr/>
            </p:nvSpPr>
            <p:spPr>
              <a:xfrm rot="39010">
                <a:off x="7036973" y="3888337"/>
                <a:ext cx="180373" cy="105452"/>
              </a:xfrm>
              <a:custGeom>
                <a:avLst/>
                <a:gdLst/>
                <a:ahLst/>
                <a:cxnLst/>
                <a:rect l="l" t="t" r="r" b="b"/>
                <a:pathLst>
                  <a:path w="768" h="449" extrusionOk="0">
                    <a:moveTo>
                      <a:pt x="88" y="0"/>
                    </a:moveTo>
                    <a:lnTo>
                      <a:pt x="45" y="25"/>
                    </a:lnTo>
                    <a:lnTo>
                      <a:pt x="0" y="51"/>
                    </a:lnTo>
                    <a:lnTo>
                      <a:pt x="682" y="448"/>
                    </a:lnTo>
                    <a:lnTo>
                      <a:pt x="725" y="420"/>
                    </a:lnTo>
                    <a:lnTo>
                      <a:pt x="768" y="397"/>
                    </a:lnTo>
                    <a:lnTo>
                      <a:pt x="88" y="0"/>
                    </a:lnTo>
                    <a:close/>
                  </a:path>
                </a:pathLst>
              </a:custGeom>
              <a:solidFill>
                <a:srgbClr val="0C0E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37"/>
              <p:cNvSpPr/>
              <p:nvPr/>
            </p:nvSpPr>
            <p:spPr>
              <a:xfrm rot="39010">
                <a:off x="7028348" y="3887925"/>
                <a:ext cx="166516" cy="94649"/>
              </a:xfrm>
              <a:custGeom>
                <a:avLst/>
                <a:gdLst/>
                <a:ahLst/>
                <a:cxnLst/>
                <a:rect l="l" t="t" r="r" b="b"/>
                <a:pathLst>
                  <a:path w="709" h="403" extrusionOk="0">
                    <a:moveTo>
                      <a:pt x="704" y="397"/>
                    </a:moveTo>
                    <a:lnTo>
                      <a:pt x="708" y="400"/>
                    </a:lnTo>
                    <a:cubicBezTo>
                      <a:pt x="707" y="399"/>
                      <a:pt x="705" y="398"/>
                      <a:pt x="704" y="397"/>
                    </a:cubicBezTo>
                    <a:close/>
                    <a:moveTo>
                      <a:pt x="18" y="1"/>
                    </a:moveTo>
                    <a:cubicBezTo>
                      <a:pt x="13" y="1"/>
                      <a:pt x="7" y="3"/>
                      <a:pt x="1" y="9"/>
                    </a:cubicBezTo>
                    <a:lnTo>
                      <a:pt x="680" y="402"/>
                    </a:lnTo>
                    <a:cubicBezTo>
                      <a:pt x="685" y="398"/>
                      <a:pt x="691" y="396"/>
                      <a:pt x="696" y="396"/>
                    </a:cubicBezTo>
                    <a:cubicBezTo>
                      <a:pt x="699" y="396"/>
                      <a:pt x="701" y="396"/>
                      <a:pt x="704" y="397"/>
                    </a:cubicBezTo>
                    <a:lnTo>
                      <a:pt x="704" y="397"/>
                    </a:lnTo>
                    <a:lnTo>
                      <a:pt x="27" y="3"/>
                    </a:lnTo>
                    <a:cubicBezTo>
                      <a:pt x="25" y="2"/>
                      <a:pt x="22" y="1"/>
                      <a:pt x="18" y="1"/>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37"/>
              <p:cNvSpPr/>
              <p:nvPr/>
            </p:nvSpPr>
            <p:spPr>
              <a:xfrm rot="39010">
                <a:off x="7027405" y="3889055"/>
                <a:ext cx="160644" cy="93005"/>
              </a:xfrm>
              <a:custGeom>
                <a:avLst/>
                <a:gdLst/>
                <a:ahLst/>
                <a:cxnLst/>
                <a:rect l="l" t="t" r="r" b="b"/>
                <a:pathLst>
                  <a:path w="684" h="396" extrusionOk="0">
                    <a:moveTo>
                      <a:pt x="0" y="0"/>
                    </a:moveTo>
                    <a:lnTo>
                      <a:pt x="682" y="395"/>
                    </a:lnTo>
                    <a:cubicBezTo>
                      <a:pt x="684" y="395"/>
                      <a:pt x="5" y="0"/>
                      <a:pt x="0" y="0"/>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37"/>
              <p:cNvSpPr/>
              <p:nvPr/>
            </p:nvSpPr>
            <p:spPr>
              <a:xfrm rot="39010">
                <a:off x="7028344" y="3889061"/>
                <a:ext cx="159705" cy="93005"/>
              </a:xfrm>
              <a:custGeom>
                <a:avLst/>
                <a:gdLst/>
                <a:ahLst/>
                <a:cxnLst/>
                <a:rect l="l" t="t" r="r" b="b"/>
                <a:pathLst>
                  <a:path w="680" h="396" extrusionOk="0">
                    <a:moveTo>
                      <a:pt x="1" y="0"/>
                    </a:moveTo>
                    <a:cubicBezTo>
                      <a:pt x="1" y="0"/>
                      <a:pt x="1" y="0"/>
                      <a:pt x="1" y="0"/>
                    </a:cubicBezTo>
                    <a:lnTo>
                      <a:pt x="680" y="395"/>
                    </a:lnTo>
                    <a:cubicBezTo>
                      <a:pt x="680" y="395"/>
                      <a:pt x="6" y="0"/>
                      <a:pt x="1" y="0"/>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37"/>
              <p:cNvSpPr/>
              <p:nvPr/>
            </p:nvSpPr>
            <p:spPr>
              <a:xfrm rot="39010">
                <a:off x="7028347" y="3888594"/>
                <a:ext cx="160175" cy="93474"/>
              </a:xfrm>
              <a:custGeom>
                <a:avLst/>
                <a:gdLst/>
                <a:ahLst/>
                <a:cxnLst/>
                <a:rect l="l" t="t" r="r" b="b"/>
                <a:pathLst>
                  <a:path w="682" h="398" extrusionOk="0">
                    <a:moveTo>
                      <a:pt x="1" y="0"/>
                    </a:moveTo>
                    <a:lnTo>
                      <a:pt x="680" y="397"/>
                    </a:lnTo>
                    <a:cubicBezTo>
                      <a:pt x="682" y="395"/>
                      <a:pt x="3" y="0"/>
                      <a:pt x="1" y="0"/>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37"/>
              <p:cNvSpPr/>
              <p:nvPr/>
            </p:nvSpPr>
            <p:spPr>
              <a:xfrm rot="39010">
                <a:off x="7028822" y="3888127"/>
                <a:ext cx="159705" cy="93474"/>
              </a:xfrm>
              <a:custGeom>
                <a:avLst/>
                <a:gdLst/>
                <a:ahLst/>
                <a:cxnLst/>
                <a:rect l="l" t="t" r="r" b="b"/>
                <a:pathLst>
                  <a:path w="680" h="398" extrusionOk="0">
                    <a:moveTo>
                      <a:pt x="1" y="0"/>
                    </a:moveTo>
                    <a:lnTo>
                      <a:pt x="680" y="397"/>
                    </a:lnTo>
                    <a:cubicBezTo>
                      <a:pt x="680" y="397"/>
                      <a:pt x="3" y="0"/>
                      <a:pt x="1" y="0"/>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37"/>
              <p:cNvSpPr/>
              <p:nvPr/>
            </p:nvSpPr>
            <p:spPr>
              <a:xfrm rot="39010">
                <a:off x="7028822" y="3888131"/>
                <a:ext cx="160409" cy="93474"/>
              </a:xfrm>
              <a:custGeom>
                <a:avLst/>
                <a:gdLst/>
                <a:ahLst/>
                <a:cxnLst/>
                <a:rect l="l" t="t" r="r" b="b"/>
                <a:pathLst>
                  <a:path w="683" h="398" extrusionOk="0">
                    <a:moveTo>
                      <a:pt x="1" y="0"/>
                    </a:moveTo>
                    <a:cubicBezTo>
                      <a:pt x="1" y="1"/>
                      <a:pt x="48" y="28"/>
                      <a:pt x="118" y="69"/>
                    </a:cubicBezTo>
                    <a:lnTo>
                      <a:pt x="118" y="69"/>
                    </a:lnTo>
                    <a:lnTo>
                      <a:pt x="1" y="0"/>
                    </a:lnTo>
                    <a:close/>
                    <a:moveTo>
                      <a:pt x="118" y="69"/>
                    </a:moveTo>
                    <a:lnTo>
                      <a:pt x="680" y="397"/>
                    </a:lnTo>
                    <a:cubicBezTo>
                      <a:pt x="683" y="397"/>
                      <a:pt x="313" y="182"/>
                      <a:pt x="118" y="69"/>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37"/>
              <p:cNvSpPr/>
              <p:nvPr/>
            </p:nvSpPr>
            <p:spPr>
              <a:xfrm rot="39010">
                <a:off x="7029292" y="3888137"/>
                <a:ext cx="160644" cy="93474"/>
              </a:xfrm>
              <a:custGeom>
                <a:avLst/>
                <a:gdLst/>
                <a:ahLst/>
                <a:cxnLst/>
                <a:rect l="l" t="t" r="r" b="b"/>
                <a:pathLst>
                  <a:path w="684" h="398" extrusionOk="0">
                    <a:moveTo>
                      <a:pt x="1" y="0"/>
                    </a:moveTo>
                    <a:lnTo>
                      <a:pt x="682" y="397"/>
                    </a:lnTo>
                    <a:cubicBezTo>
                      <a:pt x="684" y="393"/>
                      <a:pt x="3" y="0"/>
                      <a:pt x="1" y="0"/>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37"/>
              <p:cNvSpPr/>
              <p:nvPr/>
            </p:nvSpPr>
            <p:spPr>
              <a:xfrm rot="39010">
                <a:off x="7029759" y="3888610"/>
                <a:ext cx="160175" cy="93005"/>
              </a:xfrm>
              <a:custGeom>
                <a:avLst/>
                <a:gdLst/>
                <a:ahLst/>
                <a:cxnLst/>
                <a:rect l="l" t="t" r="r" b="b"/>
                <a:pathLst>
                  <a:path w="682" h="396" extrusionOk="0">
                    <a:moveTo>
                      <a:pt x="1" y="0"/>
                    </a:moveTo>
                    <a:lnTo>
                      <a:pt x="682" y="395"/>
                    </a:lnTo>
                    <a:cubicBezTo>
                      <a:pt x="682" y="395"/>
                      <a:pt x="5" y="0"/>
                      <a:pt x="1" y="0"/>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37"/>
              <p:cNvSpPr/>
              <p:nvPr/>
            </p:nvSpPr>
            <p:spPr>
              <a:xfrm rot="39010">
                <a:off x="7029767" y="3888144"/>
                <a:ext cx="160879" cy="92535"/>
              </a:xfrm>
              <a:custGeom>
                <a:avLst/>
                <a:gdLst/>
                <a:ahLst/>
                <a:cxnLst/>
                <a:rect l="l" t="t" r="r" b="b"/>
                <a:pathLst>
                  <a:path w="685" h="394" extrusionOk="0">
                    <a:moveTo>
                      <a:pt x="1" y="0"/>
                    </a:moveTo>
                    <a:lnTo>
                      <a:pt x="682" y="393"/>
                    </a:lnTo>
                    <a:cubicBezTo>
                      <a:pt x="684" y="393"/>
                      <a:pt x="5" y="0"/>
                      <a:pt x="1" y="0"/>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37"/>
              <p:cNvSpPr/>
              <p:nvPr/>
            </p:nvSpPr>
            <p:spPr>
              <a:xfrm rot="39010">
                <a:off x="7030239" y="3887677"/>
                <a:ext cx="160409" cy="93005"/>
              </a:xfrm>
              <a:custGeom>
                <a:avLst/>
                <a:gdLst/>
                <a:ahLst/>
                <a:cxnLst/>
                <a:rect l="l" t="t" r="r" b="b"/>
                <a:pathLst>
                  <a:path w="683" h="396" extrusionOk="0">
                    <a:moveTo>
                      <a:pt x="1" y="0"/>
                    </a:moveTo>
                    <a:lnTo>
                      <a:pt x="682" y="395"/>
                    </a:lnTo>
                    <a:cubicBezTo>
                      <a:pt x="682" y="395"/>
                      <a:pt x="5" y="2"/>
                      <a:pt x="1" y="0"/>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37"/>
              <p:cNvSpPr/>
              <p:nvPr/>
            </p:nvSpPr>
            <p:spPr>
              <a:xfrm rot="39010">
                <a:off x="7031178" y="3887685"/>
                <a:ext cx="159940" cy="93005"/>
              </a:xfrm>
              <a:custGeom>
                <a:avLst/>
                <a:gdLst/>
                <a:ahLst/>
                <a:cxnLst/>
                <a:rect l="l" t="t" r="r" b="b"/>
                <a:pathLst>
                  <a:path w="681" h="396" extrusionOk="0">
                    <a:moveTo>
                      <a:pt x="1" y="0"/>
                    </a:moveTo>
                    <a:cubicBezTo>
                      <a:pt x="3" y="2"/>
                      <a:pt x="680" y="395"/>
                      <a:pt x="680" y="395"/>
                    </a:cubicBezTo>
                    <a:lnTo>
                      <a:pt x="1" y="0"/>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37"/>
              <p:cNvSpPr/>
              <p:nvPr/>
            </p:nvSpPr>
            <p:spPr>
              <a:xfrm rot="39010">
                <a:off x="7031178" y="3887689"/>
                <a:ext cx="160644" cy="93005"/>
              </a:xfrm>
              <a:custGeom>
                <a:avLst/>
                <a:gdLst/>
                <a:ahLst/>
                <a:cxnLst/>
                <a:rect l="l" t="t" r="r" b="b"/>
                <a:pathLst>
                  <a:path w="684" h="396" extrusionOk="0">
                    <a:moveTo>
                      <a:pt x="1" y="0"/>
                    </a:moveTo>
                    <a:cubicBezTo>
                      <a:pt x="1" y="1"/>
                      <a:pt x="50" y="29"/>
                      <a:pt x="120" y="69"/>
                    </a:cubicBezTo>
                    <a:lnTo>
                      <a:pt x="120" y="69"/>
                    </a:lnTo>
                    <a:lnTo>
                      <a:pt x="1" y="0"/>
                    </a:lnTo>
                    <a:close/>
                    <a:moveTo>
                      <a:pt x="120" y="70"/>
                    </a:moveTo>
                    <a:lnTo>
                      <a:pt x="680" y="395"/>
                    </a:lnTo>
                    <a:cubicBezTo>
                      <a:pt x="683" y="395"/>
                      <a:pt x="316" y="183"/>
                      <a:pt x="120" y="70"/>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37"/>
              <p:cNvSpPr/>
              <p:nvPr/>
            </p:nvSpPr>
            <p:spPr>
              <a:xfrm rot="39010">
                <a:off x="7031648" y="3887693"/>
                <a:ext cx="160409" cy="93005"/>
              </a:xfrm>
              <a:custGeom>
                <a:avLst/>
                <a:gdLst/>
                <a:ahLst/>
                <a:cxnLst/>
                <a:rect l="l" t="t" r="r" b="b"/>
                <a:pathLst>
                  <a:path w="683" h="396" extrusionOk="0">
                    <a:moveTo>
                      <a:pt x="1" y="0"/>
                    </a:moveTo>
                    <a:cubicBezTo>
                      <a:pt x="3" y="2"/>
                      <a:pt x="682" y="395"/>
                      <a:pt x="682" y="395"/>
                    </a:cubicBezTo>
                    <a:lnTo>
                      <a:pt x="1" y="0"/>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37"/>
              <p:cNvSpPr/>
              <p:nvPr/>
            </p:nvSpPr>
            <p:spPr>
              <a:xfrm rot="39010">
                <a:off x="7032118" y="3887698"/>
                <a:ext cx="160409" cy="93005"/>
              </a:xfrm>
              <a:custGeom>
                <a:avLst/>
                <a:gdLst/>
                <a:ahLst/>
                <a:cxnLst/>
                <a:rect l="l" t="t" r="r" b="b"/>
                <a:pathLst>
                  <a:path w="683" h="396" extrusionOk="0">
                    <a:moveTo>
                      <a:pt x="1" y="0"/>
                    </a:moveTo>
                    <a:lnTo>
                      <a:pt x="682" y="395"/>
                    </a:lnTo>
                    <a:cubicBezTo>
                      <a:pt x="682" y="395"/>
                      <a:pt x="5" y="2"/>
                      <a:pt x="1" y="0"/>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37"/>
              <p:cNvSpPr/>
              <p:nvPr/>
            </p:nvSpPr>
            <p:spPr>
              <a:xfrm rot="39010">
                <a:off x="7032118" y="3887701"/>
                <a:ext cx="160879" cy="93005"/>
              </a:xfrm>
              <a:custGeom>
                <a:avLst/>
                <a:gdLst/>
                <a:ahLst/>
                <a:cxnLst/>
                <a:rect l="l" t="t" r="r" b="b"/>
                <a:pathLst>
                  <a:path w="685" h="396" extrusionOk="0">
                    <a:moveTo>
                      <a:pt x="1" y="0"/>
                    </a:moveTo>
                    <a:lnTo>
                      <a:pt x="682" y="395"/>
                    </a:lnTo>
                    <a:cubicBezTo>
                      <a:pt x="684" y="395"/>
                      <a:pt x="7" y="2"/>
                      <a:pt x="1" y="0"/>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37"/>
              <p:cNvSpPr/>
              <p:nvPr/>
            </p:nvSpPr>
            <p:spPr>
              <a:xfrm rot="39010">
                <a:off x="7033292" y="3887710"/>
                <a:ext cx="160175" cy="93005"/>
              </a:xfrm>
              <a:custGeom>
                <a:avLst/>
                <a:gdLst/>
                <a:ahLst/>
                <a:cxnLst/>
                <a:rect l="l" t="t" r="r" b="b"/>
                <a:pathLst>
                  <a:path w="682" h="396" extrusionOk="0">
                    <a:moveTo>
                      <a:pt x="0" y="0"/>
                    </a:moveTo>
                    <a:cubicBezTo>
                      <a:pt x="1" y="1"/>
                      <a:pt x="97" y="57"/>
                      <a:pt x="217" y="126"/>
                    </a:cubicBezTo>
                    <a:lnTo>
                      <a:pt x="217" y="126"/>
                    </a:lnTo>
                    <a:lnTo>
                      <a:pt x="0" y="0"/>
                    </a:lnTo>
                    <a:close/>
                    <a:moveTo>
                      <a:pt x="217" y="126"/>
                    </a:moveTo>
                    <a:lnTo>
                      <a:pt x="679" y="395"/>
                    </a:lnTo>
                    <a:lnTo>
                      <a:pt x="681" y="395"/>
                    </a:lnTo>
                    <a:cubicBezTo>
                      <a:pt x="681" y="395"/>
                      <a:pt x="416" y="242"/>
                      <a:pt x="217" y="126"/>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37"/>
              <p:cNvSpPr/>
              <p:nvPr/>
            </p:nvSpPr>
            <p:spPr>
              <a:xfrm rot="39010">
                <a:off x="7033754" y="3888185"/>
                <a:ext cx="160175" cy="93474"/>
              </a:xfrm>
              <a:custGeom>
                <a:avLst/>
                <a:gdLst/>
                <a:ahLst/>
                <a:cxnLst/>
                <a:rect l="l" t="t" r="r" b="b"/>
                <a:pathLst>
                  <a:path w="682" h="398" extrusionOk="0">
                    <a:moveTo>
                      <a:pt x="0" y="0"/>
                    </a:moveTo>
                    <a:cubicBezTo>
                      <a:pt x="1" y="1"/>
                      <a:pt x="96" y="56"/>
                      <a:pt x="214" y="125"/>
                    </a:cubicBezTo>
                    <a:lnTo>
                      <a:pt x="214" y="125"/>
                    </a:lnTo>
                    <a:lnTo>
                      <a:pt x="0" y="0"/>
                    </a:lnTo>
                    <a:close/>
                    <a:moveTo>
                      <a:pt x="214" y="125"/>
                    </a:moveTo>
                    <a:lnTo>
                      <a:pt x="679" y="397"/>
                    </a:lnTo>
                    <a:lnTo>
                      <a:pt x="681" y="397"/>
                    </a:lnTo>
                    <a:cubicBezTo>
                      <a:pt x="681" y="397"/>
                      <a:pt x="414" y="242"/>
                      <a:pt x="214" y="125"/>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37"/>
              <p:cNvSpPr/>
              <p:nvPr/>
            </p:nvSpPr>
            <p:spPr>
              <a:xfrm rot="39010">
                <a:off x="7007865" y="3911376"/>
                <a:ext cx="159705" cy="97702"/>
              </a:xfrm>
              <a:custGeom>
                <a:avLst/>
                <a:gdLst/>
                <a:ahLst/>
                <a:cxnLst/>
                <a:rect l="l" t="t" r="r" b="b"/>
                <a:pathLst>
                  <a:path w="680" h="416" extrusionOk="0">
                    <a:moveTo>
                      <a:pt x="1" y="1"/>
                    </a:moveTo>
                    <a:lnTo>
                      <a:pt x="1" y="23"/>
                    </a:lnTo>
                    <a:lnTo>
                      <a:pt x="680" y="416"/>
                    </a:lnTo>
                    <a:lnTo>
                      <a:pt x="680" y="395"/>
                    </a:lnTo>
                    <a:lnTo>
                      <a:pt x="1" y="1"/>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37"/>
              <p:cNvSpPr/>
              <p:nvPr/>
            </p:nvSpPr>
            <p:spPr>
              <a:xfrm rot="39010">
                <a:off x="7007544" y="3888943"/>
                <a:ext cx="180373" cy="116491"/>
              </a:xfrm>
              <a:custGeom>
                <a:avLst/>
                <a:gdLst/>
                <a:ahLst/>
                <a:cxnLst/>
                <a:rect l="l" t="t" r="r" b="b"/>
                <a:pathLst>
                  <a:path w="768" h="496" extrusionOk="0">
                    <a:moveTo>
                      <a:pt x="89" y="0"/>
                    </a:moveTo>
                    <a:lnTo>
                      <a:pt x="42" y="27"/>
                    </a:lnTo>
                    <a:cubicBezTo>
                      <a:pt x="19" y="49"/>
                      <a:pt x="17" y="49"/>
                      <a:pt x="17" y="52"/>
                    </a:cubicBezTo>
                    <a:cubicBezTo>
                      <a:pt x="13" y="56"/>
                      <a:pt x="13" y="56"/>
                      <a:pt x="13" y="58"/>
                    </a:cubicBezTo>
                    <a:cubicBezTo>
                      <a:pt x="1" y="99"/>
                      <a:pt x="682" y="495"/>
                      <a:pt x="682" y="495"/>
                    </a:cubicBezTo>
                    <a:cubicBezTo>
                      <a:pt x="682" y="487"/>
                      <a:pt x="684" y="481"/>
                      <a:pt x="684" y="475"/>
                    </a:cubicBezTo>
                    <a:cubicBezTo>
                      <a:pt x="686" y="465"/>
                      <a:pt x="692" y="459"/>
                      <a:pt x="694" y="450"/>
                    </a:cubicBezTo>
                    <a:cubicBezTo>
                      <a:pt x="698" y="444"/>
                      <a:pt x="702" y="438"/>
                      <a:pt x="706" y="434"/>
                    </a:cubicBezTo>
                    <a:cubicBezTo>
                      <a:pt x="713" y="428"/>
                      <a:pt x="717" y="424"/>
                      <a:pt x="723" y="420"/>
                    </a:cubicBezTo>
                    <a:lnTo>
                      <a:pt x="768" y="395"/>
                    </a:lnTo>
                    <a:lnTo>
                      <a:pt x="89" y="0"/>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37"/>
              <p:cNvSpPr/>
              <p:nvPr/>
            </p:nvSpPr>
            <p:spPr>
              <a:xfrm rot="39010">
                <a:off x="6987100" y="3916660"/>
                <a:ext cx="180373" cy="104278"/>
              </a:xfrm>
              <a:custGeom>
                <a:avLst/>
                <a:gdLst/>
                <a:ahLst/>
                <a:cxnLst/>
                <a:rect l="l" t="t" r="r" b="b"/>
                <a:pathLst>
                  <a:path w="768" h="444" extrusionOk="0">
                    <a:moveTo>
                      <a:pt x="89" y="0"/>
                    </a:moveTo>
                    <a:lnTo>
                      <a:pt x="44" y="25"/>
                    </a:lnTo>
                    <a:lnTo>
                      <a:pt x="1" y="51"/>
                    </a:lnTo>
                    <a:lnTo>
                      <a:pt x="680" y="444"/>
                    </a:lnTo>
                    <a:lnTo>
                      <a:pt x="723" y="419"/>
                    </a:lnTo>
                    <a:lnTo>
                      <a:pt x="768" y="393"/>
                    </a:lnTo>
                    <a:lnTo>
                      <a:pt x="89" y="0"/>
                    </a:lnTo>
                    <a:close/>
                  </a:path>
                </a:pathLst>
              </a:custGeom>
              <a:solidFill>
                <a:srgbClr val="0C0E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37"/>
              <p:cNvSpPr/>
              <p:nvPr/>
            </p:nvSpPr>
            <p:spPr>
              <a:xfrm rot="39010">
                <a:off x="6978002" y="3916478"/>
                <a:ext cx="166516" cy="93709"/>
              </a:xfrm>
              <a:custGeom>
                <a:avLst/>
                <a:gdLst/>
                <a:ahLst/>
                <a:cxnLst/>
                <a:rect l="l" t="t" r="r" b="b"/>
                <a:pathLst>
                  <a:path w="709" h="399" extrusionOk="0">
                    <a:moveTo>
                      <a:pt x="702" y="393"/>
                    </a:moveTo>
                    <a:lnTo>
                      <a:pt x="709" y="397"/>
                    </a:lnTo>
                    <a:cubicBezTo>
                      <a:pt x="707" y="395"/>
                      <a:pt x="705" y="394"/>
                      <a:pt x="702" y="393"/>
                    </a:cubicBezTo>
                    <a:close/>
                    <a:moveTo>
                      <a:pt x="23" y="0"/>
                    </a:moveTo>
                    <a:lnTo>
                      <a:pt x="23" y="0"/>
                    </a:lnTo>
                    <a:cubicBezTo>
                      <a:pt x="1" y="4"/>
                      <a:pt x="680" y="399"/>
                      <a:pt x="680" y="399"/>
                    </a:cubicBezTo>
                    <a:cubicBezTo>
                      <a:pt x="684" y="397"/>
                      <a:pt x="690" y="393"/>
                      <a:pt x="696" y="393"/>
                    </a:cubicBezTo>
                    <a:cubicBezTo>
                      <a:pt x="698" y="393"/>
                      <a:pt x="700" y="393"/>
                      <a:pt x="702" y="393"/>
                    </a:cubicBezTo>
                    <a:lnTo>
                      <a:pt x="702" y="393"/>
                    </a:lnTo>
                    <a:lnTo>
                      <a:pt x="29" y="2"/>
                    </a:lnTo>
                    <a:cubicBezTo>
                      <a:pt x="25" y="0"/>
                      <a:pt x="23" y="0"/>
                      <a:pt x="23" y="0"/>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37"/>
              <p:cNvSpPr/>
              <p:nvPr/>
            </p:nvSpPr>
            <p:spPr>
              <a:xfrm rot="39010">
                <a:off x="6957986" y="3939701"/>
                <a:ext cx="159940" cy="97702"/>
              </a:xfrm>
              <a:custGeom>
                <a:avLst/>
                <a:gdLst/>
                <a:ahLst/>
                <a:cxnLst/>
                <a:rect l="l" t="t" r="r" b="b"/>
                <a:pathLst>
                  <a:path w="681" h="416" extrusionOk="0">
                    <a:moveTo>
                      <a:pt x="1" y="0"/>
                    </a:moveTo>
                    <a:lnTo>
                      <a:pt x="1" y="23"/>
                    </a:lnTo>
                    <a:lnTo>
                      <a:pt x="680" y="416"/>
                    </a:lnTo>
                    <a:lnTo>
                      <a:pt x="680" y="393"/>
                    </a:lnTo>
                    <a:lnTo>
                      <a:pt x="1" y="0"/>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37"/>
              <p:cNvSpPr/>
              <p:nvPr/>
            </p:nvSpPr>
            <p:spPr>
              <a:xfrm rot="39010">
                <a:off x="6957203" y="3916793"/>
                <a:ext cx="180607" cy="116021"/>
              </a:xfrm>
              <a:custGeom>
                <a:avLst/>
                <a:gdLst/>
                <a:ahLst/>
                <a:cxnLst/>
                <a:rect l="l" t="t" r="r" b="b"/>
                <a:pathLst>
                  <a:path w="769" h="494" extrusionOk="0">
                    <a:moveTo>
                      <a:pt x="89" y="0"/>
                    </a:moveTo>
                    <a:lnTo>
                      <a:pt x="42" y="27"/>
                    </a:lnTo>
                    <a:cubicBezTo>
                      <a:pt x="19" y="49"/>
                      <a:pt x="17" y="49"/>
                      <a:pt x="17" y="51"/>
                    </a:cubicBezTo>
                    <a:cubicBezTo>
                      <a:pt x="15" y="53"/>
                      <a:pt x="15" y="53"/>
                      <a:pt x="15" y="57"/>
                    </a:cubicBezTo>
                    <a:cubicBezTo>
                      <a:pt x="1" y="98"/>
                      <a:pt x="682" y="493"/>
                      <a:pt x="682" y="493"/>
                    </a:cubicBezTo>
                    <a:cubicBezTo>
                      <a:pt x="682" y="487"/>
                      <a:pt x="684" y="481"/>
                      <a:pt x="684" y="473"/>
                    </a:cubicBezTo>
                    <a:cubicBezTo>
                      <a:pt x="690" y="467"/>
                      <a:pt x="692" y="458"/>
                      <a:pt x="694" y="452"/>
                    </a:cubicBezTo>
                    <a:cubicBezTo>
                      <a:pt x="701" y="446"/>
                      <a:pt x="703" y="440"/>
                      <a:pt x="707" y="436"/>
                    </a:cubicBezTo>
                    <a:cubicBezTo>
                      <a:pt x="713" y="430"/>
                      <a:pt x="717" y="426"/>
                      <a:pt x="723" y="422"/>
                    </a:cubicBezTo>
                    <a:lnTo>
                      <a:pt x="768" y="397"/>
                    </a:lnTo>
                    <a:lnTo>
                      <a:pt x="89" y="0"/>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37"/>
              <p:cNvSpPr/>
              <p:nvPr/>
            </p:nvSpPr>
            <p:spPr>
              <a:xfrm rot="39010">
                <a:off x="6936752" y="3944748"/>
                <a:ext cx="181077" cy="104513"/>
              </a:xfrm>
              <a:custGeom>
                <a:avLst/>
                <a:gdLst/>
                <a:ahLst/>
                <a:cxnLst/>
                <a:rect l="l" t="t" r="r" b="b"/>
                <a:pathLst>
                  <a:path w="771" h="445" extrusionOk="0">
                    <a:moveTo>
                      <a:pt x="91" y="1"/>
                    </a:moveTo>
                    <a:lnTo>
                      <a:pt x="46" y="25"/>
                    </a:lnTo>
                    <a:lnTo>
                      <a:pt x="1" y="50"/>
                    </a:lnTo>
                    <a:lnTo>
                      <a:pt x="680" y="445"/>
                    </a:lnTo>
                    <a:lnTo>
                      <a:pt x="725" y="420"/>
                    </a:lnTo>
                    <a:lnTo>
                      <a:pt x="770" y="394"/>
                    </a:lnTo>
                    <a:lnTo>
                      <a:pt x="91" y="1"/>
                    </a:lnTo>
                    <a:close/>
                  </a:path>
                </a:pathLst>
              </a:custGeom>
              <a:solidFill>
                <a:srgbClr val="0C0E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37"/>
              <p:cNvSpPr/>
              <p:nvPr/>
            </p:nvSpPr>
            <p:spPr>
              <a:xfrm rot="39010">
                <a:off x="6927894" y="3944093"/>
                <a:ext cx="166281" cy="93944"/>
              </a:xfrm>
              <a:custGeom>
                <a:avLst/>
                <a:gdLst/>
                <a:ahLst/>
                <a:cxnLst/>
                <a:rect l="l" t="t" r="r" b="b"/>
                <a:pathLst>
                  <a:path w="708" h="400" extrusionOk="0">
                    <a:moveTo>
                      <a:pt x="23" y="1"/>
                    </a:moveTo>
                    <a:cubicBezTo>
                      <a:pt x="0" y="5"/>
                      <a:pt x="681" y="400"/>
                      <a:pt x="681" y="400"/>
                    </a:cubicBezTo>
                    <a:cubicBezTo>
                      <a:pt x="685" y="400"/>
                      <a:pt x="692" y="396"/>
                      <a:pt x="696" y="396"/>
                    </a:cubicBezTo>
                    <a:cubicBezTo>
                      <a:pt x="698" y="396"/>
                      <a:pt x="700" y="396"/>
                      <a:pt x="701" y="396"/>
                    </a:cubicBezTo>
                    <a:lnTo>
                      <a:pt x="701" y="396"/>
                    </a:lnTo>
                    <a:lnTo>
                      <a:pt x="29" y="3"/>
                    </a:lnTo>
                    <a:cubicBezTo>
                      <a:pt x="25" y="1"/>
                      <a:pt x="23" y="1"/>
                      <a:pt x="23" y="1"/>
                    </a:cubicBezTo>
                    <a:close/>
                    <a:moveTo>
                      <a:pt x="701" y="396"/>
                    </a:moveTo>
                    <a:lnTo>
                      <a:pt x="708" y="400"/>
                    </a:lnTo>
                    <a:cubicBezTo>
                      <a:pt x="707" y="397"/>
                      <a:pt x="704" y="396"/>
                      <a:pt x="701" y="396"/>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37"/>
              <p:cNvSpPr/>
              <p:nvPr/>
            </p:nvSpPr>
            <p:spPr>
              <a:xfrm rot="39010">
                <a:off x="6907872" y="3968021"/>
                <a:ext cx="159705" cy="97702"/>
              </a:xfrm>
              <a:custGeom>
                <a:avLst/>
                <a:gdLst/>
                <a:ahLst/>
                <a:cxnLst/>
                <a:rect l="l" t="t" r="r" b="b"/>
                <a:pathLst>
                  <a:path w="680" h="416" extrusionOk="0">
                    <a:moveTo>
                      <a:pt x="0" y="0"/>
                    </a:moveTo>
                    <a:lnTo>
                      <a:pt x="0" y="23"/>
                    </a:lnTo>
                    <a:lnTo>
                      <a:pt x="679" y="415"/>
                    </a:lnTo>
                    <a:lnTo>
                      <a:pt x="679" y="393"/>
                    </a:lnTo>
                    <a:lnTo>
                      <a:pt x="0" y="0"/>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37"/>
              <p:cNvSpPr/>
              <p:nvPr/>
            </p:nvSpPr>
            <p:spPr>
              <a:xfrm rot="39010">
                <a:off x="6908023" y="3945350"/>
                <a:ext cx="178963" cy="116491"/>
              </a:xfrm>
              <a:custGeom>
                <a:avLst/>
                <a:gdLst/>
                <a:ahLst/>
                <a:cxnLst/>
                <a:rect l="l" t="t" r="r" b="b"/>
                <a:pathLst>
                  <a:path w="762" h="496" extrusionOk="0">
                    <a:moveTo>
                      <a:pt x="84" y="1"/>
                    </a:moveTo>
                    <a:lnTo>
                      <a:pt x="41" y="27"/>
                    </a:lnTo>
                    <a:cubicBezTo>
                      <a:pt x="19" y="50"/>
                      <a:pt x="14" y="50"/>
                      <a:pt x="14" y="52"/>
                    </a:cubicBezTo>
                    <a:cubicBezTo>
                      <a:pt x="12" y="56"/>
                      <a:pt x="12" y="56"/>
                      <a:pt x="12" y="58"/>
                    </a:cubicBezTo>
                    <a:cubicBezTo>
                      <a:pt x="0" y="99"/>
                      <a:pt x="679" y="496"/>
                      <a:pt x="679" y="496"/>
                    </a:cubicBezTo>
                    <a:cubicBezTo>
                      <a:pt x="679" y="488"/>
                      <a:pt x="683" y="482"/>
                      <a:pt x="683" y="476"/>
                    </a:cubicBezTo>
                    <a:cubicBezTo>
                      <a:pt x="686" y="467"/>
                      <a:pt x="688" y="461"/>
                      <a:pt x="690" y="455"/>
                    </a:cubicBezTo>
                    <a:cubicBezTo>
                      <a:pt x="698" y="441"/>
                      <a:pt x="708" y="431"/>
                      <a:pt x="718" y="424"/>
                    </a:cubicBezTo>
                    <a:lnTo>
                      <a:pt x="761" y="398"/>
                    </a:lnTo>
                    <a:lnTo>
                      <a:pt x="84" y="1"/>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37"/>
              <p:cNvSpPr/>
              <p:nvPr/>
            </p:nvSpPr>
            <p:spPr>
              <a:xfrm rot="39010">
                <a:off x="6887108" y="3973070"/>
                <a:ext cx="180373" cy="104513"/>
              </a:xfrm>
              <a:custGeom>
                <a:avLst/>
                <a:gdLst/>
                <a:ahLst/>
                <a:cxnLst/>
                <a:rect l="l" t="t" r="r" b="b"/>
                <a:pathLst>
                  <a:path w="768" h="445" extrusionOk="0">
                    <a:moveTo>
                      <a:pt x="88" y="1"/>
                    </a:moveTo>
                    <a:lnTo>
                      <a:pt x="45" y="25"/>
                    </a:lnTo>
                    <a:lnTo>
                      <a:pt x="0" y="50"/>
                    </a:lnTo>
                    <a:lnTo>
                      <a:pt x="679" y="445"/>
                    </a:lnTo>
                    <a:lnTo>
                      <a:pt x="724" y="420"/>
                    </a:lnTo>
                    <a:lnTo>
                      <a:pt x="767" y="393"/>
                    </a:lnTo>
                    <a:lnTo>
                      <a:pt x="88" y="1"/>
                    </a:lnTo>
                    <a:close/>
                  </a:path>
                </a:pathLst>
              </a:custGeom>
              <a:solidFill>
                <a:srgbClr val="0C0E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37"/>
              <p:cNvSpPr/>
              <p:nvPr/>
            </p:nvSpPr>
            <p:spPr>
              <a:xfrm rot="39010">
                <a:off x="6877555" y="3971476"/>
                <a:ext cx="166986" cy="93944"/>
              </a:xfrm>
              <a:custGeom>
                <a:avLst/>
                <a:gdLst/>
                <a:ahLst/>
                <a:cxnLst/>
                <a:rect l="l" t="t" r="r" b="b"/>
                <a:pathLst>
                  <a:path w="711" h="400" extrusionOk="0">
                    <a:moveTo>
                      <a:pt x="25" y="0"/>
                    </a:moveTo>
                    <a:cubicBezTo>
                      <a:pt x="0" y="7"/>
                      <a:pt x="682" y="399"/>
                      <a:pt x="682" y="399"/>
                    </a:cubicBezTo>
                    <a:cubicBezTo>
                      <a:pt x="686" y="397"/>
                      <a:pt x="692" y="395"/>
                      <a:pt x="696" y="395"/>
                    </a:cubicBezTo>
                    <a:cubicBezTo>
                      <a:pt x="702" y="397"/>
                      <a:pt x="706" y="399"/>
                      <a:pt x="710" y="399"/>
                    </a:cubicBezTo>
                    <a:lnTo>
                      <a:pt x="29" y="5"/>
                    </a:lnTo>
                    <a:lnTo>
                      <a:pt x="25" y="0"/>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37"/>
              <p:cNvSpPr/>
              <p:nvPr/>
            </p:nvSpPr>
            <p:spPr>
              <a:xfrm rot="39010">
                <a:off x="6857524" y="3996107"/>
                <a:ext cx="160175" cy="97937"/>
              </a:xfrm>
              <a:custGeom>
                <a:avLst/>
                <a:gdLst/>
                <a:ahLst/>
                <a:cxnLst/>
                <a:rect l="l" t="t" r="r" b="b"/>
                <a:pathLst>
                  <a:path w="682" h="417" extrusionOk="0">
                    <a:moveTo>
                      <a:pt x="0" y="1"/>
                    </a:moveTo>
                    <a:lnTo>
                      <a:pt x="0" y="21"/>
                    </a:lnTo>
                    <a:lnTo>
                      <a:pt x="682" y="416"/>
                    </a:lnTo>
                    <a:lnTo>
                      <a:pt x="682" y="394"/>
                    </a:lnTo>
                    <a:lnTo>
                      <a:pt x="0" y="1"/>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37"/>
              <p:cNvSpPr/>
              <p:nvPr/>
            </p:nvSpPr>
            <p:spPr>
              <a:xfrm rot="39010">
                <a:off x="6857204" y="3973671"/>
                <a:ext cx="180373" cy="116491"/>
              </a:xfrm>
              <a:custGeom>
                <a:avLst/>
                <a:gdLst/>
                <a:ahLst/>
                <a:cxnLst/>
                <a:rect l="l" t="t" r="r" b="b"/>
                <a:pathLst>
                  <a:path w="768" h="496" extrusionOk="0">
                    <a:moveTo>
                      <a:pt x="86" y="1"/>
                    </a:moveTo>
                    <a:lnTo>
                      <a:pt x="41" y="27"/>
                    </a:lnTo>
                    <a:cubicBezTo>
                      <a:pt x="19" y="50"/>
                      <a:pt x="15" y="50"/>
                      <a:pt x="15" y="52"/>
                    </a:cubicBezTo>
                    <a:cubicBezTo>
                      <a:pt x="13" y="56"/>
                      <a:pt x="13" y="56"/>
                      <a:pt x="13" y="58"/>
                    </a:cubicBezTo>
                    <a:cubicBezTo>
                      <a:pt x="0" y="99"/>
                      <a:pt x="680" y="496"/>
                      <a:pt x="680" y="496"/>
                    </a:cubicBezTo>
                    <a:cubicBezTo>
                      <a:pt x="680" y="488"/>
                      <a:pt x="684" y="481"/>
                      <a:pt x="684" y="475"/>
                    </a:cubicBezTo>
                    <a:cubicBezTo>
                      <a:pt x="688" y="465"/>
                      <a:pt x="690" y="457"/>
                      <a:pt x="694" y="451"/>
                    </a:cubicBezTo>
                    <a:cubicBezTo>
                      <a:pt x="698" y="445"/>
                      <a:pt x="700" y="438"/>
                      <a:pt x="706" y="434"/>
                    </a:cubicBezTo>
                    <a:cubicBezTo>
                      <a:pt x="710" y="428"/>
                      <a:pt x="716" y="424"/>
                      <a:pt x="720" y="420"/>
                    </a:cubicBezTo>
                    <a:lnTo>
                      <a:pt x="768" y="396"/>
                    </a:lnTo>
                    <a:lnTo>
                      <a:pt x="86" y="1"/>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37"/>
              <p:cNvSpPr/>
              <p:nvPr/>
            </p:nvSpPr>
            <p:spPr>
              <a:xfrm rot="39010">
                <a:off x="6837231" y="4000924"/>
                <a:ext cx="180373" cy="104982"/>
              </a:xfrm>
              <a:custGeom>
                <a:avLst/>
                <a:gdLst/>
                <a:ahLst/>
                <a:cxnLst/>
                <a:rect l="l" t="t" r="r" b="b"/>
                <a:pathLst>
                  <a:path w="768" h="447" extrusionOk="0">
                    <a:moveTo>
                      <a:pt x="86" y="0"/>
                    </a:moveTo>
                    <a:lnTo>
                      <a:pt x="43" y="25"/>
                    </a:lnTo>
                    <a:lnTo>
                      <a:pt x="0" y="51"/>
                    </a:lnTo>
                    <a:lnTo>
                      <a:pt x="680" y="446"/>
                    </a:lnTo>
                    <a:lnTo>
                      <a:pt x="723" y="422"/>
                    </a:lnTo>
                    <a:lnTo>
                      <a:pt x="768" y="395"/>
                    </a:lnTo>
                    <a:lnTo>
                      <a:pt x="86" y="0"/>
                    </a:lnTo>
                    <a:close/>
                  </a:path>
                </a:pathLst>
              </a:custGeom>
              <a:solidFill>
                <a:srgbClr val="0C0E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37"/>
              <p:cNvSpPr/>
              <p:nvPr/>
            </p:nvSpPr>
            <p:spPr>
              <a:xfrm rot="39010">
                <a:off x="6827676" y="3999797"/>
                <a:ext cx="166516" cy="93944"/>
              </a:xfrm>
              <a:custGeom>
                <a:avLst/>
                <a:gdLst/>
                <a:ahLst/>
                <a:cxnLst/>
                <a:rect l="l" t="t" r="r" b="b"/>
                <a:pathLst>
                  <a:path w="709" h="400" extrusionOk="0">
                    <a:moveTo>
                      <a:pt x="23" y="0"/>
                    </a:moveTo>
                    <a:lnTo>
                      <a:pt x="23" y="0"/>
                    </a:lnTo>
                    <a:cubicBezTo>
                      <a:pt x="1" y="6"/>
                      <a:pt x="680" y="399"/>
                      <a:pt x="680" y="399"/>
                    </a:cubicBezTo>
                    <a:cubicBezTo>
                      <a:pt x="686" y="399"/>
                      <a:pt x="690" y="397"/>
                      <a:pt x="696" y="397"/>
                    </a:cubicBezTo>
                    <a:cubicBezTo>
                      <a:pt x="700" y="397"/>
                      <a:pt x="704" y="397"/>
                      <a:pt x="708" y="399"/>
                    </a:cubicBezTo>
                    <a:lnTo>
                      <a:pt x="27" y="4"/>
                    </a:lnTo>
                    <a:cubicBezTo>
                      <a:pt x="25" y="0"/>
                      <a:pt x="23" y="0"/>
                      <a:pt x="23" y="0"/>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37"/>
              <p:cNvSpPr/>
              <p:nvPr/>
            </p:nvSpPr>
            <p:spPr>
              <a:xfrm rot="39010">
                <a:off x="6807181" y="4023486"/>
                <a:ext cx="160175" cy="98641"/>
              </a:xfrm>
              <a:custGeom>
                <a:avLst/>
                <a:gdLst/>
                <a:ahLst/>
                <a:cxnLst/>
                <a:rect l="l" t="t" r="r" b="b"/>
                <a:pathLst>
                  <a:path w="682" h="420" extrusionOk="0">
                    <a:moveTo>
                      <a:pt x="1" y="0"/>
                    </a:moveTo>
                    <a:lnTo>
                      <a:pt x="1" y="25"/>
                    </a:lnTo>
                    <a:lnTo>
                      <a:pt x="682" y="420"/>
                    </a:lnTo>
                    <a:lnTo>
                      <a:pt x="682" y="397"/>
                    </a:lnTo>
                    <a:lnTo>
                      <a:pt x="1" y="0"/>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37"/>
              <p:cNvSpPr/>
              <p:nvPr/>
            </p:nvSpPr>
            <p:spPr>
              <a:xfrm rot="39010">
                <a:off x="6808277" y="4001061"/>
                <a:ext cx="179433" cy="116021"/>
              </a:xfrm>
              <a:custGeom>
                <a:avLst/>
                <a:gdLst/>
                <a:ahLst/>
                <a:cxnLst/>
                <a:rect l="l" t="t" r="r" b="b"/>
                <a:pathLst>
                  <a:path w="764" h="494" extrusionOk="0">
                    <a:moveTo>
                      <a:pt x="85" y="0"/>
                    </a:moveTo>
                    <a:lnTo>
                      <a:pt x="42" y="25"/>
                    </a:lnTo>
                    <a:cubicBezTo>
                      <a:pt x="17" y="49"/>
                      <a:pt x="15" y="49"/>
                      <a:pt x="15" y="51"/>
                    </a:cubicBezTo>
                    <a:cubicBezTo>
                      <a:pt x="13" y="54"/>
                      <a:pt x="13" y="54"/>
                      <a:pt x="13" y="56"/>
                    </a:cubicBezTo>
                    <a:cubicBezTo>
                      <a:pt x="1" y="96"/>
                      <a:pt x="680" y="493"/>
                      <a:pt x="680" y="493"/>
                    </a:cubicBezTo>
                    <a:cubicBezTo>
                      <a:pt x="680" y="485"/>
                      <a:pt x="682" y="481"/>
                      <a:pt x="682" y="473"/>
                    </a:cubicBezTo>
                    <a:cubicBezTo>
                      <a:pt x="682" y="465"/>
                      <a:pt x="686" y="461"/>
                      <a:pt x="690" y="452"/>
                    </a:cubicBezTo>
                    <a:cubicBezTo>
                      <a:pt x="696" y="444"/>
                      <a:pt x="698" y="440"/>
                      <a:pt x="702" y="434"/>
                    </a:cubicBezTo>
                    <a:cubicBezTo>
                      <a:pt x="709" y="430"/>
                      <a:pt x="713" y="424"/>
                      <a:pt x="719" y="422"/>
                    </a:cubicBezTo>
                    <a:lnTo>
                      <a:pt x="764" y="397"/>
                    </a:lnTo>
                    <a:lnTo>
                      <a:pt x="85" y="0"/>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37"/>
              <p:cNvSpPr/>
              <p:nvPr/>
            </p:nvSpPr>
            <p:spPr>
              <a:xfrm rot="39010">
                <a:off x="6786882" y="4029242"/>
                <a:ext cx="180373" cy="104982"/>
              </a:xfrm>
              <a:custGeom>
                <a:avLst/>
                <a:gdLst/>
                <a:ahLst/>
                <a:cxnLst/>
                <a:rect l="l" t="t" r="r" b="b"/>
                <a:pathLst>
                  <a:path w="768" h="447" extrusionOk="0">
                    <a:moveTo>
                      <a:pt x="87" y="0"/>
                    </a:moveTo>
                    <a:lnTo>
                      <a:pt x="44" y="25"/>
                    </a:lnTo>
                    <a:lnTo>
                      <a:pt x="1" y="51"/>
                    </a:lnTo>
                    <a:lnTo>
                      <a:pt x="680" y="446"/>
                    </a:lnTo>
                    <a:lnTo>
                      <a:pt x="725" y="419"/>
                    </a:lnTo>
                    <a:lnTo>
                      <a:pt x="768" y="395"/>
                    </a:lnTo>
                    <a:lnTo>
                      <a:pt x="87" y="0"/>
                    </a:lnTo>
                    <a:close/>
                  </a:path>
                </a:pathLst>
              </a:custGeom>
              <a:solidFill>
                <a:srgbClr val="0C0E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37"/>
              <p:cNvSpPr/>
              <p:nvPr/>
            </p:nvSpPr>
            <p:spPr>
              <a:xfrm rot="39010">
                <a:off x="6777317" y="4029055"/>
                <a:ext cx="166516" cy="93709"/>
              </a:xfrm>
              <a:custGeom>
                <a:avLst/>
                <a:gdLst/>
                <a:ahLst/>
                <a:cxnLst/>
                <a:rect l="l" t="t" r="r" b="b"/>
                <a:pathLst>
                  <a:path w="709" h="399" extrusionOk="0">
                    <a:moveTo>
                      <a:pt x="707" y="394"/>
                    </a:moveTo>
                    <a:lnTo>
                      <a:pt x="709" y="395"/>
                    </a:lnTo>
                    <a:cubicBezTo>
                      <a:pt x="708" y="394"/>
                      <a:pt x="708" y="394"/>
                      <a:pt x="707" y="394"/>
                    </a:cubicBezTo>
                    <a:close/>
                    <a:moveTo>
                      <a:pt x="23" y="0"/>
                    </a:moveTo>
                    <a:lnTo>
                      <a:pt x="23" y="0"/>
                    </a:lnTo>
                    <a:cubicBezTo>
                      <a:pt x="1" y="4"/>
                      <a:pt x="680" y="399"/>
                      <a:pt x="680" y="399"/>
                    </a:cubicBezTo>
                    <a:cubicBezTo>
                      <a:pt x="686" y="395"/>
                      <a:pt x="690" y="393"/>
                      <a:pt x="696" y="393"/>
                    </a:cubicBezTo>
                    <a:cubicBezTo>
                      <a:pt x="700" y="393"/>
                      <a:pt x="704" y="393"/>
                      <a:pt x="707" y="394"/>
                    </a:cubicBezTo>
                    <a:lnTo>
                      <a:pt x="707" y="394"/>
                    </a:lnTo>
                    <a:lnTo>
                      <a:pt x="29" y="2"/>
                    </a:lnTo>
                    <a:cubicBezTo>
                      <a:pt x="25" y="0"/>
                      <a:pt x="23" y="0"/>
                      <a:pt x="23" y="0"/>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37"/>
              <p:cNvSpPr/>
              <p:nvPr/>
            </p:nvSpPr>
            <p:spPr>
              <a:xfrm rot="39010">
                <a:off x="6757304" y="4051808"/>
                <a:ext cx="159940" cy="98172"/>
              </a:xfrm>
              <a:custGeom>
                <a:avLst/>
                <a:gdLst/>
                <a:ahLst/>
                <a:cxnLst/>
                <a:rect l="l" t="t" r="r" b="b"/>
                <a:pathLst>
                  <a:path w="681" h="418" extrusionOk="0">
                    <a:moveTo>
                      <a:pt x="1" y="0"/>
                    </a:moveTo>
                    <a:lnTo>
                      <a:pt x="3" y="25"/>
                    </a:lnTo>
                    <a:lnTo>
                      <a:pt x="680" y="418"/>
                    </a:lnTo>
                    <a:lnTo>
                      <a:pt x="680" y="397"/>
                    </a:lnTo>
                    <a:lnTo>
                      <a:pt x="1" y="0"/>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37"/>
              <p:cNvSpPr/>
              <p:nvPr/>
            </p:nvSpPr>
            <p:spPr>
              <a:xfrm rot="39010">
                <a:off x="6757928" y="4029383"/>
                <a:ext cx="180138" cy="116021"/>
              </a:xfrm>
              <a:custGeom>
                <a:avLst/>
                <a:gdLst/>
                <a:ahLst/>
                <a:cxnLst/>
                <a:rect l="l" t="t" r="r" b="b"/>
                <a:pathLst>
                  <a:path w="767" h="494" extrusionOk="0">
                    <a:moveTo>
                      <a:pt x="85" y="0"/>
                    </a:moveTo>
                    <a:lnTo>
                      <a:pt x="42" y="25"/>
                    </a:lnTo>
                    <a:cubicBezTo>
                      <a:pt x="19" y="49"/>
                      <a:pt x="15" y="49"/>
                      <a:pt x="15" y="51"/>
                    </a:cubicBezTo>
                    <a:cubicBezTo>
                      <a:pt x="13" y="53"/>
                      <a:pt x="13" y="53"/>
                      <a:pt x="13" y="55"/>
                    </a:cubicBezTo>
                    <a:cubicBezTo>
                      <a:pt x="1" y="96"/>
                      <a:pt x="680" y="493"/>
                      <a:pt x="680" y="493"/>
                    </a:cubicBezTo>
                    <a:cubicBezTo>
                      <a:pt x="680" y="485"/>
                      <a:pt x="684" y="481"/>
                      <a:pt x="684" y="473"/>
                    </a:cubicBezTo>
                    <a:cubicBezTo>
                      <a:pt x="684" y="464"/>
                      <a:pt x="686" y="460"/>
                      <a:pt x="690" y="452"/>
                    </a:cubicBezTo>
                    <a:cubicBezTo>
                      <a:pt x="697" y="444"/>
                      <a:pt x="699" y="440"/>
                      <a:pt x="705" y="434"/>
                    </a:cubicBezTo>
                    <a:cubicBezTo>
                      <a:pt x="709" y="430"/>
                      <a:pt x="715" y="424"/>
                      <a:pt x="719" y="422"/>
                    </a:cubicBezTo>
                    <a:lnTo>
                      <a:pt x="766" y="397"/>
                    </a:lnTo>
                    <a:lnTo>
                      <a:pt x="85" y="0"/>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37"/>
              <p:cNvSpPr/>
              <p:nvPr/>
            </p:nvSpPr>
            <p:spPr>
              <a:xfrm rot="39010">
                <a:off x="6736538" y="4057327"/>
                <a:ext cx="180607" cy="104513"/>
              </a:xfrm>
              <a:custGeom>
                <a:avLst/>
                <a:gdLst/>
                <a:ahLst/>
                <a:cxnLst/>
                <a:rect l="l" t="t" r="r" b="b"/>
                <a:pathLst>
                  <a:path w="769" h="445" extrusionOk="0">
                    <a:moveTo>
                      <a:pt x="91" y="1"/>
                    </a:moveTo>
                    <a:lnTo>
                      <a:pt x="48" y="25"/>
                    </a:lnTo>
                    <a:lnTo>
                      <a:pt x="1" y="52"/>
                    </a:lnTo>
                    <a:lnTo>
                      <a:pt x="682" y="445"/>
                    </a:lnTo>
                    <a:lnTo>
                      <a:pt x="725" y="422"/>
                    </a:lnTo>
                    <a:lnTo>
                      <a:pt x="768" y="394"/>
                    </a:lnTo>
                    <a:lnTo>
                      <a:pt x="91" y="1"/>
                    </a:lnTo>
                    <a:close/>
                  </a:path>
                </a:pathLst>
              </a:custGeom>
              <a:solidFill>
                <a:srgbClr val="0C0E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37"/>
              <p:cNvSpPr/>
              <p:nvPr/>
            </p:nvSpPr>
            <p:spPr>
              <a:xfrm rot="39010">
                <a:off x="6727439" y="4057147"/>
                <a:ext cx="166986" cy="93944"/>
              </a:xfrm>
              <a:custGeom>
                <a:avLst/>
                <a:gdLst/>
                <a:ahLst/>
                <a:cxnLst/>
                <a:rect l="l" t="t" r="r" b="b"/>
                <a:pathLst>
                  <a:path w="711" h="400" extrusionOk="0">
                    <a:moveTo>
                      <a:pt x="26" y="1"/>
                    </a:moveTo>
                    <a:cubicBezTo>
                      <a:pt x="1" y="5"/>
                      <a:pt x="682" y="400"/>
                      <a:pt x="682" y="400"/>
                    </a:cubicBezTo>
                    <a:cubicBezTo>
                      <a:pt x="686" y="396"/>
                      <a:pt x="693" y="394"/>
                      <a:pt x="697" y="394"/>
                    </a:cubicBezTo>
                    <a:cubicBezTo>
                      <a:pt x="703" y="394"/>
                      <a:pt x="707" y="394"/>
                      <a:pt x="711" y="396"/>
                    </a:cubicBezTo>
                    <a:lnTo>
                      <a:pt x="30" y="3"/>
                    </a:lnTo>
                    <a:cubicBezTo>
                      <a:pt x="28" y="1"/>
                      <a:pt x="26" y="1"/>
                      <a:pt x="26" y="1"/>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37"/>
              <p:cNvSpPr/>
              <p:nvPr/>
            </p:nvSpPr>
            <p:spPr>
              <a:xfrm rot="39010">
                <a:off x="6707661" y="4079896"/>
                <a:ext cx="159235" cy="98406"/>
              </a:xfrm>
              <a:custGeom>
                <a:avLst/>
                <a:gdLst/>
                <a:ahLst/>
                <a:cxnLst/>
                <a:rect l="l" t="t" r="r" b="b"/>
                <a:pathLst>
                  <a:path w="678" h="419" extrusionOk="0">
                    <a:moveTo>
                      <a:pt x="0" y="1"/>
                    </a:moveTo>
                    <a:lnTo>
                      <a:pt x="0" y="26"/>
                    </a:lnTo>
                    <a:lnTo>
                      <a:pt x="677" y="418"/>
                    </a:lnTo>
                    <a:lnTo>
                      <a:pt x="677" y="396"/>
                    </a:lnTo>
                    <a:lnTo>
                      <a:pt x="0" y="1"/>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37"/>
              <p:cNvSpPr/>
              <p:nvPr/>
            </p:nvSpPr>
            <p:spPr>
              <a:xfrm rot="39010">
                <a:off x="6707347" y="4057465"/>
                <a:ext cx="180373" cy="116021"/>
              </a:xfrm>
              <a:custGeom>
                <a:avLst/>
                <a:gdLst/>
                <a:ahLst/>
                <a:cxnLst/>
                <a:rect l="l" t="t" r="r" b="b"/>
                <a:pathLst>
                  <a:path w="768" h="494" extrusionOk="0">
                    <a:moveTo>
                      <a:pt x="86" y="1"/>
                    </a:moveTo>
                    <a:lnTo>
                      <a:pt x="41" y="25"/>
                    </a:lnTo>
                    <a:lnTo>
                      <a:pt x="14" y="52"/>
                    </a:lnTo>
                    <a:cubicBezTo>
                      <a:pt x="12" y="54"/>
                      <a:pt x="12" y="54"/>
                      <a:pt x="12" y="56"/>
                    </a:cubicBezTo>
                    <a:cubicBezTo>
                      <a:pt x="0" y="97"/>
                      <a:pt x="679" y="494"/>
                      <a:pt x="679" y="494"/>
                    </a:cubicBezTo>
                    <a:cubicBezTo>
                      <a:pt x="679" y="486"/>
                      <a:pt x="683" y="482"/>
                      <a:pt x="683" y="473"/>
                    </a:cubicBezTo>
                    <a:cubicBezTo>
                      <a:pt x="685" y="465"/>
                      <a:pt x="690" y="459"/>
                      <a:pt x="694" y="453"/>
                    </a:cubicBezTo>
                    <a:cubicBezTo>
                      <a:pt x="698" y="445"/>
                      <a:pt x="700" y="441"/>
                      <a:pt x="706" y="435"/>
                    </a:cubicBezTo>
                    <a:cubicBezTo>
                      <a:pt x="710" y="430"/>
                      <a:pt x="716" y="424"/>
                      <a:pt x="720" y="422"/>
                    </a:cubicBezTo>
                    <a:lnTo>
                      <a:pt x="767" y="398"/>
                    </a:lnTo>
                    <a:lnTo>
                      <a:pt x="86" y="1"/>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37"/>
              <p:cNvSpPr/>
              <p:nvPr/>
            </p:nvSpPr>
            <p:spPr>
              <a:xfrm rot="39010">
                <a:off x="6687363" y="4085652"/>
                <a:ext cx="179433" cy="104513"/>
              </a:xfrm>
              <a:custGeom>
                <a:avLst/>
                <a:gdLst/>
                <a:ahLst/>
                <a:cxnLst/>
                <a:rect l="l" t="t" r="r" b="b"/>
                <a:pathLst>
                  <a:path w="764" h="445" extrusionOk="0">
                    <a:moveTo>
                      <a:pt x="86" y="1"/>
                    </a:moveTo>
                    <a:lnTo>
                      <a:pt x="43" y="25"/>
                    </a:lnTo>
                    <a:lnTo>
                      <a:pt x="0" y="48"/>
                    </a:lnTo>
                    <a:lnTo>
                      <a:pt x="677" y="444"/>
                    </a:lnTo>
                    <a:lnTo>
                      <a:pt x="722" y="420"/>
                    </a:lnTo>
                    <a:lnTo>
                      <a:pt x="763" y="393"/>
                    </a:lnTo>
                    <a:lnTo>
                      <a:pt x="86" y="1"/>
                    </a:lnTo>
                    <a:close/>
                  </a:path>
                </a:pathLst>
              </a:custGeom>
              <a:solidFill>
                <a:srgbClr val="0C0E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37"/>
              <p:cNvSpPr/>
              <p:nvPr/>
            </p:nvSpPr>
            <p:spPr>
              <a:xfrm rot="39010">
                <a:off x="6677799" y="4084766"/>
                <a:ext cx="166516" cy="94649"/>
              </a:xfrm>
              <a:custGeom>
                <a:avLst/>
                <a:gdLst/>
                <a:ahLst/>
                <a:cxnLst/>
                <a:rect l="l" t="t" r="r" b="b"/>
                <a:pathLst>
                  <a:path w="709" h="403" extrusionOk="0">
                    <a:moveTo>
                      <a:pt x="16" y="1"/>
                    </a:moveTo>
                    <a:cubicBezTo>
                      <a:pt x="12" y="1"/>
                      <a:pt x="6" y="2"/>
                      <a:pt x="0" y="6"/>
                    </a:cubicBezTo>
                    <a:lnTo>
                      <a:pt x="680" y="402"/>
                    </a:lnTo>
                    <a:cubicBezTo>
                      <a:pt x="686" y="398"/>
                      <a:pt x="692" y="396"/>
                      <a:pt x="697" y="396"/>
                    </a:cubicBezTo>
                    <a:cubicBezTo>
                      <a:pt x="701" y="396"/>
                      <a:pt x="705" y="397"/>
                      <a:pt x="708" y="398"/>
                    </a:cubicBezTo>
                    <a:lnTo>
                      <a:pt x="27" y="4"/>
                    </a:lnTo>
                    <a:cubicBezTo>
                      <a:pt x="24" y="2"/>
                      <a:pt x="21" y="1"/>
                      <a:pt x="16" y="1"/>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37"/>
              <p:cNvSpPr/>
              <p:nvPr/>
            </p:nvSpPr>
            <p:spPr>
              <a:xfrm rot="39010">
                <a:off x="6677792" y="4085901"/>
                <a:ext cx="159705" cy="93474"/>
              </a:xfrm>
              <a:custGeom>
                <a:avLst/>
                <a:gdLst/>
                <a:ahLst/>
                <a:cxnLst/>
                <a:rect l="l" t="t" r="r" b="b"/>
                <a:pathLst>
                  <a:path w="680" h="398" extrusionOk="0">
                    <a:moveTo>
                      <a:pt x="680" y="397"/>
                    </a:moveTo>
                    <a:lnTo>
                      <a:pt x="0" y="1"/>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37"/>
              <p:cNvSpPr/>
              <p:nvPr/>
            </p:nvSpPr>
            <p:spPr>
              <a:xfrm rot="39010">
                <a:off x="6677792" y="4085904"/>
                <a:ext cx="160175" cy="93474"/>
              </a:xfrm>
              <a:custGeom>
                <a:avLst/>
                <a:gdLst/>
                <a:ahLst/>
                <a:cxnLst/>
                <a:rect l="l" t="t" r="r" b="b"/>
                <a:pathLst>
                  <a:path w="682" h="398" extrusionOk="0">
                    <a:moveTo>
                      <a:pt x="0" y="1"/>
                    </a:moveTo>
                    <a:lnTo>
                      <a:pt x="680" y="397"/>
                    </a:lnTo>
                    <a:cubicBezTo>
                      <a:pt x="682" y="393"/>
                      <a:pt x="2" y="1"/>
                      <a:pt x="0" y="1"/>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37"/>
              <p:cNvSpPr/>
              <p:nvPr/>
            </p:nvSpPr>
            <p:spPr>
              <a:xfrm rot="39010">
                <a:off x="6678270" y="4085437"/>
                <a:ext cx="159705" cy="93005"/>
              </a:xfrm>
              <a:custGeom>
                <a:avLst/>
                <a:gdLst/>
                <a:ahLst/>
                <a:cxnLst/>
                <a:rect l="l" t="t" r="r" b="b"/>
                <a:pathLst>
                  <a:path w="680" h="396" extrusionOk="0">
                    <a:moveTo>
                      <a:pt x="680" y="395"/>
                    </a:moveTo>
                    <a:lnTo>
                      <a:pt x="0" y="1"/>
                    </a:lnTo>
                    <a:lnTo>
                      <a:pt x="680" y="395"/>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37"/>
              <p:cNvSpPr/>
              <p:nvPr/>
            </p:nvSpPr>
            <p:spPr>
              <a:xfrm rot="39010">
                <a:off x="6678270" y="4085442"/>
                <a:ext cx="160644" cy="93005"/>
              </a:xfrm>
              <a:custGeom>
                <a:avLst/>
                <a:gdLst/>
                <a:ahLst/>
                <a:cxnLst/>
                <a:rect l="l" t="t" r="r" b="b"/>
                <a:pathLst>
                  <a:path w="684" h="396" extrusionOk="0">
                    <a:moveTo>
                      <a:pt x="0" y="1"/>
                    </a:moveTo>
                    <a:lnTo>
                      <a:pt x="680" y="395"/>
                    </a:lnTo>
                    <a:cubicBezTo>
                      <a:pt x="684" y="393"/>
                      <a:pt x="2" y="1"/>
                      <a:pt x="0" y="1"/>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37"/>
              <p:cNvSpPr/>
              <p:nvPr/>
            </p:nvSpPr>
            <p:spPr>
              <a:xfrm rot="39010">
                <a:off x="6678739" y="4085445"/>
                <a:ext cx="160175" cy="93005"/>
              </a:xfrm>
              <a:custGeom>
                <a:avLst/>
                <a:gdLst/>
                <a:ahLst/>
                <a:cxnLst/>
                <a:rect l="l" t="t" r="r" b="b"/>
                <a:pathLst>
                  <a:path w="682" h="396" extrusionOk="0">
                    <a:moveTo>
                      <a:pt x="0" y="1"/>
                    </a:moveTo>
                    <a:lnTo>
                      <a:pt x="682" y="395"/>
                    </a:lnTo>
                    <a:cubicBezTo>
                      <a:pt x="682" y="393"/>
                      <a:pt x="2" y="2"/>
                      <a:pt x="0" y="1"/>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37"/>
              <p:cNvSpPr/>
              <p:nvPr/>
            </p:nvSpPr>
            <p:spPr>
              <a:xfrm rot="39010">
                <a:off x="6679217" y="4084511"/>
                <a:ext cx="160175" cy="93474"/>
              </a:xfrm>
              <a:custGeom>
                <a:avLst/>
                <a:gdLst/>
                <a:ahLst/>
                <a:cxnLst/>
                <a:rect l="l" t="t" r="r" b="b"/>
                <a:pathLst>
                  <a:path w="682" h="398" extrusionOk="0">
                    <a:moveTo>
                      <a:pt x="682" y="397"/>
                    </a:moveTo>
                    <a:lnTo>
                      <a:pt x="0" y="0"/>
                    </a:lnTo>
                    <a:lnTo>
                      <a:pt x="682" y="397"/>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37"/>
              <p:cNvSpPr/>
              <p:nvPr/>
            </p:nvSpPr>
            <p:spPr>
              <a:xfrm rot="39010">
                <a:off x="6679217" y="4084512"/>
                <a:ext cx="160409" cy="93474"/>
              </a:xfrm>
              <a:custGeom>
                <a:avLst/>
                <a:gdLst/>
                <a:ahLst/>
                <a:cxnLst/>
                <a:rect l="l" t="t" r="r" b="b"/>
                <a:pathLst>
                  <a:path w="683" h="398" extrusionOk="0">
                    <a:moveTo>
                      <a:pt x="0" y="0"/>
                    </a:moveTo>
                    <a:cubicBezTo>
                      <a:pt x="3" y="3"/>
                      <a:pt x="239" y="140"/>
                      <a:pt x="433" y="253"/>
                    </a:cubicBezTo>
                    <a:lnTo>
                      <a:pt x="433" y="253"/>
                    </a:lnTo>
                    <a:lnTo>
                      <a:pt x="0" y="0"/>
                    </a:lnTo>
                    <a:close/>
                    <a:moveTo>
                      <a:pt x="433" y="253"/>
                    </a:moveTo>
                    <a:lnTo>
                      <a:pt x="682" y="397"/>
                    </a:lnTo>
                    <a:cubicBezTo>
                      <a:pt x="683" y="397"/>
                      <a:pt x="568" y="331"/>
                      <a:pt x="433" y="253"/>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37"/>
              <p:cNvSpPr/>
              <p:nvPr/>
            </p:nvSpPr>
            <p:spPr>
              <a:xfrm rot="39010">
                <a:off x="6679687" y="4084516"/>
                <a:ext cx="160175" cy="93474"/>
              </a:xfrm>
              <a:custGeom>
                <a:avLst/>
                <a:gdLst/>
                <a:ahLst/>
                <a:cxnLst/>
                <a:rect l="l" t="t" r="r" b="b"/>
                <a:pathLst>
                  <a:path w="682" h="398" extrusionOk="0">
                    <a:moveTo>
                      <a:pt x="0" y="0"/>
                    </a:moveTo>
                    <a:lnTo>
                      <a:pt x="0" y="0"/>
                    </a:lnTo>
                    <a:cubicBezTo>
                      <a:pt x="3" y="5"/>
                      <a:pt x="682" y="397"/>
                      <a:pt x="682" y="397"/>
                    </a:cubicBezTo>
                    <a:lnTo>
                      <a:pt x="0" y="0"/>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37"/>
              <p:cNvSpPr/>
              <p:nvPr/>
            </p:nvSpPr>
            <p:spPr>
              <a:xfrm rot="39010">
                <a:off x="6679687" y="4084519"/>
                <a:ext cx="160644" cy="93474"/>
              </a:xfrm>
              <a:custGeom>
                <a:avLst/>
                <a:gdLst/>
                <a:ahLst/>
                <a:cxnLst/>
                <a:rect l="l" t="t" r="r" b="b"/>
                <a:pathLst>
                  <a:path w="684" h="398" extrusionOk="0">
                    <a:moveTo>
                      <a:pt x="0" y="0"/>
                    </a:moveTo>
                    <a:lnTo>
                      <a:pt x="682" y="397"/>
                    </a:lnTo>
                    <a:cubicBezTo>
                      <a:pt x="684" y="395"/>
                      <a:pt x="5" y="0"/>
                      <a:pt x="0" y="0"/>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37"/>
              <p:cNvSpPr/>
              <p:nvPr/>
            </p:nvSpPr>
            <p:spPr>
              <a:xfrm rot="39010">
                <a:off x="6680621" y="4085469"/>
                <a:ext cx="160644" cy="92535"/>
              </a:xfrm>
              <a:custGeom>
                <a:avLst/>
                <a:gdLst/>
                <a:ahLst/>
                <a:cxnLst/>
                <a:rect l="l" t="t" r="r" b="b"/>
                <a:pathLst>
                  <a:path w="684" h="394" extrusionOk="0">
                    <a:moveTo>
                      <a:pt x="1" y="1"/>
                    </a:moveTo>
                    <a:lnTo>
                      <a:pt x="680" y="393"/>
                    </a:lnTo>
                    <a:cubicBezTo>
                      <a:pt x="684" y="393"/>
                      <a:pt x="3" y="1"/>
                      <a:pt x="1" y="1"/>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37"/>
              <p:cNvSpPr/>
              <p:nvPr/>
            </p:nvSpPr>
            <p:spPr>
              <a:xfrm rot="39010">
                <a:off x="6681096" y="4084532"/>
                <a:ext cx="160175" cy="93474"/>
              </a:xfrm>
              <a:custGeom>
                <a:avLst/>
                <a:gdLst/>
                <a:ahLst/>
                <a:cxnLst/>
                <a:rect l="l" t="t" r="r" b="b"/>
                <a:pathLst>
                  <a:path w="682" h="398" extrusionOk="0">
                    <a:moveTo>
                      <a:pt x="682" y="397"/>
                    </a:moveTo>
                    <a:lnTo>
                      <a:pt x="1" y="0"/>
                    </a:lnTo>
                    <a:lnTo>
                      <a:pt x="682" y="397"/>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37"/>
              <p:cNvSpPr/>
              <p:nvPr/>
            </p:nvSpPr>
            <p:spPr>
              <a:xfrm rot="39010">
                <a:off x="6681096" y="4084535"/>
                <a:ext cx="160644" cy="93474"/>
              </a:xfrm>
              <a:custGeom>
                <a:avLst/>
                <a:gdLst/>
                <a:ahLst/>
                <a:cxnLst/>
                <a:rect l="l" t="t" r="r" b="b"/>
                <a:pathLst>
                  <a:path w="684" h="398" extrusionOk="0">
                    <a:moveTo>
                      <a:pt x="1" y="0"/>
                    </a:moveTo>
                    <a:lnTo>
                      <a:pt x="682" y="397"/>
                    </a:lnTo>
                    <a:cubicBezTo>
                      <a:pt x="684" y="397"/>
                      <a:pt x="3" y="0"/>
                      <a:pt x="1" y="0"/>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37"/>
              <p:cNvSpPr/>
              <p:nvPr/>
            </p:nvSpPr>
            <p:spPr>
              <a:xfrm rot="39010">
                <a:off x="6681566" y="4084540"/>
                <a:ext cx="160644" cy="93474"/>
              </a:xfrm>
              <a:custGeom>
                <a:avLst/>
                <a:gdLst/>
                <a:ahLst/>
                <a:cxnLst/>
                <a:rect l="l" t="t" r="r" b="b"/>
                <a:pathLst>
                  <a:path w="684" h="398" extrusionOk="0">
                    <a:moveTo>
                      <a:pt x="1" y="0"/>
                    </a:moveTo>
                    <a:lnTo>
                      <a:pt x="682" y="397"/>
                    </a:lnTo>
                    <a:cubicBezTo>
                      <a:pt x="684" y="397"/>
                      <a:pt x="5" y="0"/>
                      <a:pt x="1" y="0"/>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37"/>
              <p:cNvSpPr/>
              <p:nvPr/>
            </p:nvSpPr>
            <p:spPr>
              <a:xfrm rot="39010">
                <a:off x="6682500" y="4085485"/>
                <a:ext cx="159705" cy="92535"/>
              </a:xfrm>
              <a:custGeom>
                <a:avLst/>
                <a:gdLst/>
                <a:ahLst/>
                <a:cxnLst/>
                <a:rect l="l" t="t" r="r" b="b"/>
                <a:pathLst>
                  <a:path w="680" h="394" extrusionOk="0">
                    <a:moveTo>
                      <a:pt x="1" y="1"/>
                    </a:moveTo>
                    <a:lnTo>
                      <a:pt x="680" y="393"/>
                    </a:lnTo>
                    <a:cubicBezTo>
                      <a:pt x="680" y="393"/>
                      <a:pt x="3" y="1"/>
                      <a:pt x="1" y="1"/>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37"/>
              <p:cNvSpPr/>
              <p:nvPr/>
            </p:nvSpPr>
            <p:spPr>
              <a:xfrm rot="39010">
                <a:off x="6682975" y="4084555"/>
                <a:ext cx="160409" cy="93474"/>
              </a:xfrm>
              <a:custGeom>
                <a:avLst/>
                <a:gdLst/>
                <a:ahLst/>
                <a:cxnLst/>
                <a:rect l="l" t="t" r="r" b="b"/>
                <a:pathLst>
                  <a:path w="683" h="398" extrusionOk="0">
                    <a:moveTo>
                      <a:pt x="1" y="0"/>
                    </a:moveTo>
                    <a:cubicBezTo>
                      <a:pt x="2" y="3"/>
                      <a:pt x="258" y="152"/>
                      <a:pt x="456" y="266"/>
                    </a:cubicBezTo>
                    <a:lnTo>
                      <a:pt x="456" y="266"/>
                    </a:lnTo>
                    <a:lnTo>
                      <a:pt x="1" y="0"/>
                    </a:lnTo>
                    <a:close/>
                    <a:moveTo>
                      <a:pt x="456" y="266"/>
                    </a:moveTo>
                    <a:lnTo>
                      <a:pt x="680" y="397"/>
                    </a:lnTo>
                    <a:lnTo>
                      <a:pt x="682" y="397"/>
                    </a:lnTo>
                    <a:cubicBezTo>
                      <a:pt x="682" y="397"/>
                      <a:pt x="580" y="339"/>
                      <a:pt x="456" y="266"/>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37"/>
              <p:cNvSpPr/>
              <p:nvPr/>
            </p:nvSpPr>
            <p:spPr>
              <a:xfrm rot="39010">
                <a:off x="6683436" y="4085502"/>
                <a:ext cx="160879" cy="93005"/>
              </a:xfrm>
              <a:custGeom>
                <a:avLst/>
                <a:gdLst/>
                <a:ahLst/>
                <a:cxnLst/>
                <a:rect l="l" t="t" r="r" b="b"/>
                <a:pathLst>
                  <a:path w="685" h="396" extrusionOk="0">
                    <a:moveTo>
                      <a:pt x="1" y="1"/>
                    </a:moveTo>
                    <a:lnTo>
                      <a:pt x="1" y="1"/>
                    </a:lnTo>
                    <a:cubicBezTo>
                      <a:pt x="3" y="3"/>
                      <a:pt x="684" y="395"/>
                      <a:pt x="684" y="395"/>
                    </a:cubicBezTo>
                    <a:lnTo>
                      <a:pt x="682" y="393"/>
                    </a:lnTo>
                    <a:lnTo>
                      <a:pt x="1" y="1"/>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37"/>
              <p:cNvSpPr/>
              <p:nvPr/>
            </p:nvSpPr>
            <p:spPr>
              <a:xfrm rot="39010">
                <a:off x="6657312" y="4108220"/>
                <a:ext cx="160175" cy="98406"/>
              </a:xfrm>
              <a:custGeom>
                <a:avLst/>
                <a:gdLst/>
                <a:ahLst/>
                <a:cxnLst/>
                <a:rect l="l" t="t" r="r" b="b"/>
                <a:pathLst>
                  <a:path w="682" h="419" extrusionOk="0">
                    <a:moveTo>
                      <a:pt x="0" y="1"/>
                    </a:moveTo>
                    <a:lnTo>
                      <a:pt x="0" y="25"/>
                    </a:lnTo>
                    <a:lnTo>
                      <a:pt x="682" y="418"/>
                    </a:lnTo>
                    <a:lnTo>
                      <a:pt x="682" y="396"/>
                    </a:lnTo>
                    <a:lnTo>
                      <a:pt x="0" y="1"/>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37"/>
              <p:cNvSpPr/>
              <p:nvPr/>
            </p:nvSpPr>
            <p:spPr>
              <a:xfrm rot="39010">
                <a:off x="6657467" y="4085786"/>
                <a:ext cx="179903" cy="116021"/>
              </a:xfrm>
              <a:custGeom>
                <a:avLst/>
                <a:gdLst/>
                <a:ahLst/>
                <a:cxnLst/>
                <a:rect l="l" t="t" r="r" b="b"/>
                <a:pathLst>
                  <a:path w="766" h="494" extrusionOk="0">
                    <a:moveTo>
                      <a:pt x="86" y="1"/>
                    </a:moveTo>
                    <a:lnTo>
                      <a:pt x="41" y="25"/>
                    </a:lnTo>
                    <a:cubicBezTo>
                      <a:pt x="19" y="50"/>
                      <a:pt x="17" y="50"/>
                      <a:pt x="17" y="52"/>
                    </a:cubicBezTo>
                    <a:cubicBezTo>
                      <a:pt x="15" y="54"/>
                      <a:pt x="15" y="54"/>
                      <a:pt x="15" y="56"/>
                    </a:cubicBezTo>
                    <a:cubicBezTo>
                      <a:pt x="0" y="97"/>
                      <a:pt x="682" y="494"/>
                      <a:pt x="682" y="494"/>
                    </a:cubicBezTo>
                    <a:cubicBezTo>
                      <a:pt x="682" y="485"/>
                      <a:pt x="684" y="481"/>
                      <a:pt x="684" y="473"/>
                    </a:cubicBezTo>
                    <a:cubicBezTo>
                      <a:pt x="686" y="465"/>
                      <a:pt x="690" y="459"/>
                      <a:pt x="692" y="453"/>
                    </a:cubicBezTo>
                    <a:cubicBezTo>
                      <a:pt x="696" y="445"/>
                      <a:pt x="700" y="440"/>
                      <a:pt x="704" y="434"/>
                    </a:cubicBezTo>
                    <a:cubicBezTo>
                      <a:pt x="710" y="430"/>
                      <a:pt x="714" y="424"/>
                      <a:pt x="721" y="422"/>
                    </a:cubicBezTo>
                    <a:lnTo>
                      <a:pt x="766" y="397"/>
                    </a:lnTo>
                    <a:lnTo>
                      <a:pt x="86" y="1"/>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37"/>
              <p:cNvSpPr/>
              <p:nvPr/>
            </p:nvSpPr>
            <p:spPr>
              <a:xfrm rot="39010">
                <a:off x="6637014" y="4113976"/>
                <a:ext cx="180373" cy="104513"/>
              </a:xfrm>
              <a:custGeom>
                <a:avLst/>
                <a:gdLst/>
                <a:ahLst/>
                <a:cxnLst/>
                <a:rect l="l" t="t" r="r" b="b"/>
                <a:pathLst>
                  <a:path w="768" h="445" extrusionOk="0">
                    <a:moveTo>
                      <a:pt x="86" y="0"/>
                    </a:moveTo>
                    <a:lnTo>
                      <a:pt x="43" y="23"/>
                    </a:lnTo>
                    <a:lnTo>
                      <a:pt x="0" y="47"/>
                    </a:lnTo>
                    <a:lnTo>
                      <a:pt x="678" y="444"/>
                    </a:lnTo>
                    <a:lnTo>
                      <a:pt x="725" y="420"/>
                    </a:lnTo>
                    <a:lnTo>
                      <a:pt x="768" y="393"/>
                    </a:lnTo>
                    <a:lnTo>
                      <a:pt x="86" y="0"/>
                    </a:lnTo>
                    <a:close/>
                  </a:path>
                </a:pathLst>
              </a:custGeom>
              <a:solidFill>
                <a:srgbClr val="0C0E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37"/>
              <p:cNvSpPr/>
              <p:nvPr/>
            </p:nvSpPr>
            <p:spPr>
              <a:xfrm rot="39010">
                <a:off x="6627449" y="4113084"/>
                <a:ext cx="166516" cy="94649"/>
              </a:xfrm>
              <a:custGeom>
                <a:avLst/>
                <a:gdLst/>
                <a:ahLst/>
                <a:cxnLst/>
                <a:rect l="l" t="t" r="r" b="b"/>
                <a:pathLst>
                  <a:path w="709" h="403" extrusionOk="0">
                    <a:moveTo>
                      <a:pt x="19" y="0"/>
                    </a:moveTo>
                    <a:cubicBezTo>
                      <a:pt x="13" y="0"/>
                      <a:pt x="7" y="2"/>
                      <a:pt x="0" y="5"/>
                    </a:cubicBezTo>
                    <a:lnTo>
                      <a:pt x="680" y="402"/>
                    </a:lnTo>
                    <a:cubicBezTo>
                      <a:pt x="686" y="397"/>
                      <a:pt x="692" y="395"/>
                      <a:pt x="697" y="395"/>
                    </a:cubicBezTo>
                    <a:cubicBezTo>
                      <a:pt x="701" y="395"/>
                      <a:pt x="705" y="396"/>
                      <a:pt x="708" y="398"/>
                    </a:cubicBezTo>
                    <a:lnTo>
                      <a:pt x="29" y="3"/>
                    </a:lnTo>
                    <a:cubicBezTo>
                      <a:pt x="26" y="1"/>
                      <a:pt x="23" y="0"/>
                      <a:pt x="19" y="0"/>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37"/>
              <p:cNvSpPr/>
              <p:nvPr/>
            </p:nvSpPr>
            <p:spPr>
              <a:xfrm rot="39010">
                <a:off x="6627443" y="4114220"/>
                <a:ext cx="159705" cy="93474"/>
              </a:xfrm>
              <a:custGeom>
                <a:avLst/>
                <a:gdLst/>
                <a:ahLst/>
                <a:cxnLst/>
                <a:rect l="l" t="t" r="r" b="b"/>
                <a:pathLst>
                  <a:path w="680" h="398" extrusionOk="0">
                    <a:moveTo>
                      <a:pt x="0" y="0"/>
                    </a:moveTo>
                    <a:lnTo>
                      <a:pt x="680" y="397"/>
                    </a:lnTo>
                    <a:cubicBezTo>
                      <a:pt x="680" y="393"/>
                      <a:pt x="2" y="1"/>
                      <a:pt x="0" y="0"/>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37"/>
              <p:cNvSpPr/>
              <p:nvPr/>
            </p:nvSpPr>
            <p:spPr>
              <a:xfrm rot="39010">
                <a:off x="6627451" y="4113755"/>
                <a:ext cx="160644" cy="93005"/>
              </a:xfrm>
              <a:custGeom>
                <a:avLst/>
                <a:gdLst/>
                <a:ahLst/>
                <a:cxnLst/>
                <a:rect l="l" t="t" r="r" b="b"/>
                <a:pathLst>
                  <a:path w="684" h="396" extrusionOk="0">
                    <a:moveTo>
                      <a:pt x="0" y="0"/>
                    </a:moveTo>
                    <a:lnTo>
                      <a:pt x="680" y="395"/>
                    </a:lnTo>
                    <a:cubicBezTo>
                      <a:pt x="684" y="395"/>
                      <a:pt x="3" y="0"/>
                      <a:pt x="0" y="0"/>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37"/>
              <p:cNvSpPr/>
              <p:nvPr/>
            </p:nvSpPr>
            <p:spPr>
              <a:xfrm rot="39010">
                <a:off x="6627921" y="4113758"/>
                <a:ext cx="160175" cy="93005"/>
              </a:xfrm>
              <a:custGeom>
                <a:avLst/>
                <a:gdLst/>
                <a:ahLst/>
                <a:cxnLst/>
                <a:rect l="l" t="t" r="r" b="b"/>
                <a:pathLst>
                  <a:path w="682" h="396" extrusionOk="0">
                    <a:moveTo>
                      <a:pt x="682" y="395"/>
                    </a:moveTo>
                    <a:lnTo>
                      <a:pt x="1" y="0"/>
                    </a:lnTo>
                    <a:lnTo>
                      <a:pt x="682" y="395"/>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37"/>
              <p:cNvSpPr/>
              <p:nvPr/>
            </p:nvSpPr>
            <p:spPr>
              <a:xfrm rot="39010">
                <a:off x="6627921" y="4113761"/>
                <a:ext cx="160644" cy="93005"/>
              </a:xfrm>
              <a:custGeom>
                <a:avLst/>
                <a:gdLst/>
                <a:ahLst/>
                <a:cxnLst/>
                <a:rect l="l" t="t" r="r" b="b"/>
                <a:pathLst>
                  <a:path w="684" h="396" extrusionOk="0">
                    <a:moveTo>
                      <a:pt x="1" y="0"/>
                    </a:moveTo>
                    <a:lnTo>
                      <a:pt x="682" y="395"/>
                    </a:lnTo>
                    <a:cubicBezTo>
                      <a:pt x="684" y="393"/>
                      <a:pt x="3" y="0"/>
                      <a:pt x="1" y="0"/>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37"/>
              <p:cNvSpPr/>
              <p:nvPr/>
            </p:nvSpPr>
            <p:spPr>
              <a:xfrm rot="39010">
                <a:off x="6628390" y="4113766"/>
                <a:ext cx="160644" cy="93005"/>
              </a:xfrm>
              <a:custGeom>
                <a:avLst/>
                <a:gdLst/>
                <a:ahLst/>
                <a:cxnLst/>
                <a:rect l="l" t="t" r="r" b="b"/>
                <a:pathLst>
                  <a:path w="684" h="396" extrusionOk="0">
                    <a:moveTo>
                      <a:pt x="1" y="0"/>
                    </a:moveTo>
                    <a:lnTo>
                      <a:pt x="682" y="395"/>
                    </a:lnTo>
                    <a:cubicBezTo>
                      <a:pt x="684" y="393"/>
                      <a:pt x="5" y="0"/>
                      <a:pt x="1" y="0"/>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37"/>
              <p:cNvSpPr/>
              <p:nvPr/>
            </p:nvSpPr>
            <p:spPr>
              <a:xfrm rot="39010">
                <a:off x="6629338" y="4112832"/>
                <a:ext cx="159705" cy="93474"/>
              </a:xfrm>
              <a:custGeom>
                <a:avLst/>
                <a:gdLst/>
                <a:ahLst/>
                <a:cxnLst/>
                <a:rect l="l" t="t" r="r" b="b"/>
                <a:pathLst>
                  <a:path w="680" h="398" extrusionOk="0">
                    <a:moveTo>
                      <a:pt x="1" y="0"/>
                    </a:moveTo>
                    <a:cubicBezTo>
                      <a:pt x="1" y="4"/>
                      <a:pt x="680" y="397"/>
                      <a:pt x="680" y="397"/>
                    </a:cubicBezTo>
                    <a:lnTo>
                      <a:pt x="1" y="0"/>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37"/>
              <p:cNvSpPr/>
              <p:nvPr/>
            </p:nvSpPr>
            <p:spPr>
              <a:xfrm rot="39010">
                <a:off x="6629332" y="4113774"/>
                <a:ext cx="160175" cy="92535"/>
              </a:xfrm>
              <a:custGeom>
                <a:avLst/>
                <a:gdLst/>
                <a:ahLst/>
                <a:cxnLst/>
                <a:rect l="l" t="t" r="r" b="b"/>
                <a:pathLst>
                  <a:path w="682" h="394" extrusionOk="0">
                    <a:moveTo>
                      <a:pt x="1" y="0"/>
                    </a:moveTo>
                    <a:lnTo>
                      <a:pt x="680" y="393"/>
                    </a:lnTo>
                    <a:cubicBezTo>
                      <a:pt x="682" y="393"/>
                      <a:pt x="3" y="0"/>
                      <a:pt x="1" y="0"/>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37"/>
              <p:cNvSpPr/>
              <p:nvPr/>
            </p:nvSpPr>
            <p:spPr>
              <a:xfrm rot="39010">
                <a:off x="6629807" y="4112837"/>
                <a:ext cx="159705" cy="93474"/>
              </a:xfrm>
              <a:custGeom>
                <a:avLst/>
                <a:gdLst/>
                <a:ahLst/>
                <a:cxnLst/>
                <a:rect l="l" t="t" r="r" b="b"/>
                <a:pathLst>
                  <a:path w="680" h="398" extrusionOk="0">
                    <a:moveTo>
                      <a:pt x="1" y="0"/>
                    </a:moveTo>
                    <a:lnTo>
                      <a:pt x="680" y="397"/>
                    </a:lnTo>
                    <a:cubicBezTo>
                      <a:pt x="680" y="395"/>
                      <a:pt x="3" y="0"/>
                      <a:pt x="1" y="0"/>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37"/>
              <p:cNvSpPr/>
              <p:nvPr/>
            </p:nvSpPr>
            <p:spPr>
              <a:xfrm rot="39010">
                <a:off x="6630277" y="4112846"/>
                <a:ext cx="160409" cy="93474"/>
              </a:xfrm>
              <a:custGeom>
                <a:avLst/>
                <a:gdLst/>
                <a:ahLst/>
                <a:cxnLst/>
                <a:rect l="l" t="t" r="r" b="b"/>
                <a:pathLst>
                  <a:path w="683" h="398" extrusionOk="0">
                    <a:moveTo>
                      <a:pt x="1" y="0"/>
                    </a:moveTo>
                    <a:lnTo>
                      <a:pt x="682" y="397"/>
                    </a:lnTo>
                    <a:cubicBezTo>
                      <a:pt x="682" y="397"/>
                      <a:pt x="3" y="0"/>
                      <a:pt x="1" y="0"/>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37"/>
              <p:cNvSpPr/>
              <p:nvPr/>
            </p:nvSpPr>
            <p:spPr>
              <a:xfrm rot="39010">
                <a:off x="6630277" y="4112849"/>
                <a:ext cx="160879" cy="93474"/>
              </a:xfrm>
              <a:custGeom>
                <a:avLst/>
                <a:gdLst/>
                <a:ahLst/>
                <a:cxnLst/>
                <a:rect l="l" t="t" r="r" b="b"/>
                <a:pathLst>
                  <a:path w="685" h="398" extrusionOk="0">
                    <a:moveTo>
                      <a:pt x="1" y="0"/>
                    </a:moveTo>
                    <a:lnTo>
                      <a:pt x="682" y="397"/>
                    </a:lnTo>
                    <a:cubicBezTo>
                      <a:pt x="684" y="397"/>
                      <a:pt x="3" y="0"/>
                      <a:pt x="1" y="0"/>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37"/>
              <p:cNvSpPr/>
              <p:nvPr/>
            </p:nvSpPr>
            <p:spPr>
              <a:xfrm rot="39010">
                <a:off x="6630747" y="4112852"/>
                <a:ext cx="160409" cy="93474"/>
              </a:xfrm>
              <a:custGeom>
                <a:avLst/>
                <a:gdLst/>
                <a:ahLst/>
                <a:cxnLst/>
                <a:rect l="l" t="t" r="r" b="b"/>
                <a:pathLst>
                  <a:path w="683" h="398" extrusionOk="0">
                    <a:moveTo>
                      <a:pt x="1" y="0"/>
                    </a:moveTo>
                    <a:lnTo>
                      <a:pt x="682" y="397"/>
                    </a:lnTo>
                    <a:cubicBezTo>
                      <a:pt x="682" y="397"/>
                      <a:pt x="5" y="0"/>
                      <a:pt x="1" y="0"/>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37"/>
              <p:cNvSpPr/>
              <p:nvPr/>
            </p:nvSpPr>
            <p:spPr>
              <a:xfrm rot="39010">
                <a:off x="6631222" y="4112387"/>
                <a:ext cx="160409" cy="93474"/>
              </a:xfrm>
              <a:custGeom>
                <a:avLst/>
                <a:gdLst/>
                <a:ahLst/>
                <a:cxnLst/>
                <a:rect l="l" t="t" r="r" b="b"/>
                <a:pathLst>
                  <a:path w="683" h="398" extrusionOk="0">
                    <a:moveTo>
                      <a:pt x="1" y="0"/>
                    </a:moveTo>
                    <a:lnTo>
                      <a:pt x="682" y="397"/>
                    </a:lnTo>
                    <a:cubicBezTo>
                      <a:pt x="682" y="397"/>
                      <a:pt x="5" y="2"/>
                      <a:pt x="1" y="0"/>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37"/>
              <p:cNvSpPr/>
              <p:nvPr/>
            </p:nvSpPr>
            <p:spPr>
              <a:xfrm rot="39010">
                <a:off x="6631216" y="4112860"/>
                <a:ext cx="160879" cy="93474"/>
              </a:xfrm>
              <a:custGeom>
                <a:avLst/>
                <a:gdLst/>
                <a:ahLst/>
                <a:cxnLst/>
                <a:rect l="l" t="t" r="r" b="b"/>
                <a:pathLst>
                  <a:path w="685" h="398" extrusionOk="0">
                    <a:moveTo>
                      <a:pt x="1" y="0"/>
                    </a:moveTo>
                    <a:lnTo>
                      <a:pt x="682" y="397"/>
                    </a:lnTo>
                    <a:cubicBezTo>
                      <a:pt x="684" y="397"/>
                      <a:pt x="7" y="0"/>
                      <a:pt x="1" y="0"/>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37"/>
              <p:cNvSpPr/>
              <p:nvPr/>
            </p:nvSpPr>
            <p:spPr>
              <a:xfrm rot="39010">
                <a:off x="6632156" y="4112870"/>
                <a:ext cx="160879" cy="93474"/>
              </a:xfrm>
              <a:custGeom>
                <a:avLst/>
                <a:gdLst/>
                <a:ahLst/>
                <a:cxnLst/>
                <a:rect l="l" t="t" r="r" b="b"/>
                <a:pathLst>
                  <a:path w="685" h="398" extrusionOk="0">
                    <a:moveTo>
                      <a:pt x="1" y="0"/>
                    </a:moveTo>
                    <a:lnTo>
                      <a:pt x="680" y="397"/>
                    </a:lnTo>
                    <a:cubicBezTo>
                      <a:pt x="684" y="397"/>
                      <a:pt x="5" y="0"/>
                      <a:pt x="1" y="0"/>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37"/>
              <p:cNvSpPr/>
              <p:nvPr/>
            </p:nvSpPr>
            <p:spPr>
              <a:xfrm rot="39010">
                <a:off x="6632625" y="4112876"/>
                <a:ext cx="160879" cy="93474"/>
              </a:xfrm>
              <a:custGeom>
                <a:avLst/>
                <a:gdLst/>
                <a:ahLst/>
                <a:cxnLst/>
                <a:rect l="l" t="t" r="r" b="b"/>
                <a:pathLst>
                  <a:path w="685" h="398" extrusionOk="0">
                    <a:moveTo>
                      <a:pt x="1" y="0"/>
                    </a:moveTo>
                    <a:lnTo>
                      <a:pt x="1" y="0"/>
                    </a:lnTo>
                    <a:cubicBezTo>
                      <a:pt x="2" y="3"/>
                      <a:pt x="260" y="152"/>
                      <a:pt x="458" y="266"/>
                    </a:cubicBezTo>
                    <a:lnTo>
                      <a:pt x="458" y="266"/>
                    </a:lnTo>
                    <a:lnTo>
                      <a:pt x="1" y="0"/>
                    </a:lnTo>
                    <a:close/>
                    <a:moveTo>
                      <a:pt x="458" y="266"/>
                    </a:moveTo>
                    <a:lnTo>
                      <a:pt x="682" y="397"/>
                    </a:lnTo>
                    <a:lnTo>
                      <a:pt x="684" y="397"/>
                    </a:lnTo>
                    <a:cubicBezTo>
                      <a:pt x="684" y="397"/>
                      <a:pt x="583" y="339"/>
                      <a:pt x="458" y="266"/>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37"/>
              <p:cNvSpPr/>
              <p:nvPr/>
            </p:nvSpPr>
            <p:spPr>
              <a:xfrm rot="39010">
                <a:off x="6633330" y="4112882"/>
                <a:ext cx="160644" cy="93474"/>
              </a:xfrm>
              <a:custGeom>
                <a:avLst/>
                <a:gdLst/>
                <a:ahLst/>
                <a:cxnLst/>
                <a:rect l="l" t="t" r="r" b="b"/>
                <a:pathLst>
                  <a:path w="684" h="398" extrusionOk="0">
                    <a:moveTo>
                      <a:pt x="0" y="0"/>
                    </a:moveTo>
                    <a:cubicBezTo>
                      <a:pt x="2" y="2"/>
                      <a:pt x="183" y="107"/>
                      <a:pt x="358" y="209"/>
                    </a:cubicBezTo>
                    <a:lnTo>
                      <a:pt x="358" y="209"/>
                    </a:lnTo>
                    <a:lnTo>
                      <a:pt x="0" y="0"/>
                    </a:lnTo>
                    <a:close/>
                    <a:moveTo>
                      <a:pt x="358" y="209"/>
                    </a:moveTo>
                    <a:lnTo>
                      <a:pt x="681" y="397"/>
                    </a:lnTo>
                    <a:lnTo>
                      <a:pt x="683" y="397"/>
                    </a:lnTo>
                    <a:cubicBezTo>
                      <a:pt x="683" y="397"/>
                      <a:pt x="523" y="304"/>
                      <a:pt x="358" y="209"/>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37"/>
              <p:cNvSpPr/>
              <p:nvPr/>
            </p:nvSpPr>
            <p:spPr>
              <a:xfrm rot="39010">
                <a:off x="6607434" y="4136541"/>
                <a:ext cx="159705" cy="98172"/>
              </a:xfrm>
              <a:custGeom>
                <a:avLst/>
                <a:gdLst/>
                <a:ahLst/>
                <a:cxnLst/>
                <a:rect l="l" t="t" r="r" b="b"/>
                <a:pathLst>
                  <a:path w="680" h="418" extrusionOk="0">
                    <a:moveTo>
                      <a:pt x="1" y="0"/>
                    </a:moveTo>
                    <a:lnTo>
                      <a:pt x="1" y="25"/>
                    </a:lnTo>
                    <a:lnTo>
                      <a:pt x="680" y="418"/>
                    </a:lnTo>
                    <a:lnTo>
                      <a:pt x="680" y="395"/>
                    </a:lnTo>
                    <a:lnTo>
                      <a:pt x="1" y="0"/>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37"/>
              <p:cNvSpPr/>
              <p:nvPr/>
            </p:nvSpPr>
            <p:spPr>
              <a:xfrm rot="39010">
                <a:off x="6607588" y="4114107"/>
                <a:ext cx="179433" cy="116021"/>
              </a:xfrm>
              <a:custGeom>
                <a:avLst/>
                <a:gdLst/>
                <a:ahLst/>
                <a:cxnLst/>
                <a:rect l="l" t="t" r="r" b="b"/>
                <a:pathLst>
                  <a:path w="764" h="494" extrusionOk="0">
                    <a:moveTo>
                      <a:pt x="84" y="0"/>
                    </a:moveTo>
                    <a:lnTo>
                      <a:pt x="42" y="25"/>
                    </a:lnTo>
                    <a:cubicBezTo>
                      <a:pt x="17" y="49"/>
                      <a:pt x="15" y="49"/>
                      <a:pt x="15" y="51"/>
                    </a:cubicBezTo>
                    <a:cubicBezTo>
                      <a:pt x="13" y="54"/>
                      <a:pt x="13" y="54"/>
                      <a:pt x="13" y="56"/>
                    </a:cubicBezTo>
                    <a:cubicBezTo>
                      <a:pt x="1" y="96"/>
                      <a:pt x="680" y="493"/>
                      <a:pt x="680" y="493"/>
                    </a:cubicBezTo>
                    <a:cubicBezTo>
                      <a:pt x="680" y="485"/>
                      <a:pt x="682" y="481"/>
                      <a:pt x="682" y="473"/>
                    </a:cubicBezTo>
                    <a:cubicBezTo>
                      <a:pt x="686" y="465"/>
                      <a:pt x="688" y="459"/>
                      <a:pt x="690" y="452"/>
                    </a:cubicBezTo>
                    <a:cubicBezTo>
                      <a:pt x="696" y="444"/>
                      <a:pt x="698" y="440"/>
                      <a:pt x="702" y="434"/>
                    </a:cubicBezTo>
                    <a:cubicBezTo>
                      <a:pt x="708" y="430"/>
                      <a:pt x="713" y="424"/>
                      <a:pt x="719" y="422"/>
                    </a:cubicBezTo>
                    <a:lnTo>
                      <a:pt x="764" y="397"/>
                    </a:lnTo>
                    <a:lnTo>
                      <a:pt x="84" y="0"/>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37"/>
              <p:cNvSpPr/>
              <p:nvPr/>
            </p:nvSpPr>
            <p:spPr>
              <a:xfrm rot="39010">
                <a:off x="6586666" y="4142294"/>
                <a:ext cx="180373" cy="104278"/>
              </a:xfrm>
              <a:custGeom>
                <a:avLst/>
                <a:gdLst/>
                <a:ahLst/>
                <a:cxnLst/>
                <a:rect l="l" t="t" r="r" b="b"/>
                <a:pathLst>
                  <a:path w="768" h="444" extrusionOk="0">
                    <a:moveTo>
                      <a:pt x="89" y="0"/>
                    </a:moveTo>
                    <a:lnTo>
                      <a:pt x="44" y="23"/>
                    </a:lnTo>
                    <a:lnTo>
                      <a:pt x="1" y="47"/>
                    </a:lnTo>
                    <a:lnTo>
                      <a:pt x="682" y="444"/>
                    </a:lnTo>
                    <a:lnTo>
                      <a:pt x="725" y="419"/>
                    </a:lnTo>
                    <a:lnTo>
                      <a:pt x="768" y="393"/>
                    </a:lnTo>
                    <a:lnTo>
                      <a:pt x="89" y="0"/>
                    </a:lnTo>
                    <a:close/>
                  </a:path>
                </a:pathLst>
              </a:custGeom>
              <a:solidFill>
                <a:srgbClr val="0C0E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37"/>
              <p:cNvSpPr/>
              <p:nvPr/>
            </p:nvSpPr>
            <p:spPr>
              <a:xfrm rot="39010">
                <a:off x="6577109" y="4140933"/>
                <a:ext cx="166516" cy="93944"/>
              </a:xfrm>
              <a:custGeom>
                <a:avLst/>
                <a:gdLst/>
                <a:ahLst/>
                <a:cxnLst/>
                <a:rect l="l" t="t" r="r" b="b"/>
                <a:pathLst>
                  <a:path w="709" h="400" extrusionOk="0">
                    <a:moveTo>
                      <a:pt x="706" y="397"/>
                    </a:moveTo>
                    <a:lnTo>
                      <a:pt x="709" y="398"/>
                    </a:lnTo>
                    <a:cubicBezTo>
                      <a:pt x="708" y="397"/>
                      <a:pt x="707" y="397"/>
                      <a:pt x="706" y="397"/>
                    </a:cubicBezTo>
                    <a:close/>
                    <a:moveTo>
                      <a:pt x="23" y="1"/>
                    </a:moveTo>
                    <a:cubicBezTo>
                      <a:pt x="1" y="7"/>
                      <a:pt x="678" y="400"/>
                      <a:pt x="678" y="400"/>
                    </a:cubicBezTo>
                    <a:cubicBezTo>
                      <a:pt x="686" y="398"/>
                      <a:pt x="692" y="396"/>
                      <a:pt x="696" y="396"/>
                    </a:cubicBezTo>
                    <a:cubicBezTo>
                      <a:pt x="701" y="396"/>
                      <a:pt x="704" y="396"/>
                      <a:pt x="706" y="397"/>
                    </a:cubicBezTo>
                    <a:lnTo>
                      <a:pt x="706" y="397"/>
                    </a:lnTo>
                    <a:lnTo>
                      <a:pt x="29" y="5"/>
                    </a:lnTo>
                    <a:cubicBezTo>
                      <a:pt x="25" y="1"/>
                      <a:pt x="23" y="1"/>
                      <a:pt x="23" y="1"/>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37"/>
              <p:cNvSpPr/>
              <p:nvPr/>
            </p:nvSpPr>
            <p:spPr>
              <a:xfrm rot="39010">
                <a:off x="6557087" y="4164391"/>
                <a:ext cx="159940" cy="98641"/>
              </a:xfrm>
              <a:custGeom>
                <a:avLst/>
                <a:gdLst/>
                <a:ahLst/>
                <a:cxnLst/>
                <a:rect l="l" t="t" r="r" b="b"/>
                <a:pathLst>
                  <a:path w="681" h="420" extrusionOk="0">
                    <a:moveTo>
                      <a:pt x="1" y="0"/>
                    </a:moveTo>
                    <a:lnTo>
                      <a:pt x="1" y="23"/>
                    </a:lnTo>
                    <a:lnTo>
                      <a:pt x="680" y="420"/>
                    </a:lnTo>
                    <a:lnTo>
                      <a:pt x="680" y="397"/>
                    </a:lnTo>
                    <a:lnTo>
                      <a:pt x="1" y="0"/>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37"/>
              <p:cNvSpPr/>
              <p:nvPr/>
            </p:nvSpPr>
            <p:spPr>
              <a:xfrm rot="39010">
                <a:off x="6557244" y="4141962"/>
                <a:ext cx="180607" cy="116021"/>
              </a:xfrm>
              <a:custGeom>
                <a:avLst/>
                <a:gdLst/>
                <a:ahLst/>
                <a:cxnLst/>
                <a:rect l="l" t="t" r="r" b="b"/>
                <a:pathLst>
                  <a:path w="769" h="494" extrusionOk="0">
                    <a:moveTo>
                      <a:pt x="87" y="0"/>
                    </a:moveTo>
                    <a:lnTo>
                      <a:pt x="42" y="25"/>
                    </a:lnTo>
                    <a:cubicBezTo>
                      <a:pt x="19" y="47"/>
                      <a:pt x="15" y="47"/>
                      <a:pt x="15" y="51"/>
                    </a:cubicBezTo>
                    <a:cubicBezTo>
                      <a:pt x="13" y="53"/>
                      <a:pt x="13" y="53"/>
                      <a:pt x="13" y="55"/>
                    </a:cubicBezTo>
                    <a:cubicBezTo>
                      <a:pt x="1" y="96"/>
                      <a:pt x="680" y="493"/>
                      <a:pt x="680" y="493"/>
                    </a:cubicBezTo>
                    <a:cubicBezTo>
                      <a:pt x="680" y="485"/>
                      <a:pt x="684" y="481"/>
                      <a:pt x="684" y="473"/>
                    </a:cubicBezTo>
                    <a:cubicBezTo>
                      <a:pt x="686" y="464"/>
                      <a:pt x="688" y="460"/>
                      <a:pt x="694" y="452"/>
                    </a:cubicBezTo>
                    <a:cubicBezTo>
                      <a:pt x="698" y="444"/>
                      <a:pt x="701" y="440"/>
                      <a:pt x="707" y="434"/>
                    </a:cubicBezTo>
                    <a:cubicBezTo>
                      <a:pt x="711" y="430"/>
                      <a:pt x="717" y="424"/>
                      <a:pt x="721" y="422"/>
                    </a:cubicBezTo>
                    <a:lnTo>
                      <a:pt x="768" y="395"/>
                    </a:lnTo>
                    <a:lnTo>
                      <a:pt x="87" y="0"/>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37"/>
              <p:cNvSpPr/>
              <p:nvPr/>
            </p:nvSpPr>
            <p:spPr>
              <a:xfrm rot="39010">
                <a:off x="6536323" y="4169440"/>
                <a:ext cx="180607" cy="105452"/>
              </a:xfrm>
              <a:custGeom>
                <a:avLst/>
                <a:gdLst/>
                <a:ahLst/>
                <a:cxnLst/>
                <a:rect l="l" t="t" r="r" b="b"/>
                <a:pathLst>
                  <a:path w="769" h="449" extrusionOk="0">
                    <a:moveTo>
                      <a:pt x="89" y="1"/>
                    </a:moveTo>
                    <a:lnTo>
                      <a:pt x="48" y="27"/>
                    </a:lnTo>
                    <a:lnTo>
                      <a:pt x="1" y="52"/>
                    </a:lnTo>
                    <a:lnTo>
                      <a:pt x="682" y="449"/>
                    </a:lnTo>
                    <a:lnTo>
                      <a:pt x="725" y="424"/>
                    </a:lnTo>
                    <a:lnTo>
                      <a:pt x="768" y="398"/>
                    </a:lnTo>
                    <a:lnTo>
                      <a:pt x="89" y="1"/>
                    </a:lnTo>
                    <a:close/>
                  </a:path>
                </a:pathLst>
              </a:custGeom>
              <a:solidFill>
                <a:srgbClr val="0C0E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37"/>
              <p:cNvSpPr/>
              <p:nvPr/>
            </p:nvSpPr>
            <p:spPr>
              <a:xfrm rot="39010">
                <a:off x="6527940" y="4168793"/>
                <a:ext cx="166281" cy="93944"/>
              </a:xfrm>
              <a:custGeom>
                <a:avLst/>
                <a:gdLst/>
                <a:ahLst/>
                <a:cxnLst/>
                <a:rect l="l" t="t" r="r" b="b"/>
                <a:pathLst>
                  <a:path w="708" h="400" extrusionOk="0">
                    <a:moveTo>
                      <a:pt x="23" y="1"/>
                    </a:moveTo>
                    <a:lnTo>
                      <a:pt x="23" y="1"/>
                    </a:lnTo>
                    <a:cubicBezTo>
                      <a:pt x="0" y="7"/>
                      <a:pt x="679" y="400"/>
                      <a:pt x="679" y="400"/>
                    </a:cubicBezTo>
                    <a:cubicBezTo>
                      <a:pt x="685" y="400"/>
                      <a:pt x="690" y="398"/>
                      <a:pt x="696" y="398"/>
                    </a:cubicBezTo>
                    <a:cubicBezTo>
                      <a:pt x="699" y="398"/>
                      <a:pt x="703" y="398"/>
                      <a:pt x="706" y="399"/>
                    </a:cubicBezTo>
                    <a:lnTo>
                      <a:pt x="706" y="399"/>
                    </a:lnTo>
                    <a:lnTo>
                      <a:pt x="27" y="3"/>
                    </a:lnTo>
                    <a:cubicBezTo>
                      <a:pt x="25" y="1"/>
                      <a:pt x="23" y="1"/>
                      <a:pt x="23" y="1"/>
                    </a:cubicBezTo>
                    <a:close/>
                    <a:moveTo>
                      <a:pt x="706" y="399"/>
                    </a:moveTo>
                    <a:lnTo>
                      <a:pt x="708" y="400"/>
                    </a:lnTo>
                    <a:cubicBezTo>
                      <a:pt x="707" y="399"/>
                      <a:pt x="707" y="399"/>
                      <a:pt x="706" y="399"/>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37"/>
              <p:cNvSpPr/>
              <p:nvPr/>
            </p:nvSpPr>
            <p:spPr>
              <a:xfrm rot="39010">
                <a:off x="6506977" y="4192478"/>
                <a:ext cx="160175" cy="98406"/>
              </a:xfrm>
              <a:custGeom>
                <a:avLst/>
                <a:gdLst/>
                <a:ahLst/>
                <a:cxnLst/>
                <a:rect l="l" t="t" r="r" b="b"/>
                <a:pathLst>
                  <a:path w="682" h="419" extrusionOk="0">
                    <a:moveTo>
                      <a:pt x="0" y="1"/>
                    </a:moveTo>
                    <a:lnTo>
                      <a:pt x="0" y="23"/>
                    </a:lnTo>
                    <a:lnTo>
                      <a:pt x="681" y="418"/>
                    </a:lnTo>
                    <a:lnTo>
                      <a:pt x="681" y="398"/>
                    </a:lnTo>
                    <a:lnTo>
                      <a:pt x="0" y="1"/>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37"/>
              <p:cNvSpPr/>
              <p:nvPr/>
            </p:nvSpPr>
            <p:spPr>
              <a:xfrm rot="39010">
                <a:off x="6507127" y="4170517"/>
                <a:ext cx="180373" cy="116021"/>
              </a:xfrm>
              <a:custGeom>
                <a:avLst/>
                <a:gdLst/>
                <a:ahLst/>
                <a:cxnLst/>
                <a:rect l="l" t="t" r="r" b="b"/>
                <a:pathLst>
                  <a:path w="768" h="494" extrusionOk="0">
                    <a:moveTo>
                      <a:pt x="88" y="1"/>
                    </a:moveTo>
                    <a:lnTo>
                      <a:pt x="41" y="25"/>
                    </a:lnTo>
                    <a:cubicBezTo>
                      <a:pt x="18" y="50"/>
                      <a:pt x="16" y="50"/>
                      <a:pt x="16" y="52"/>
                    </a:cubicBezTo>
                    <a:cubicBezTo>
                      <a:pt x="12" y="54"/>
                      <a:pt x="12" y="54"/>
                      <a:pt x="12" y="56"/>
                    </a:cubicBezTo>
                    <a:cubicBezTo>
                      <a:pt x="0" y="97"/>
                      <a:pt x="681" y="494"/>
                      <a:pt x="681" y="494"/>
                    </a:cubicBezTo>
                    <a:cubicBezTo>
                      <a:pt x="681" y="486"/>
                      <a:pt x="683" y="482"/>
                      <a:pt x="683" y="473"/>
                    </a:cubicBezTo>
                    <a:cubicBezTo>
                      <a:pt x="685" y="463"/>
                      <a:pt x="687" y="459"/>
                      <a:pt x="694" y="451"/>
                    </a:cubicBezTo>
                    <a:cubicBezTo>
                      <a:pt x="698" y="443"/>
                      <a:pt x="702" y="439"/>
                      <a:pt x="706" y="433"/>
                    </a:cubicBezTo>
                    <a:cubicBezTo>
                      <a:pt x="712" y="428"/>
                      <a:pt x="716" y="422"/>
                      <a:pt x="722" y="420"/>
                    </a:cubicBezTo>
                    <a:lnTo>
                      <a:pt x="767" y="394"/>
                    </a:lnTo>
                    <a:lnTo>
                      <a:pt x="88" y="1"/>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37"/>
              <p:cNvSpPr/>
              <p:nvPr/>
            </p:nvSpPr>
            <p:spPr>
              <a:xfrm rot="39010">
                <a:off x="6486681" y="4197765"/>
                <a:ext cx="180373" cy="104982"/>
              </a:xfrm>
              <a:custGeom>
                <a:avLst/>
                <a:gdLst/>
                <a:ahLst/>
                <a:cxnLst/>
                <a:rect l="l" t="t" r="r" b="b"/>
                <a:pathLst>
                  <a:path w="768" h="447" extrusionOk="0">
                    <a:moveTo>
                      <a:pt x="86" y="0"/>
                    </a:moveTo>
                    <a:lnTo>
                      <a:pt x="45" y="27"/>
                    </a:lnTo>
                    <a:lnTo>
                      <a:pt x="0" y="52"/>
                    </a:lnTo>
                    <a:lnTo>
                      <a:pt x="679" y="446"/>
                    </a:lnTo>
                    <a:lnTo>
                      <a:pt x="722" y="424"/>
                    </a:lnTo>
                    <a:lnTo>
                      <a:pt x="767" y="395"/>
                    </a:lnTo>
                    <a:lnTo>
                      <a:pt x="86" y="0"/>
                    </a:lnTo>
                    <a:close/>
                  </a:path>
                </a:pathLst>
              </a:custGeom>
              <a:solidFill>
                <a:srgbClr val="0C0E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37"/>
              <p:cNvSpPr/>
              <p:nvPr/>
            </p:nvSpPr>
            <p:spPr>
              <a:xfrm rot="39010">
                <a:off x="6477575" y="4198522"/>
                <a:ext cx="166516" cy="93944"/>
              </a:xfrm>
              <a:custGeom>
                <a:avLst/>
                <a:gdLst/>
                <a:ahLst/>
                <a:cxnLst/>
                <a:rect l="l" t="t" r="r" b="b"/>
                <a:pathLst>
                  <a:path w="709" h="400" extrusionOk="0">
                    <a:moveTo>
                      <a:pt x="706" y="394"/>
                    </a:moveTo>
                    <a:lnTo>
                      <a:pt x="708" y="395"/>
                    </a:lnTo>
                    <a:cubicBezTo>
                      <a:pt x="708" y="395"/>
                      <a:pt x="707" y="395"/>
                      <a:pt x="706" y="394"/>
                    </a:cubicBezTo>
                    <a:close/>
                    <a:moveTo>
                      <a:pt x="29" y="1"/>
                    </a:moveTo>
                    <a:cubicBezTo>
                      <a:pt x="0" y="3"/>
                      <a:pt x="680" y="400"/>
                      <a:pt x="680" y="400"/>
                    </a:cubicBezTo>
                    <a:cubicBezTo>
                      <a:pt x="688" y="395"/>
                      <a:pt x="694" y="393"/>
                      <a:pt x="699" y="393"/>
                    </a:cubicBezTo>
                    <a:cubicBezTo>
                      <a:pt x="702" y="393"/>
                      <a:pt x="704" y="393"/>
                      <a:pt x="706" y="394"/>
                    </a:cubicBezTo>
                    <a:lnTo>
                      <a:pt x="706" y="394"/>
                    </a:lnTo>
                    <a:lnTo>
                      <a:pt x="29" y="1"/>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37"/>
              <p:cNvSpPr/>
              <p:nvPr/>
            </p:nvSpPr>
            <p:spPr>
              <a:xfrm rot="39010">
                <a:off x="6456628" y="4220796"/>
                <a:ext cx="160175" cy="98406"/>
              </a:xfrm>
              <a:custGeom>
                <a:avLst/>
                <a:gdLst/>
                <a:ahLst/>
                <a:cxnLst/>
                <a:rect l="l" t="t" r="r" b="b"/>
                <a:pathLst>
                  <a:path w="682" h="419" extrusionOk="0">
                    <a:moveTo>
                      <a:pt x="0" y="1"/>
                    </a:moveTo>
                    <a:lnTo>
                      <a:pt x="0" y="23"/>
                    </a:lnTo>
                    <a:lnTo>
                      <a:pt x="682" y="418"/>
                    </a:lnTo>
                    <a:lnTo>
                      <a:pt x="682" y="396"/>
                    </a:lnTo>
                    <a:lnTo>
                      <a:pt x="0" y="1"/>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37"/>
              <p:cNvSpPr/>
              <p:nvPr/>
            </p:nvSpPr>
            <p:spPr>
              <a:xfrm rot="39010">
                <a:off x="6456785" y="4198363"/>
                <a:ext cx="179903" cy="115551"/>
              </a:xfrm>
              <a:custGeom>
                <a:avLst/>
                <a:gdLst/>
                <a:ahLst/>
                <a:cxnLst/>
                <a:rect l="l" t="t" r="r" b="b"/>
                <a:pathLst>
                  <a:path w="766" h="492" extrusionOk="0">
                    <a:moveTo>
                      <a:pt x="86" y="1"/>
                    </a:moveTo>
                    <a:lnTo>
                      <a:pt x="41" y="25"/>
                    </a:lnTo>
                    <a:cubicBezTo>
                      <a:pt x="19" y="48"/>
                      <a:pt x="17" y="48"/>
                      <a:pt x="17" y="52"/>
                    </a:cubicBezTo>
                    <a:cubicBezTo>
                      <a:pt x="0" y="97"/>
                      <a:pt x="682" y="492"/>
                      <a:pt x="682" y="492"/>
                    </a:cubicBezTo>
                    <a:cubicBezTo>
                      <a:pt x="682" y="483"/>
                      <a:pt x="684" y="477"/>
                      <a:pt x="684" y="471"/>
                    </a:cubicBezTo>
                    <a:cubicBezTo>
                      <a:pt x="686" y="465"/>
                      <a:pt x="690" y="457"/>
                      <a:pt x="694" y="453"/>
                    </a:cubicBezTo>
                    <a:cubicBezTo>
                      <a:pt x="700" y="445"/>
                      <a:pt x="702" y="440"/>
                      <a:pt x="706" y="434"/>
                    </a:cubicBezTo>
                    <a:cubicBezTo>
                      <a:pt x="712" y="430"/>
                      <a:pt x="716" y="424"/>
                      <a:pt x="722" y="422"/>
                    </a:cubicBezTo>
                    <a:lnTo>
                      <a:pt x="765" y="395"/>
                    </a:lnTo>
                    <a:lnTo>
                      <a:pt x="86" y="1"/>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37"/>
              <p:cNvSpPr/>
              <p:nvPr/>
            </p:nvSpPr>
            <p:spPr>
              <a:xfrm rot="39010">
                <a:off x="6436802" y="4226086"/>
                <a:ext cx="179903" cy="104982"/>
              </a:xfrm>
              <a:custGeom>
                <a:avLst/>
                <a:gdLst/>
                <a:ahLst/>
                <a:cxnLst/>
                <a:rect l="l" t="t" r="r" b="b"/>
                <a:pathLst>
                  <a:path w="766" h="447" extrusionOk="0">
                    <a:moveTo>
                      <a:pt x="84" y="0"/>
                    </a:moveTo>
                    <a:lnTo>
                      <a:pt x="43" y="27"/>
                    </a:lnTo>
                    <a:lnTo>
                      <a:pt x="0" y="51"/>
                    </a:lnTo>
                    <a:lnTo>
                      <a:pt x="678" y="446"/>
                    </a:lnTo>
                    <a:lnTo>
                      <a:pt x="725" y="420"/>
                    </a:lnTo>
                    <a:lnTo>
                      <a:pt x="766" y="395"/>
                    </a:lnTo>
                    <a:lnTo>
                      <a:pt x="84" y="0"/>
                    </a:lnTo>
                    <a:close/>
                  </a:path>
                </a:pathLst>
              </a:custGeom>
              <a:solidFill>
                <a:srgbClr val="0C0E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37"/>
              <p:cNvSpPr/>
              <p:nvPr/>
            </p:nvSpPr>
            <p:spPr>
              <a:xfrm rot="39010">
                <a:off x="6427241" y="4225431"/>
                <a:ext cx="166516" cy="93944"/>
              </a:xfrm>
              <a:custGeom>
                <a:avLst/>
                <a:gdLst/>
                <a:ahLst/>
                <a:cxnLst/>
                <a:rect l="l" t="t" r="r" b="b"/>
                <a:pathLst>
                  <a:path w="709" h="400" extrusionOk="0">
                    <a:moveTo>
                      <a:pt x="23" y="0"/>
                    </a:moveTo>
                    <a:lnTo>
                      <a:pt x="23" y="0"/>
                    </a:lnTo>
                    <a:cubicBezTo>
                      <a:pt x="0" y="6"/>
                      <a:pt x="682" y="399"/>
                      <a:pt x="682" y="399"/>
                    </a:cubicBezTo>
                    <a:cubicBezTo>
                      <a:pt x="686" y="399"/>
                      <a:pt x="692" y="397"/>
                      <a:pt x="696" y="397"/>
                    </a:cubicBezTo>
                    <a:cubicBezTo>
                      <a:pt x="701" y="397"/>
                      <a:pt x="704" y="397"/>
                      <a:pt x="706" y="398"/>
                    </a:cubicBezTo>
                    <a:lnTo>
                      <a:pt x="706" y="398"/>
                    </a:lnTo>
                    <a:lnTo>
                      <a:pt x="29" y="2"/>
                    </a:lnTo>
                    <a:cubicBezTo>
                      <a:pt x="25" y="0"/>
                      <a:pt x="23" y="0"/>
                      <a:pt x="23" y="0"/>
                    </a:cubicBezTo>
                    <a:close/>
                    <a:moveTo>
                      <a:pt x="706" y="398"/>
                    </a:moveTo>
                    <a:lnTo>
                      <a:pt x="708" y="399"/>
                    </a:lnTo>
                    <a:cubicBezTo>
                      <a:pt x="708" y="399"/>
                      <a:pt x="707" y="398"/>
                      <a:pt x="706" y="398"/>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37"/>
              <p:cNvSpPr/>
              <p:nvPr/>
            </p:nvSpPr>
            <p:spPr>
              <a:xfrm rot="39010">
                <a:off x="6407219" y="4249120"/>
                <a:ext cx="159235" cy="98172"/>
              </a:xfrm>
              <a:custGeom>
                <a:avLst/>
                <a:gdLst/>
                <a:ahLst/>
                <a:cxnLst/>
                <a:rect l="l" t="t" r="r" b="b"/>
                <a:pathLst>
                  <a:path w="678" h="418" extrusionOk="0">
                    <a:moveTo>
                      <a:pt x="1" y="0"/>
                    </a:moveTo>
                    <a:lnTo>
                      <a:pt x="1" y="23"/>
                    </a:lnTo>
                    <a:lnTo>
                      <a:pt x="678" y="418"/>
                    </a:lnTo>
                    <a:lnTo>
                      <a:pt x="678" y="395"/>
                    </a:lnTo>
                    <a:lnTo>
                      <a:pt x="1" y="0"/>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37"/>
              <p:cNvSpPr/>
              <p:nvPr/>
            </p:nvSpPr>
            <p:spPr>
              <a:xfrm rot="39010">
                <a:off x="6406903" y="4226684"/>
                <a:ext cx="179433" cy="116021"/>
              </a:xfrm>
              <a:custGeom>
                <a:avLst/>
                <a:gdLst/>
                <a:ahLst/>
                <a:cxnLst/>
                <a:rect l="l" t="t" r="r" b="b"/>
                <a:pathLst>
                  <a:path w="764" h="494" extrusionOk="0">
                    <a:moveTo>
                      <a:pt x="84" y="0"/>
                    </a:moveTo>
                    <a:lnTo>
                      <a:pt x="41" y="25"/>
                    </a:lnTo>
                    <a:cubicBezTo>
                      <a:pt x="17" y="47"/>
                      <a:pt x="15" y="47"/>
                      <a:pt x="15" y="51"/>
                    </a:cubicBezTo>
                    <a:cubicBezTo>
                      <a:pt x="13" y="54"/>
                      <a:pt x="13" y="54"/>
                      <a:pt x="13" y="56"/>
                    </a:cubicBezTo>
                    <a:cubicBezTo>
                      <a:pt x="1" y="96"/>
                      <a:pt x="680" y="493"/>
                      <a:pt x="680" y="493"/>
                    </a:cubicBezTo>
                    <a:cubicBezTo>
                      <a:pt x="680" y="485"/>
                      <a:pt x="682" y="481"/>
                      <a:pt x="682" y="473"/>
                    </a:cubicBezTo>
                    <a:cubicBezTo>
                      <a:pt x="686" y="465"/>
                      <a:pt x="688" y="457"/>
                      <a:pt x="692" y="452"/>
                    </a:cubicBezTo>
                    <a:cubicBezTo>
                      <a:pt x="698" y="444"/>
                      <a:pt x="700" y="440"/>
                      <a:pt x="706" y="434"/>
                    </a:cubicBezTo>
                    <a:cubicBezTo>
                      <a:pt x="710" y="430"/>
                      <a:pt x="717" y="424"/>
                      <a:pt x="721" y="422"/>
                    </a:cubicBezTo>
                    <a:lnTo>
                      <a:pt x="764" y="395"/>
                    </a:lnTo>
                    <a:lnTo>
                      <a:pt x="84" y="0"/>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37"/>
              <p:cNvSpPr/>
              <p:nvPr/>
            </p:nvSpPr>
            <p:spPr>
              <a:xfrm rot="39010">
                <a:off x="6386455" y="4254169"/>
                <a:ext cx="179903" cy="104982"/>
              </a:xfrm>
              <a:custGeom>
                <a:avLst/>
                <a:gdLst/>
                <a:ahLst/>
                <a:cxnLst/>
                <a:rect l="l" t="t" r="r" b="b"/>
                <a:pathLst>
                  <a:path w="766" h="447" extrusionOk="0">
                    <a:moveTo>
                      <a:pt x="89" y="1"/>
                    </a:moveTo>
                    <a:lnTo>
                      <a:pt x="46" y="26"/>
                    </a:lnTo>
                    <a:lnTo>
                      <a:pt x="1" y="52"/>
                    </a:lnTo>
                    <a:lnTo>
                      <a:pt x="682" y="447"/>
                    </a:lnTo>
                    <a:lnTo>
                      <a:pt x="725" y="420"/>
                    </a:lnTo>
                    <a:lnTo>
                      <a:pt x="766" y="396"/>
                    </a:lnTo>
                    <a:lnTo>
                      <a:pt x="89" y="1"/>
                    </a:lnTo>
                    <a:close/>
                  </a:path>
                </a:pathLst>
              </a:custGeom>
              <a:solidFill>
                <a:srgbClr val="0C0E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37"/>
              <p:cNvSpPr/>
              <p:nvPr/>
            </p:nvSpPr>
            <p:spPr>
              <a:xfrm rot="39010">
                <a:off x="6376891" y="4253752"/>
                <a:ext cx="166986" cy="94179"/>
              </a:xfrm>
              <a:custGeom>
                <a:avLst/>
                <a:gdLst/>
                <a:ahLst/>
                <a:cxnLst/>
                <a:rect l="l" t="t" r="r" b="b"/>
                <a:pathLst>
                  <a:path w="711" h="401" extrusionOk="0">
                    <a:moveTo>
                      <a:pt x="22" y="1"/>
                    </a:moveTo>
                    <a:cubicBezTo>
                      <a:pt x="17" y="1"/>
                      <a:pt x="10" y="2"/>
                      <a:pt x="1" y="6"/>
                    </a:cubicBezTo>
                    <a:lnTo>
                      <a:pt x="682" y="401"/>
                    </a:lnTo>
                    <a:cubicBezTo>
                      <a:pt x="688" y="398"/>
                      <a:pt x="693" y="396"/>
                      <a:pt x="699" y="396"/>
                    </a:cubicBezTo>
                    <a:cubicBezTo>
                      <a:pt x="703" y="396"/>
                      <a:pt x="707" y="397"/>
                      <a:pt x="711" y="399"/>
                    </a:cubicBezTo>
                    <a:lnTo>
                      <a:pt x="29" y="2"/>
                    </a:lnTo>
                    <a:cubicBezTo>
                      <a:pt x="28" y="1"/>
                      <a:pt x="26" y="1"/>
                      <a:pt x="22" y="1"/>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37"/>
              <p:cNvSpPr/>
              <p:nvPr/>
            </p:nvSpPr>
            <p:spPr>
              <a:xfrm rot="39010">
                <a:off x="6376883" y="4255123"/>
                <a:ext cx="160175" cy="92770"/>
              </a:xfrm>
              <a:custGeom>
                <a:avLst/>
                <a:gdLst/>
                <a:ahLst/>
                <a:cxnLst/>
                <a:rect l="l" t="t" r="r" b="b"/>
                <a:pathLst>
                  <a:path w="682" h="395" extrusionOk="0">
                    <a:moveTo>
                      <a:pt x="1" y="0"/>
                    </a:moveTo>
                    <a:lnTo>
                      <a:pt x="682" y="395"/>
                    </a:lnTo>
                    <a:cubicBezTo>
                      <a:pt x="682" y="393"/>
                      <a:pt x="5" y="0"/>
                      <a:pt x="1" y="0"/>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37"/>
              <p:cNvSpPr/>
              <p:nvPr/>
            </p:nvSpPr>
            <p:spPr>
              <a:xfrm rot="39010">
                <a:off x="6376886" y="4255127"/>
                <a:ext cx="160879" cy="92300"/>
              </a:xfrm>
              <a:custGeom>
                <a:avLst/>
                <a:gdLst/>
                <a:ahLst/>
                <a:cxnLst/>
                <a:rect l="l" t="t" r="r" b="b"/>
                <a:pathLst>
                  <a:path w="685" h="393" extrusionOk="0">
                    <a:moveTo>
                      <a:pt x="1" y="0"/>
                    </a:moveTo>
                    <a:lnTo>
                      <a:pt x="682" y="393"/>
                    </a:lnTo>
                    <a:cubicBezTo>
                      <a:pt x="684" y="393"/>
                      <a:pt x="5" y="0"/>
                      <a:pt x="1" y="0"/>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37"/>
              <p:cNvSpPr/>
              <p:nvPr/>
            </p:nvSpPr>
            <p:spPr>
              <a:xfrm rot="39010">
                <a:off x="6377362" y="4253955"/>
                <a:ext cx="160409" cy="93474"/>
              </a:xfrm>
              <a:custGeom>
                <a:avLst/>
                <a:gdLst/>
                <a:ahLst/>
                <a:cxnLst/>
                <a:rect l="l" t="t" r="r" b="b"/>
                <a:pathLst>
                  <a:path w="683" h="398" extrusionOk="0">
                    <a:moveTo>
                      <a:pt x="1" y="1"/>
                    </a:moveTo>
                    <a:lnTo>
                      <a:pt x="682" y="398"/>
                    </a:lnTo>
                    <a:cubicBezTo>
                      <a:pt x="682" y="398"/>
                      <a:pt x="5" y="1"/>
                      <a:pt x="1" y="1"/>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37"/>
              <p:cNvSpPr/>
              <p:nvPr/>
            </p:nvSpPr>
            <p:spPr>
              <a:xfrm rot="39010">
                <a:off x="6377362" y="4253958"/>
                <a:ext cx="160879" cy="93474"/>
              </a:xfrm>
              <a:custGeom>
                <a:avLst/>
                <a:gdLst/>
                <a:ahLst/>
                <a:cxnLst/>
                <a:rect l="l" t="t" r="r" b="b"/>
                <a:pathLst>
                  <a:path w="685" h="398" extrusionOk="0">
                    <a:moveTo>
                      <a:pt x="1" y="1"/>
                    </a:moveTo>
                    <a:lnTo>
                      <a:pt x="682" y="398"/>
                    </a:lnTo>
                    <a:cubicBezTo>
                      <a:pt x="684" y="396"/>
                      <a:pt x="5" y="1"/>
                      <a:pt x="1" y="1"/>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37"/>
              <p:cNvSpPr/>
              <p:nvPr/>
            </p:nvSpPr>
            <p:spPr>
              <a:xfrm rot="39010">
                <a:off x="6378302" y="4253963"/>
                <a:ext cx="159940" cy="93474"/>
              </a:xfrm>
              <a:custGeom>
                <a:avLst/>
                <a:gdLst/>
                <a:ahLst/>
                <a:cxnLst/>
                <a:rect l="l" t="t" r="r" b="b"/>
                <a:pathLst>
                  <a:path w="681" h="398" extrusionOk="0">
                    <a:moveTo>
                      <a:pt x="1" y="1"/>
                    </a:moveTo>
                    <a:lnTo>
                      <a:pt x="680" y="398"/>
                    </a:lnTo>
                    <a:cubicBezTo>
                      <a:pt x="680" y="396"/>
                      <a:pt x="3" y="1"/>
                      <a:pt x="1" y="1"/>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37"/>
              <p:cNvSpPr/>
              <p:nvPr/>
            </p:nvSpPr>
            <p:spPr>
              <a:xfrm rot="39010">
                <a:off x="6378777" y="4253502"/>
                <a:ext cx="160409" cy="93474"/>
              </a:xfrm>
              <a:custGeom>
                <a:avLst/>
                <a:gdLst/>
                <a:ahLst/>
                <a:cxnLst/>
                <a:rect l="l" t="t" r="r" b="b"/>
                <a:pathLst>
                  <a:path w="683" h="398" extrusionOk="0">
                    <a:moveTo>
                      <a:pt x="1" y="1"/>
                    </a:moveTo>
                    <a:cubicBezTo>
                      <a:pt x="3" y="3"/>
                      <a:pt x="682" y="398"/>
                      <a:pt x="682" y="398"/>
                    </a:cubicBezTo>
                    <a:lnTo>
                      <a:pt x="1" y="1"/>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37"/>
              <p:cNvSpPr/>
              <p:nvPr/>
            </p:nvSpPr>
            <p:spPr>
              <a:xfrm rot="39010">
                <a:off x="6378774" y="4253974"/>
                <a:ext cx="160879" cy="93005"/>
              </a:xfrm>
              <a:custGeom>
                <a:avLst/>
                <a:gdLst/>
                <a:ahLst/>
                <a:cxnLst/>
                <a:rect l="l" t="t" r="r" b="b"/>
                <a:pathLst>
                  <a:path w="685" h="396" extrusionOk="0">
                    <a:moveTo>
                      <a:pt x="1" y="1"/>
                    </a:moveTo>
                    <a:lnTo>
                      <a:pt x="682" y="396"/>
                    </a:lnTo>
                    <a:cubicBezTo>
                      <a:pt x="684" y="396"/>
                      <a:pt x="3" y="1"/>
                      <a:pt x="1" y="1"/>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37"/>
              <p:cNvSpPr/>
              <p:nvPr/>
            </p:nvSpPr>
            <p:spPr>
              <a:xfrm rot="39010">
                <a:off x="6379246" y="4253507"/>
                <a:ext cx="160409" cy="93474"/>
              </a:xfrm>
              <a:custGeom>
                <a:avLst/>
                <a:gdLst/>
                <a:ahLst/>
                <a:cxnLst/>
                <a:rect l="l" t="t" r="r" b="b"/>
                <a:pathLst>
                  <a:path w="683" h="398" extrusionOk="0">
                    <a:moveTo>
                      <a:pt x="1" y="1"/>
                    </a:moveTo>
                    <a:lnTo>
                      <a:pt x="682" y="398"/>
                    </a:lnTo>
                    <a:cubicBezTo>
                      <a:pt x="682" y="396"/>
                      <a:pt x="5" y="1"/>
                      <a:pt x="1" y="1"/>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37"/>
              <p:cNvSpPr/>
              <p:nvPr/>
            </p:nvSpPr>
            <p:spPr>
              <a:xfrm rot="39010">
                <a:off x="6379246" y="4253510"/>
                <a:ext cx="160879" cy="93474"/>
              </a:xfrm>
              <a:custGeom>
                <a:avLst/>
                <a:gdLst/>
                <a:ahLst/>
                <a:cxnLst/>
                <a:rect l="l" t="t" r="r" b="b"/>
                <a:pathLst>
                  <a:path w="685" h="398" extrusionOk="0">
                    <a:moveTo>
                      <a:pt x="1" y="1"/>
                    </a:moveTo>
                    <a:lnTo>
                      <a:pt x="682" y="398"/>
                    </a:lnTo>
                    <a:cubicBezTo>
                      <a:pt x="684" y="396"/>
                      <a:pt x="5" y="1"/>
                      <a:pt x="1" y="1"/>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37"/>
              <p:cNvSpPr/>
              <p:nvPr/>
            </p:nvSpPr>
            <p:spPr>
              <a:xfrm rot="39010">
                <a:off x="6380418" y="4253989"/>
                <a:ext cx="160175" cy="93005"/>
              </a:xfrm>
              <a:custGeom>
                <a:avLst/>
                <a:gdLst/>
                <a:ahLst/>
                <a:cxnLst/>
                <a:rect l="l" t="t" r="r" b="b"/>
                <a:pathLst>
                  <a:path w="682" h="396" extrusionOk="0">
                    <a:moveTo>
                      <a:pt x="0" y="1"/>
                    </a:moveTo>
                    <a:lnTo>
                      <a:pt x="679" y="396"/>
                    </a:lnTo>
                    <a:cubicBezTo>
                      <a:pt x="681" y="396"/>
                      <a:pt x="2" y="1"/>
                      <a:pt x="0" y="1"/>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37"/>
              <p:cNvSpPr/>
              <p:nvPr/>
            </p:nvSpPr>
            <p:spPr>
              <a:xfrm rot="39010">
                <a:off x="6380890" y="4253522"/>
                <a:ext cx="159705" cy="93474"/>
              </a:xfrm>
              <a:custGeom>
                <a:avLst/>
                <a:gdLst/>
                <a:ahLst/>
                <a:cxnLst/>
                <a:rect l="l" t="t" r="r" b="b"/>
                <a:pathLst>
                  <a:path w="680" h="398" extrusionOk="0">
                    <a:moveTo>
                      <a:pt x="0" y="1"/>
                    </a:moveTo>
                    <a:lnTo>
                      <a:pt x="679" y="398"/>
                    </a:lnTo>
                    <a:cubicBezTo>
                      <a:pt x="679" y="398"/>
                      <a:pt x="2" y="1"/>
                      <a:pt x="0" y="1"/>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37"/>
              <p:cNvSpPr/>
              <p:nvPr/>
            </p:nvSpPr>
            <p:spPr>
              <a:xfrm rot="39010">
                <a:off x="6380895" y="4253056"/>
                <a:ext cx="160409" cy="93474"/>
              </a:xfrm>
              <a:custGeom>
                <a:avLst/>
                <a:gdLst/>
                <a:ahLst/>
                <a:cxnLst/>
                <a:rect l="l" t="t" r="r" b="b"/>
                <a:pathLst>
                  <a:path w="683" h="398" extrusionOk="0">
                    <a:moveTo>
                      <a:pt x="0" y="1"/>
                    </a:moveTo>
                    <a:cubicBezTo>
                      <a:pt x="1" y="1"/>
                      <a:pt x="48" y="29"/>
                      <a:pt x="117" y="69"/>
                    </a:cubicBezTo>
                    <a:lnTo>
                      <a:pt x="117" y="69"/>
                    </a:lnTo>
                    <a:lnTo>
                      <a:pt x="0" y="1"/>
                    </a:lnTo>
                    <a:close/>
                    <a:moveTo>
                      <a:pt x="117" y="69"/>
                    </a:moveTo>
                    <a:lnTo>
                      <a:pt x="679" y="398"/>
                    </a:lnTo>
                    <a:cubicBezTo>
                      <a:pt x="682" y="398"/>
                      <a:pt x="312" y="183"/>
                      <a:pt x="117" y="69"/>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37"/>
              <p:cNvSpPr/>
              <p:nvPr/>
            </p:nvSpPr>
            <p:spPr>
              <a:xfrm rot="39010">
                <a:off x="6381365" y="4253062"/>
                <a:ext cx="160644" cy="93474"/>
              </a:xfrm>
              <a:custGeom>
                <a:avLst/>
                <a:gdLst/>
                <a:ahLst/>
                <a:cxnLst/>
                <a:rect l="l" t="t" r="r" b="b"/>
                <a:pathLst>
                  <a:path w="684" h="398" extrusionOk="0">
                    <a:moveTo>
                      <a:pt x="0" y="1"/>
                    </a:moveTo>
                    <a:lnTo>
                      <a:pt x="681" y="398"/>
                    </a:lnTo>
                    <a:cubicBezTo>
                      <a:pt x="683" y="398"/>
                      <a:pt x="6" y="3"/>
                      <a:pt x="0" y="1"/>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37"/>
              <p:cNvSpPr/>
              <p:nvPr/>
            </p:nvSpPr>
            <p:spPr>
              <a:xfrm rot="39010">
                <a:off x="6381824" y="4254007"/>
                <a:ext cx="160644" cy="93474"/>
              </a:xfrm>
              <a:custGeom>
                <a:avLst/>
                <a:gdLst/>
                <a:ahLst/>
                <a:cxnLst/>
                <a:rect l="l" t="t" r="r" b="b"/>
                <a:pathLst>
                  <a:path w="684" h="398" extrusionOk="0">
                    <a:moveTo>
                      <a:pt x="0" y="1"/>
                    </a:moveTo>
                    <a:lnTo>
                      <a:pt x="478" y="278"/>
                    </a:lnTo>
                    <a:lnTo>
                      <a:pt x="478" y="278"/>
                    </a:lnTo>
                    <a:cubicBezTo>
                      <a:pt x="278" y="161"/>
                      <a:pt x="3" y="1"/>
                      <a:pt x="0" y="1"/>
                    </a:cubicBezTo>
                    <a:close/>
                    <a:moveTo>
                      <a:pt x="478" y="278"/>
                    </a:moveTo>
                    <a:cubicBezTo>
                      <a:pt x="593" y="345"/>
                      <a:pt x="684" y="398"/>
                      <a:pt x="684" y="398"/>
                    </a:cubicBezTo>
                    <a:lnTo>
                      <a:pt x="681" y="396"/>
                    </a:lnTo>
                    <a:lnTo>
                      <a:pt x="478" y="278"/>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37"/>
              <p:cNvSpPr/>
              <p:nvPr/>
            </p:nvSpPr>
            <p:spPr>
              <a:xfrm rot="39010">
                <a:off x="6382769" y="4253545"/>
                <a:ext cx="160175" cy="93474"/>
              </a:xfrm>
              <a:custGeom>
                <a:avLst/>
                <a:gdLst/>
                <a:ahLst/>
                <a:cxnLst/>
                <a:rect l="l" t="t" r="r" b="b"/>
                <a:pathLst>
                  <a:path w="682" h="398" extrusionOk="0">
                    <a:moveTo>
                      <a:pt x="0" y="1"/>
                    </a:moveTo>
                    <a:cubicBezTo>
                      <a:pt x="1" y="2"/>
                      <a:pt x="96" y="57"/>
                      <a:pt x="214" y="126"/>
                    </a:cubicBezTo>
                    <a:lnTo>
                      <a:pt x="214" y="126"/>
                    </a:lnTo>
                    <a:lnTo>
                      <a:pt x="0" y="1"/>
                    </a:lnTo>
                    <a:close/>
                    <a:moveTo>
                      <a:pt x="214" y="126"/>
                    </a:moveTo>
                    <a:lnTo>
                      <a:pt x="680" y="398"/>
                    </a:lnTo>
                    <a:lnTo>
                      <a:pt x="682" y="398"/>
                    </a:lnTo>
                    <a:cubicBezTo>
                      <a:pt x="682" y="398"/>
                      <a:pt x="414" y="242"/>
                      <a:pt x="214" y="126"/>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37"/>
              <p:cNvSpPr/>
              <p:nvPr/>
            </p:nvSpPr>
            <p:spPr>
              <a:xfrm rot="39010">
                <a:off x="6383233" y="4254023"/>
                <a:ext cx="160644" cy="93474"/>
              </a:xfrm>
              <a:custGeom>
                <a:avLst/>
                <a:gdLst/>
                <a:ahLst/>
                <a:cxnLst/>
                <a:rect l="l" t="t" r="r" b="b"/>
                <a:pathLst>
                  <a:path w="684" h="398" extrusionOk="0">
                    <a:moveTo>
                      <a:pt x="0" y="1"/>
                    </a:moveTo>
                    <a:lnTo>
                      <a:pt x="0" y="1"/>
                    </a:lnTo>
                    <a:cubicBezTo>
                      <a:pt x="2" y="4"/>
                      <a:pt x="431" y="252"/>
                      <a:pt x="608" y="354"/>
                    </a:cubicBezTo>
                    <a:lnTo>
                      <a:pt x="608" y="354"/>
                    </a:lnTo>
                    <a:lnTo>
                      <a:pt x="0" y="1"/>
                    </a:lnTo>
                    <a:close/>
                    <a:moveTo>
                      <a:pt x="608" y="354"/>
                    </a:moveTo>
                    <a:lnTo>
                      <a:pt x="680" y="396"/>
                    </a:lnTo>
                    <a:lnTo>
                      <a:pt x="684" y="398"/>
                    </a:lnTo>
                    <a:cubicBezTo>
                      <a:pt x="684" y="398"/>
                      <a:pt x="654" y="381"/>
                      <a:pt x="608" y="354"/>
                    </a:cubicBez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37"/>
              <p:cNvSpPr/>
              <p:nvPr/>
            </p:nvSpPr>
            <p:spPr>
              <a:xfrm rot="39010">
                <a:off x="6356870" y="4277445"/>
                <a:ext cx="160409" cy="98172"/>
              </a:xfrm>
              <a:custGeom>
                <a:avLst/>
                <a:gdLst/>
                <a:ahLst/>
                <a:cxnLst/>
                <a:rect l="l" t="t" r="r" b="b"/>
                <a:pathLst>
                  <a:path w="683" h="418" extrusionOk="0">
                    <a:moveTo>
                      <a:pt x="1" y="0"/>
                    </a:moveTo>
                    <a:lnTo>
                      <a:pt x="1" y="23"/>
                    </a:lnTo>
                    <a:lnTo>
                      <a:pt x="682" y="418"/>
                    </a:lnTo>
                    <a:lnTo>
                      <a:pt x="682" y="395"/>
                    </a:lnTo>
                    <a:lnTo>
                      <a:pt x="1" y="0"/>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37"/>
              <p:cNvSpPr/>
              <p:nvPr/>
            </p:nvSpPr>
            <p:spPr>
              <a:xfrm rot="39010">
                <a:off x="6356554" y="4255005"/>
                <a:ext cx="179903" cy="116021"/>
              </a:xfrm>
              <a:custGeom>
                <a:avLst/>
                <a:gdLst/>
                <a:ahLst/>
                <a:cxnLst/>
                <a:rect l="l" t="t" r="r" b="b"/>
                <a:pathLst>
                  <a:path w="766" h="494" extrusionOk="0">
                    <a:moveTo>
                      <a:pt x="85" y="0"/>
                    </a:moveTo>
                    <a:lnTo>
                      <a:pt x="42" y="25"/>
                    </a:lnTo>
                    <a:cubicBezTo>
                      <a:pt x="19" y="47"/>
                      <a:pt x="15" y="47"/>
                      <a:pt x="15" y="51"/>
                    </a:cubicBezTo>
                    <a:cubicBezTo>
                      <a:pt x="13" y="53"/>
                      <a:pt x="13" y="53"/>
                      <a:pt x="13" y="55"/>
                    </a:cubicBezTo>
                    <a:cubicBezTo>
                      <a:pt x="1" y="96"/>
                      <a:pt x="680" y="493"/>
                      <a:pt x="680" y="493"/>
                    </a:cubicBezTo>
                    <a:cubicBezTo>
                      <a:pt x="680" y="485"/>
                      <a:pt x="684" y="481"/>
                      <a:pt x="684" y="473"/>
                    </a:cubicBezTo>
                    <a:cubicBezTo>
                      <a:pt x="688" y="464"/>
                      <a:pt x="690" y="456"/>
                      <a:pt x="694" y="452"/>
                    </a:cubicBezTo>
                    <a:cubicBezTo>
                      <a:pt x="698" y="444"/>
                      <a:pt x="700" y="440"/>
                      <a:pt x="707" y="434"/>
                    </a:cubicBezTo>
                    <a:cubicBezTo>
                      <a:pt x="711" y="430"/>
                      <a:pt x="717" y="424"/>
                      <a:pt x="721" y="422"/>
                    </a:cubicBezTo>
                    <a:lnTo>
                      <a:pt x="766" y="395"/>
                    </a:lnTo>
                    <a:lnTo>
                      <a:pt x="85" y="0"/>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37"/>
              <p:cNvSpPr/>
              <p:nvPr/>
            </p:nvSpPr>
            <p:spPr>
              <a:xfrm rot="39010">
                <a:off x="6336576" y="4282497"/>
                <a:ext cx="180607" cy="104982"/>
              </a:xfrm>
              <a:custGeom>
                <a:avLst/>
                <a:gdLst/>
                <a:ahLst/>
                <a:cxnLst/>
                <a:rect l="l" t="t" r="r" b="b"/>
                <a:pathLst>
                  <a:path w="769" h="447" extrusionOk="0">
                    <a:moveTo>
                      <a:pt x="87" y="1"/>
                    </a:moveTo>
                    <a:lnTo>
                      <a:pt x="44" y="25"/>
                    </a:lnTo>
                    <a:lnTo>
                      <a:pt x="1" y="50"/>
                    </a:lnTo>
                    <a:lnTo>
                      <a:pt x="680" y="447"/>
                    </a:lnTo>
                    <a:lnTo>
                      <a:pt x="723" y="420"/>
                    </a:lnTo>
                    <a:lnTo>
                      <a:pt x="768" y="396"/>
                    </a:lnTo>
                    <a:lnTo>
                      <a:pt x="87" y="1"/>
                    </a:lnTo>
                    <a:close/>
                  </a:path>
                </a:pathLst>
              </a:custGeom>
              <a:solidFill>
                <a:srgbClr val="0C0E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37"/>
              <p:cNvSpPr/>
              <p:nvPr/>
            </p:nvSpPr>
            <p:spPr>
              <a:xfrm rot="39010">
                <a:off x="6306760" y="4305060"/>
                <a:ext cx="160175" cy="98876"/>
              </a:xfrm>
              <a:custGeom>
                <a:avLst/>
                <a:gdLst/>
                <a:ahLst/>
                <a:cxnLst/>
                <a:rect l="l" t="t" r="r" b="b"/>
                <a:pathLst>
                  <a:path w="682" h="421" extrusionOk="0">
                    <a:moveTo>
                      <a:pt x="0" y="1"/>
                    </a:moveTo>
                    <a:lnTo>
                      <a:pt x="0" y="23"/>
                    </a:lnTo>
                    <a:lnTo>
                      <a:pt x="681" y="420"/>
                    </a:lnTo>
                    <a:lnTo>
                      <a:pt x="681" y="398"/>
                    </a:lnTo>
                    <a:lnTo>
                      <a:pt x="0" y="1"/>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37"/>
              <p:cNvSpPr/>
              <p:nvPr/>
            </p:nvSpPr>
            <p:spPr>
              <a:xfrm rot="39010">
                <a:off x="6306226" y="4281251"/>
                <a:ext cx="187184" cy="116491"/>
              </a:xfrm>
              <a:custGeom>
                <a:avLst/>
                <a:gdLst/>
                <a:ahLst/>
                <a:cxnLst/>
                <a:rect l="l" t="t" r="r" b="b"/>
                <a:pathLst>
                  <a:path w="797" h="496" extrusionOk="0">
                    <a:moveTo>
                      <a:pt x="795" y="399"/>
                    </a:moveTo>
                    <a:lnTo>
                      <a:pt x="797" y="400"/>
                    </a:lnTo>
                    <a:cubicBezTo>
                      <a:pt x="796" y="399"/>
                      <a:pt x="796" y="399"/>
                      <a:pt x="795" y="399"/>
                    </a:cubicBezTo>
                    <a:close/>
                    <a:moveTo>
                      <a:pt x="111" y="1"/>
                    </a:moveTo>
                    <a:cubicBezTo>
                      <a:pt x="89" y="5"/>
                      <a:pt x="42" y="31"/>
                      <a:pt x="42" y="31"/>
                    </a:cubicBezTo>
                    <a:cubicBezTo>
                      <a:pt x="19" y="54"/>
                      <a:pt x="17" y="54"/>
                      <a:pt x="17" y="56"/>
                    </a:cubicBezTo>
                    <a:cubicBezTo>
                      <a:pt x="1" y="103"/>
                      <a:pt x="682" y="496"/>
                      <a:pt x="682" y="496"/>
                    </a:cubicBezTo>
                    <a:cubicBezTo>
                      <a:pt x="682" y="490"/>
                      <a:pt x="684" y="483"/>
                      <a:pt x="684" y="475"/>
                    </a:cubicBezTo>
                    <a:cubicBezTo>
                      <a:pt x="686" y="469"/>
                      <a:pt x="688" y="463"/>
                      <a:pt x="695" y="455"/>
                    </a:cubicBezTo>
                    <a:cubicBezTo>
                      <a:pt x="699" y="449"/>
                      <a:pt x="703" y="443"/>
                      <a:pt x="707" y="438"/>
                    </a:cubicBezTo>
                    <a:cubicBezTo>
                      <a:pt x="713" y="432"/>
                      <a:pt x="717" y="428"/>
                      <a:pt x="723" y="424"/>
                    </a:cubicBezTo>
                    <a:lnTo>
                      <a:pt x="768" y="400"/>
                    </a:lnTo>
                    <a:cubicBezTo>
                      <a:pt x="774" y="400"/>
                      <a:pt x="780" y="398"/>
                      <a:pt x="785" y="398"/>
                    </a:cubicBezTo>
                    <a:cubicBezTo>
                      <a:pt x="788" y="398"/>
                      <a:pt x="792" y="398"/>
                      <a:pt x="795" y="399"/>
                    </a:cubicBezTo>
                    <a:lnTo>
                      <a:pt x="795" y="399"/>
                    </a:lnTo>
                    <a:lnTo>
                      <a:pt x="116" y="3"/>
                    </a:lnTo>
                    <a:cubicBezTo>
                      <a:pt x="114" y="1"/>
                      <a:pt x="111" y="1"/>
                      <a:pt x="111"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37"/>
              <p:cNvSpPr/>
              <p:nvPr/>
            </p:nvSpPr>
            <p:spPr>
              <a:xfrm rot="39010">
                <a:off x="6286467" y="4310347"/>
                <a:ext cx="180373" cy="104982"/>
              </a:xfrm>
              <a:custGeom>
                <a:avLst/>
                <a:gdLst/>
                <a:ahLst/>
                <a:cxnLst/>
                <a:rect l="l" t="t" r="r" b="b"/>
                <a:pathLst>
                  <a:path w="768" h="447" extrusionOk="0">
                    <a:moveTo>
                      <a:pt x="86" y="0"/>
                    </a:moveTo>
                    <a:lnTo>
                      <a:pt x="43" y="27"/>
                    </a:lnTo>
                    <a:lnTo>
                      <a:pt x="0" y="52"/>
                    </a:lnTo>
                    <a:lnTo>
                      <a:pt x="679" y="446"/>
                    </a:lnTo>
                    <a:lnTo>
                      <a:pt x="724" y="422"/>
                    </a:lnTo>
                    <a:lnTo>
                      <a:pt x="767" y="397"/>
                    </a:lnTo>
                    <a:lnTo>
                      <a:pt x="86" y="0"/>
                    </a:lnTo>
                    <a:close/>
                  </a:path>
                </a:pathLst>
              </a:custGeom>
              <a:solidFill>
                <a:srgbClr val="0C0E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37"/>
              <p:cNvSpPr/>
              <p:nvPr/>
            </p:nvSpPr>
            <p:spPr>
              <a:xfrm rot="39010">
                <a:off x="6276901" y="4310160"/>
                <a:ext cx="166516" cy="93944"/>
              </a:xfrm>
              <a:custGeom>
                <a:avLst/>
                <a:gdLst/>
                <a:ahLst/>
                <a:cxnLst/>
                <a:rect l="l" t="t" r="r" b="b"/>
                <a:pathLst>
                  <a:path w="709" h="400" extrusionOk="0">
                    <a:moveTo>
                      <a:pt x="706" y="396"/>
                    </a:moveTo>
                    <a:lnTo>
                      <a:pt x="708" y="397"/>
                    </a:lnTo>
                    <a:cubicBezTo>
                      <a:pt x="708" y="397"/>
                      <a:pt x="707" y="397"/>
                      <a:pt x="706" y="396"/>
                    </a:cubicBezTo>
                    <a:close/>
                    <a:moveTo>
                      <a:pt x="29" y="0"/>
                    </a:moveTo>
                    <a:cubicBezTo>
                      <a:pt x="0" y="2"/>
                      <a:pt x="679" y="399"/>
                      <a:pt x="679" y="399"/>
                    </a:cubicBezTo>
                    <a:cubicBezTo>
                      <a:pt x="688" y="397"/>
                      <a:pt x="694" y="395"/>
                      <a:pt x="696" y="395"/>
                    </a:cubicBezTo>
                    <a:cubicBezTo>
                      <a:pt x="699" y="395"/>
                      <a:pt x="704" y="395"/>
                      <a:pt x="706" y="396"/>
                    </a:cubicBezTo>
                    <a:lnTo>
                      <a:pt x="706" y="396"/>
                    </a:lnTo>
                    <a:lnTo>
                      <a:pt x="29" y="0"/>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37"/>
              <p:cNvSpPr/>
              <p:nvPr/>
            </p:nvSpPr>
            <p:spPr>
              <a:xfrm rot="39010">
                <a:off x="6256883" y="4333381"/>
                <a:ext cx="159705" cy="98406"/>
              </a:xfrm>
              <a:custGeom>
                <a:avLst/>
                <a:gdLst/>
                <a:ahLst/>
                <a:cxnLst/>
                <a:rect l="l" t="t" r="r" b="b"/>
                <a:pathLst>
                  <a:path w="680" h="419" extrusionOk="0">
                    <a:moveTo>
                      <a:pt x="0" y="1"/>
                    </a:moveTo>
                    <a:lnTo>
                      <a:pt x="0" y="23"/>
                    </a:lnTo>
                    <a:lnTo>
                      <a:pt x="680" y="418"/>
                    </a:lnTo>
                    <a:lnTo>
                      <a:pt x="680" y="398"/>
                    </a:lnTo>
                    <a:lnTo>
                      <a:pt x="0" y="1"/>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37"/>
              <p:cNvSpPr/>
              <p:nvPr/>
            </p:nvSpPr>
            <p:spPr>
              <a:xfrm rot="39010">
                <a:off x="6266756" y="4311473"/>
                <a:ext cx="169804" cy="99346"/>
              </a:xfrm>
              <a:custGeom>
                <a:avLst/>
                <a:gdLst/>
                <a:ahLst/>
                <a:cxnLst/>
                <a:rect l="l" t="t" r="r" b="b"/>
                <a:pathLst>
                  <a:path w="723" h="423" extrusionOk="0">
                    <a:moveTo>
                      <a:pt x="45" y="1"/>
                    </a:moveTo>
                    <a:lnTo>
                      <a:pt x="0" y="25"/>
                    </a:lnTo>
                    <a:lnTo>
                      <a:pt x="679" y="422"/>
                    </a:lnTo>
                    <a:lnTo>
                      <a:pt x="722" y="393"/>
                    </a:lnTo>
                    <a:lnTo>
                      <a:pt x="45" y="1"/>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37"/>
              <p:cNvSpPr/>
              <p:nvPr/>
            </p:nvSpPr>
            <p:spPr>
              <a:xfrm rot="39010">
                <a:off x="6256530" y="4317229"/>
                <a:ext cx="169804" cy="110149"/>
              </a:xfrm>
              <a:custGeom>
                <a:avLst/>
                <a:gdLst/>
                <a:ahLst/>
                <a:cxnLst/>
                <a:rect l="l" t="t" r="r" b="b"/>
                <a:pathLst>
                  <a:path w="723" h="469" extrusionOk="0">
                    <a:moveTo>
                      <a:pt x="43" y="0"/>
                    </a:moveTo>
                    <a:cubicBezTo>
                      <a:pt x="19" y="23"/>
                      <a:pt x="17" y="23"/>
                      <a:pt x="17" y="27"/>
                    </a:cubicBezTo>
                    <a:cubicBezTo>
                      <a:pt x="17" y="29"/>
                      <a:pt x="15" y="29"/>
                      <a:pt x="15" y="31"/>
                    </a:cubicBezTo>
                    <a:cubicBezTo>
                      <a:pt x="0" y="72"/>
                      <a:pt x="682" y="469"/>
                      <a:pt x="682" y="469"/>
                    </a:cubicBezTo>
                    <a:cubicBezTo>
                      <a:pt x="682" y="460"/>
                      <a:pt x="684" y="456"/>
                      <a:pt x="684" y="448"/>
                    </a:cubicBezTo>
                    <a:cubicBezTo>
                      <a:pt x="688" y="438"/>
                      <a:pt x="690" y="432"/>
                      <a:pt x="694" y="426"/>
                    </a:cubicBezTo>
                    <a:cubicBezTo>
                      <a:pt x="702" y="411"/>
                      <a:pt x="712" y="401"/>
                      <a:pt x="722" y="395"/>
                    </a:cubicBezTo>
                    <a:lnTo>
                      <a:pt x="43" y="0"/>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37"/>
              <p:cNvSpPr/>
              <p:nvPr/>
            </p:nvSpPr>
            <p:spPr>
              <a:xfrm rot="39010">
                <a:off x="6236587" y="4338668"/>
                <a:ext cx="179903" cy="104982"/>
              </a:xfrm>
              <a:custGeom>
                <a:avLst/>
                <a:gdLst/>
                <a:ahLst/>
                <a:cxnLst/>
                <a:rect l="l" t="t" r="r" b="b"/>
                <a:pathLst>
                  <a:path w="766" h="447" extrusionOk="0">
                    <a:moveTo>
                      <a:pt x="86" y="0"/>
                    </a:moveTo>
                    <a:lnTo>
                      <a:pt x="41" y="27"/>
                    </a:lnTo>
                    <a:lnTo>
                      <a:pt x="0" y="51"/>
                    </a:lnTo>
                    <a:lnTo>
                      <a:pt x="680" y="446"/>
                    </a:lnTo>
                    <a:lnTo>
                      <a:pt x="723" y="422"/>
                    </a:lnTo>
                    <a:lnTo>
                      <a:pt x="766" y="395"/>
                    </a:lnTo>
                    <a:lnTo>
                      <a:pt x="86" y="0"/>
                    </a:lnTo>
                    <a:close/>
                  </a:path>
                </a:pathLst>
              </a:custGeom>
              <a:solidFill>
                <a:srgbClr val="0C0E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37"/>
              <p:cNvSpPr/>
              <p:nvPr/>
            </p:nvSpPr>
            <p:spPr>
              <a:xfrm rot="39010">
                <a:off x="6156503" y="4476926"/>
                <a:ext cx="159940" cy="116960"/>
              </a:xfrm>
              <a:custGeom>
                <a:avLst/>
                <a:gdLst/>
                <a:ahLst/>
                <a:cxnLst/>
                <a:rect l="l" t="t" r="r" b="b"/>
                <a:pathLst>
                  <a:path w="681" h="498" extrusionOk="0">
                    <a:moveTo>
                      <a:pt x="1" y="1"/>
                    </a:moveTo>
                    <a:lnTo>
                      <a:pt x="1" y="52"/>
                    </a:lnTo>
                    <a:lnTo>
                      <a:pt x="1" y="103"/>
                    </a:lnTo>
                    <a:lnTo>
                      <a:pt x="680" y="498"/>
                    </a:lnTo>
                    <a:lnTo>
                      <a:pt x="680" y="447"/>
                    </a:lnTo>
                    <a:lnTo>
                      <a:pt x="680" y="397"/>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37"/>
              <p:cNvSpPr/>
              <p:nvPr/>
            </p:nvSpPr>
            <p:spPr>
              <a:xfrm rot="39010">
                <a:off x="6227022" y="4338486"/>
                <a:ext cx="166986" cy="93944"/>
              </a:xfrm>
              <a:custGeom>
                <a:avLst/>
                <a:gdLst/>
                <a:ahLst/>
                <a:cxnLst/>
                <a:rect l="l" t="t" r="r" b="b"/>
                <a:pathLst>
                  <a:path w="711" h="400" extrusionOk="0">
                    <a:moveTo>
                      <a:pt x="29" y="0"/>
                    </a:moveTo>
                    <a:cubicBezTo>
                      <a:pt x="0" y="2"/>
                      <a:pt x="682" y="399"/>
                      <a:pt x="682" y="399"/>
                    </a:cubicBezTo>
                    <a:cubicBezTo>
                      <a:pt x="686" y="397"/>
                      <a:pt x="692" y="395"/>
                      <a:pt x="696" y="395"/>
                    </a:cubicBezTo>
                    <a:cubicBezTo>
                      <a:pt x="702" y="395"/>
                      <a:pt x="706" y="395"/>
                      <a:pt x="710" y="397"/>
                    </a:cubicBezTo>
                    <a:lnTo>
                      <a:pt x="29" y="0"/>
                    </a:lnTo>
                    <a:close/>
                  </a:path>
                </a:pathLst>
              </a:custGeom>
              <a:solidFill>
                <a:srgbClr val="1718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37"/>
              <p:cNvSpPr/>
              <p:nvPr/>
            </p:nvSpPr>
            <p:spPr>
              <a:xfrm rot="39010">
                <a:off x="6142305" y="4474432"/>
                <a:ext cx="162758" cy="99111"/>
              </a:xfrm>
              <a:custGeom>
                <a:avLst/>
                <a:gdLst/>
                <a:ahLst/>
                <a:cxnLst/>
                <a:rect l="l" t="t" r="r" b="b"/>
                <a:pathLst>
                  <a:path w="693" h="422" extrusionOk="0">
                    <a:moveTo>
                      <a:pt x="1" y="0"/>
                    </a:moveTo>
                    <a:cubicBezTo>
                      <a:pt x="1" y="13"/>
                      <a:pt x="5" y="21"/>
                      <a:pt x="13" y="27"/>
                    </a:cubicBezTo>
                    <a:lnTo>
                      <a:pt x="692" y="422"/>
                    </a:lnTo>
                    <a:cubicBezTo>
                      <a:pt x="686" y="418"/>
                      <a:pt x="680" y="407"/>
                      <a:pt x="680" y="397"/>
                    </a:cubicBez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37"/>
              <p:cNvSpPr/>
              <p:nvPr/>
            </p:nvSpPr>
            <p:spPr>
              <a:xfrm rot="39010">
                <a:off x="6142313" y="4476763"/>
                <a:ext cx="159705" cy="93005"/>
              </a:xfrm>
              <a:custGeom>
                <a:avLst/>
                <a:gdLst/>
                <a:ahLst/>
                <a:cxnLst/>
                <a:rect l="l" t="t" r="r" b="b"/>
                <a:pathLst>
                  <a:path w="680" h="396" extrusionOk="0">
                    <a:moveTo>
                      <a:pt x="1" y="1"/>
                    </a:moveTo>
                    <a:cubicBezTo>
                      <a:pt x="1" y="1"/>
                      <a:pt x="1" y="1"/>
                      <a:pt x="1" y="1"/>
                    </a:cubicBezTo>
                    <a:lnTo>
                      <a:pt x="680" y="395"/>
                    </a:lnTo>
                    <a:cubicBezTo>
                      <a:pt x="680" y="391"/>
                      <a:pt x="4"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37"/>
              <p:cNvSpPr/>
              <p:nvPr/>
            </p:nvSpPr>
            <p:spPr>
              <a:xfrm rot="39010">
                <a:off x="6142321" y="4476294"/>
                <a:ext cx="159705" cy="92535"/>
              </a:xfrm>
              <a:custGeom>
                <a:avLst/>
                <a:gdLst/>
                <a:ahLst/>
                <a:cxnLst/>
                <a:rect l="l" t="t" r="r" b="b"/>
                <a:pathLst>
                  <a:path w="680" h="394" extrusionOk="0">
                    <a:moveTo>
                      <a:pt x="1" y="0"/>
                    </a:moveTo>
                    <a:cubicBezTo>
                      <a:pt x="1" y="0"/>
                      <a:pt x="1" y="0"/>
                      <a:pt x="1" y="0"/>
                    </a:cubicBezTo>
                    <a:lnTo>
                      <a:pt x="680" y="393"/>
                    </a:lnTo>
                    <a:cubicBezTo>
                      <a:pt x="680" y="391"/>
                      <a:pt x="4"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37"/>
              <p:cNvSpPr/>
              <p:nvPr/>
            </p:nvSpPr>
            <p:spPr>
              <a:xfrm rot="39010">
                <a:off x="6142335" y="4474885"/>
                <a:ext cx="159705" cy="93005"/>
              </a:xfrm>
              <a:custGeom>
                <a:avLst/>
                <a:gdLst/>
                <a:ahLst/>
                <a:cxnLst/>
                <a:rect l="l" t="t" r="r" b="b"/>
                <a:pathLst>
                  <a:path w="680" h="396" extrusionOk="0">
                    <a:moveTo>
                      <a:pt x="1" y="0"/>
                    </a:moveTo>
                    <a:cubicBezTo>
                      <a:pt x="1" y="0"/>
                      <a:pt x="1" y="0"/>
                      <a:pt x="1" y="0"/>
                    </a:cubicBezTo>
                    <a:lnTo>
                      <a:pt x="680" y="395"/>
                    </a:lnTo>
                    <a:cubicBezTo>
                      <a:pt x="680" y="393"/>
                      <a:pt x="4"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37"/>
              <p:cNvSpPr/>
              <p:nvPr/>
            </p:nvSpPr>
            <p:spPr>
              <a:xfrm rot="39010">
                <a:off x="6206516" y="4363584"/>
                <a:ext cx="160644" cy="97702"/>
              </a:xfrm>
              <a:custGeom>
                <a:avLst/>
                <a:gdLst/>
                <a:ahLst/>
                <a:cxnLst/>
                <a:rect l="l" t="t" r="r" b="b"/>
                <a:pathLst>
                  <a:path w="684" h="416" extrusionOk="0">
                    <a:moveTo>
                      <a:pt x="1" y="1"/>
                    </a:moveTo>
                    <a:lnTo>
                      <a:pt x="5" y="21"/>
                    </a:lnTo>
                    <a:lnTo>
                      <a:pt x="684" y="416"/>
                    </a:lnTo>
                    <a:lnTo>
                      <a:pt x="680" y="393"/>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37"/>
              <p:cNvSpPr/>
              <p:nvPr/>
            </p:nvSpPr>
            <p:spPr>
              <a:xfrm rot="39010">
                <a:off x="6154666" y="4443342"/>
                <a:ext cx="164167" cy="93944"/>
              </a:xfrm>
              <a:custGeom>
                <a:avLst/>
                <a:gdLst/>
                <a:ahLst/>
                <a:cxnLst/>
                <a:rect l="l" t="t" r="r" b="b"/>
                <a:pathLst>
                  <a:path w="699" h="400" extrusionOk="0">
                    <a:moveTo>
                      <a:pt x="21" y="0"/>
                    </a:moveTo>
                    <a:lnTo>
                      <a:pt x="1" y="6"/>
                    </a:lnTo>
                    <a:lnTo>
                      <a:pt x="678" y="399"/>
                    </a:lnTo>
                    <a:lnTo>
                      <a:pt x="698" y="397"/>
                    </a:lnTo>
                    <a:lnTo>
                      <a:pt x="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37"/>
              <p:cNvSpPr/>
              <p:nvPr/>
            </p:nvSpPr>
            <p:spPr>
              <a:xfrm rot="39010">
                <a:off x="6188542" y="4367242"/>
                <a:ext cx="178963" cy="112263"/>
              </a:xfrm>
              <a:custGeom>
                <a:avLst/>
                <a:gdLst/>
                <a:ahLst/>
                <a:cxnLst/>
                <a:rect l="l" t="t" r="r" b="b"/>
                <a:pathLst>
                  <a:path w="762" h="478" extrusionOk="0">
                    <a:moveTo>
                      <a:pt x="81" y="1"/>
                    </a:moveTo>
                    <a:cubicBezTo>
                      <a:pt x="72" y="9"/>
                      <a:pt x="68" y="11"/>
                      <a:pt x="66" y="15"/>
                    </a:cubicBezTo>
                    <a:lnTo>
                      <a:pt x="60" y="19"/>
                    </a:lnTo>
                    <a:cubicBezTo>
                      <a:pt x="56" y="21"/>
                      <a:pt x="52" y="28"/>
                      <a:pt x="50" y="30"/>
                    </a:cubicBezTo>
                    <a:lnTo>
                      <a:pt x="42" y="38"/>
                    </a:lnTo>
                    <a:lnTo>
                      <a:pt x="40" y="40"/>
                    </a:lnTo>
                    <a:lnTo>
                      <a:pt x="1" y="81"/>
                    </a:lnTo>
                    <a:lnTo>
                      <a:pt x="682" y="478"/>
                    </a:lnTo>
                    <a:lnTo>
                      <a:pt x="721" y="437"/>
                    </a:lnTo>
                    <a:cubicBezTo>
                      <a:pt x="725" y="431"/>
                      <a:pt x="727" y="429"/>
                      <a:pt x="731" y="429"/>
                    </a:cubicBezTo>
                    <a:lnTo>
                      <a:pt x="731" y="427"/>
                    </a:lnTo>
                    <a:cubicBezTo>
                      <a:pt x="733" y="425"/>
                      <a:pt x="739" y="420"/>
                      <a:pt x="741" y="416"/>
                    </a:cubicBezTo>
                    <a:cubicBezTo>
                      <a:pt x="744" y="414"/>
                      <a:pt x="746" y="414"/>
                      <a:pt x="746" y="410"/>
                    </a:cubicBezTo>
                    <a:cubicBezTo>
                      <a:pt x="752" y="408"/>
                      <a:pt x="754" y="406"/>
                      <a:pt x="756" y="404"/>
                    </a:cubicBezTo>
                    <a:cubicBezTo>
                      <a:pt x="762" y="400"/>
                      <a:pt x="762" y="398"/>
                      <a:pt x="762" y="398"/>
                    </a:cubicBezTo>
                    <a:lnTo>
                      <a:pt x="8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37"/>
              <p:cNvSpPr/>
              <p:nvPr/>
            </p:nvSpPr>
            <p:spPr>
              <a:xfrm rot="39010">
                <a:off x="6206208" y="4339736"/>
                <a:ext cx="180373" cy="116960"/>
              </a:xfrm>
              <a:custGeom>
                <a:avLst/>
                <a:gdLst/>
                <a:ahLst/>
                <a:cxnLst/>
                <a:rect l="l" t="t" r="r" b="b"/>
                <a:pathLst>
                  <a:path w="768" h="498" extrusionOk="0">
                    <a:moveTo>
                      <a:pt x="88" y="0"/>
                    </a:moveTo>
                    <a:cubicBezTo>
                      <a:pt x="88" y="0"/>
                      <a:pt x="76" y="6"/>
                      <a:pt x="66" y="13"/>
                    </a:cubicBezTo>
                    <a:lnTo>
                      <a:pt x="41" y="27"/>
                    </a:lnTo>
                    <a:lnTo>
                      <a:pt x="15" y="54"/>
                    </a:lnTo>
                    <a:cubicBezTo>
                      <a:pt x="13" y="56"/>
                      <a:pt x="13" y="56"/>
                      <a:pt x="13" y="58"/>
                    </a:cubicBezTo>
                    <a:cubicBezTo>
                      <a:pt x="0" y="105"/>
                      <a:pt x="680" y="497"/>
                      <a:pt x="680" y="497"/>
                    </a:cubicBezTo>
                    <a:cubicBezTo>
                      <a:pt x="678" y="493"/>
                      <a:pt x="678" y="485"/>
                      <a:pt x="680" y="481"/>
                    </a:cubicBezTo>
                    <a:cubicBezTo>
                      <a:pt x="682" y="473"/>
                      <a:pt x="686" y="465"/>
                      <a:pt x="688" y="461"/>
                    </a:cubicBezTo>
                    <a:cubicBezTo>
                      <a:pt x="692" y="452"/>
                      <a:pt x="696" y="446"/>
                      <a:pt x="700" y="440"/>
                    </a:cubicBezTo>
                    <a:cubicBezTo>
                      <a:pt x="706" y="432"/>
                      <a:pt x="710" y="426"/>
                      <a:pt x="719" y="424"/>
                    </a:cubicBezTo>
                    <a:cubicBezTo>
                      <a:pt x="719" y="424"/>
                      <a:pt x="731" y="416"/>
                      <a:pt x="743" y="405"/>
                    </a:cubicBezTo>
                    <a:cubicBezTo>
                      <a:pt x="757" y="399"/>
                      <a:pt x="768" y="393"/>
                      <a:pt x="768" y="393"/>
                    </a:cubicBezTo>
                    <a:lnTo>
                      <a:pt x="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37"/>
              <p:cNvSpPr/>
              <p:nvPr/>
            </p:nvSpPr>
            <p:spPr>
              <a:xfrm rot="39010">
                <a:off x="6158098" y="4418278"/>
                <a:ext cx="169099" cy="118604"/>
              </a:xfrm>
              <a:custGeom>
                <a:avLst/>
                <a:gdLst/>
                <a:ahLst/>
                <a:cxnLst/>
                <a:rect l="l" t="t" r="r" b="b"/>
                <a:pathLst>
                  <a:path w="720" h="505" extrusionOk="0">
                    <a:moveTo>
                      <a:pt x="40" y="1"/>
                    </a:moveTo>
                    <a:cubicBezTo>
                      <a:pt x="40" y="1"/>
                      <a:pt x="38" y="3"/>
                      <a:pt x="38" y="5"/>
                    </a:cubicBezTo>
                    <a:cubicBezTo>
                      <a:pt x="34" y="11"/>
                      <a:pt x="32" y="13"/>
                      <a:pt x="32" y="17"/>
                    </a:cubicBezTo>
                    <a:cubicBezTo>
                      <a:pt x="30" y="21"/>
                      <a:pt x="30" y="25"/>
                      <a:pt x="28" y="28"/>
                    </a:cubicBezTo>
                    <a:cubicBezTo>
                      <a:pt x="23" y="30"/>
                      <a:pt x="23" y="34"/>
                      <a:pt x="23" y="36"/>
                    </a:cubicBezTo>
                    <a:cubicBezTo>
                      <a:pt x="21" y="40"/>
                      <a:pt x="19" y="46"/>
                      <a:pt x="19" y="48"/>
                    </a:cubicBezTo>
                    <a:cubicBezTo>
                      <a:pt x="17" y="52"/>
                      <a:pt x="17" y="52"/>
                      <a:pt x="17" y="54"/>
                    </a:cubicBezTo>
                    <a:cubicBezTo>
                      <a:pt x="13" y="58"/>
                      <a:pt x="1" y="109"/>
                      <a:pt x="1" y="109"/>
                    </a:cubicBezTo>
                    <a:lnTo>
                      <a:pt x="682" y="504"/>
                    </a:lnTo>
                    <a:lnTo>
                      <a:pt x="697" y="453"/>
                    </a:lnTo>
                    <a:cubicBezTo>
                      <a:pt x="697" y="453"/>
                      <a:pt x="699" y="447"/>
                      <a:pt x="699" y="445"/>
                    </a:cubicBezTo>
                    <a:cubicBezTo>
                      <a:pt x="703" y="443"/>
                      <a:pt x="703" y="437"/>
                      <a:pt x="705" y="433"/>
                    </a:cubicBezTo>
                    <a:cubicBezTo>
                      <a:pt x="707" y="429"/>
                      <a:pt x="707" y="426"/>
                      <a:pt x="707" y="424"/>
                    </a:cubicBezTo>
                    <a:cubicBezTo>
                      <a:pt x="709" y="422"/>
                      <a:pt x="709" y="416"/>
                      <a:pt x="713" y="416"/>
                    </a:cubicBezTo>
                    <a:cubicBezTo>
                      <a:pt x="715" y="410"/>
                      <a:pt x="717" y="406"/>
                      <a:pt x="717" y="404"/>
                    </a:cubicBezTo>
                    <a:cubicBezTo>
                      <a:pt x="719" y="400"/>
                      <a:pt x="719" y="396"/>
                      <a:pt x="719" y="396"/>
                    </a:cubicBezTo>
                    <a:lnTo>
                      <a:pt x="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37"/>
              <p:cNvSpPr/>
              <p:nvPr/>
            </p:nvSpPr>
            <p:spPr>
              <a:xfrm rot="39010">
                <a:off x="6142034" y="4444654"/>
                <a:ext cx="172152" cy="123771"/>
              </a:xfrm>
              <a:custGeom>
                <a:avLst/>
                <a:gdLst/>
                <a:ahLst/>
                <a:cxnLst/>
                <a:rect l="l" t="t" r="r" b="b"/>
                <a:pathLst>
                  <a:path w="733" h="527" extrusionOk="0">
                    <a:moveTo>
                      <a:pt x="52" y="0"/>
                    </a:moveTo>
                    <a:cubicBezTo>
                      <a:pt x="21" y="25"/>
                      <a:pt x="21" y="25"/>
                      <a:pt x="19" y="25"/>
                    </a:cubicBezTo>
                    <a:cubicBezTo>
                      <a:pt x="17" y="25"/>
                      <a:pt x="17" y="27"/>
                      <a:pt x="17" y="31"/>
                    </a:cubicBezTo>
                    <a:cubicBezTo>
                      <a:pt x="5" y="72"/>
                      <a:pt x="0" y="84"/>
                      <a:pt x="0" y="103"/>
                    </a:cubicBezTo>
                    <a:lnTo>
                      <a:pt x="0" y="107"/>
                    </a:lnTo>
                    <a:lnTo>
                      <a:pt x="0" y="127"/>
                    </a:lnTo>
                    <a:cubicBezTo>
                      <a:pt x="0" y="129"/>
                      <a:pt x="682" y="526"/>
                      <a:pt x="682" y="526"/>
                    </a:cubicBezTo>
                    <a:lnTo>
                      <a:pt x="682" y="518"/>
                    </a:lnTo>
                    <a:lnTo>
                      <a:pt x="682" y="506"/>
                    </a:lnTo>
                    <a:lnTo>
                      <a:pt x="682" y="498"/>
                    </a:lnTo>
                    <a:cubicBezTo>
                      <a:pt x="684" y="483"/>
                      <a:pt x="684" y="467"/>
                      <a:pt x="684" y="467"/>
                    </a:cubicBezTo>
                    <a:cubicBezTo>
                      <a:pt x="686" y="461"/>
                      <a:pt x="686" y="453"/>
                      <a:pt x="690" y="446"/>
                    </a:cubicBezTo>
                    <a:cubicBezTo>
                      <a:pt x="692" y="436"/>
                      <a:pt x="694" y="432"/>
                      <a:pt x="698" y="424"/>
                    </a:cubicBezTo>
                    <a:cubicBezTo>
                      <a:pt x="702" y="416"/>
                      <a:pt x="704" y="412"/>
                      <a:pt x="710" y="410"/>
                    </a:cubicBezTo>
                    <a:cubicBezTo>
                      <a:pt x="715" y="403"/>
                      <a:pt x="721" y="401"/>
                      <a:pt x="723" y="399"/>
                    </a:cubicBezTo>
                    <a:cubicBezTo>
                      <a:pt x="729" y="395"/>
                      <a:pt x="731" y="393"/>
                      <a:pt x="733" y="393"/>
                    </a:cubicBezTo>
                    <a:lnTo>
                      <a:pt x="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37"/>
              <p:cNvSpPr/>
              <p:nvPr/>
            </p:nvSpPr>
            <p:spPr>
              <a:xfrm rot="39010">
                <a:off x="6163439" y="4387569"/>
                <a:ext cx="168864" cy="108036"/>
              </a:xfrm>
              <a:custGeom>
                <a:avLst/>
                <a:gdLst/>
                <a:ahLst/>
                <a:cxnLst/>
                <a:rect l="l" t="t" r="r" b="b"/>
                <a:pathLst>
                  <a:path w="719" h="460" extrusionOk="0">
                    <a:moveTo>
                      <a:pt x="39" y="1"/>
                    </a:moveTo>
                    <a:lnTo>
                      <a:pt x="0" y="62"/>
                    </a:lnTo>
                    <a:lnTo>
                      <a:pt x="682" y="459"/>
                    </a:lnTo>
                    <a:lnTo>
                      <a:pt x="719" y="394"/>
                    </a:lnTo>
                    <a:lnTo>
                      <a:pt x="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37"/>
              <p:cNvSpPr/>
              <p:nvPr/>
            </p:nvSpPr>
            <p:spPr>
              <a:xfrm rot="39010">
                <a:off x="6172723" y="4381119"/>
                <a:ext cx="172622" cy="99111"/>
              </a:xfrm>
              <a:custGeom>
                <a:avLst/>
                <a:gdLst/>
                <a:ahLst/>
                <a:cxnLst/>
                <a:rect l="l" t="t" r="r" b="b"/>
                <a:pathLst>
                  <a:path w="735" h="422" extrusionOk="0">
                    <a:moveTo>
                      <a:pt x="54" y="0"/>
                    </a:moveTo>
                    <a:cubicBezTo>
                      <a:pt x="0" y="29"/>
                      <a:pt x="680" y="422"/>
                      <a:pt x="680" y="422"/>
                    </a:cubicBezTo>
                    <a:cubicBezTo>
                      <a:pt x="686" y="416"/>
                      <a:pt x="688" y="412"/>
                      <a:pt x="694" y="407"/>
                    </a:cubicBezTo>
                    <a:cubicBezTo>
                      <a:pt x="698" y="405"/>
                      <a:pt x="704" y="401"/>
                      <a:pt x="706" y="399"/>
                    </a:cubicBezTo>
                    <a:cubicBezTo>
                      <a:pt x="710" y="397"/>
                      <a:pt x="716" y="395"/>
                      <a:pt x="720" y="395"/>
                    </a:cubicBezTo>
                    <a:cubicBezTo>
                      <a:pt x="727" y="395"/>
                      <a:pt x="731" y="395"/>
                      <a:pt x="735" y="397"/>
                    </a:cubicBezTo>
                    <a:lnTo>
                      <a:pt x="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37"/>
              <p:cNvSpPr/>
              <p:nvPr/>
            </p:nvSpPr>
            <p:spPr>
              <a:xfrm rot="39010">
                <a:off x="6161397" y="4401602"/>
                <a:ext cx="162523" cy="108740"/>
              </a:xfrm>
              <a:custGeom>
                <a:avLst/>
                <a:gdLst/>
                <a:ahLst/>
                <a:cxnLst/>
                <a:rect l="l" t="t" r="r" b="b"/>
                <a:pathLst>
                  <a:path w="692" h="463" extrusionOk="0">
                    <a:moveTo>
                      <a:pt x="10" y="0"/>
                    </a:moveTo>
                    <a:cubicBezTo>
                      <a:pt x="0" y="56"/>
                      <a:pt x="0" y="58"/>
                      <a:pt x="0" y="58"/>
                    </a:cubicBezTo>
                    <a:lnTo>
                      <a:pt x="8" y="66"/>
                    </a:lnTo>
                    <a:lnTo>
                      <a:pt x="684" y="460"/>
                    </a:lnTo>
                    <a:lnTo>
                      <a:pt x="684" y="460"/>
                    </a:lnTo>
                    <a:cubicBezTo>
                      <a:pt x="682" y="458"/>
                      <a:pt x="682" y="455"/>
                      <a:pt x="682" y="452"/>
                    </a:cubicBezTo>
                    <a:cubicBezTo>
                      <a:pt x="675" y="450"/>
                      <a:pt x="675" y="444"/>
                      <a:pt x="675" y="436"/>
                    </a:cubicBezTo>
                    <a:cubicBezTo>
                      <a:pt x="675" y="430"/>
                      <a:pt x="680" y="424"/>
                      <a:pt x="682" y="416"/>
                    </a:cubicBezTo>
                    <a:cubicBezTo>
                      <a:pt x="684" y="409"/>
                      <a:pt x="686" y="401"/>
                      <a:pt x="692" y="393"/>
                    </a:cubicBezTo>
                    <a:lnTo>
                      <a:pt x="10" y="0"/>
                    </a:lnTo>
                    <a:close/>
                    <a:moveTo>
                      <a:pt x="684" y="460"/>
                    </a:moveTo>
                    <a:cubicBezTo>
                      <a:pt x="686" y="461"/>
                      <a:pt x="687" y="462"/>
                      <a:pt x="690" y="463"/>
                    </a:cubicBezTo>
                    <a:lnTo>
                      <a:pt x="684" y="46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37"/>
              <p:cNvSpPr/>
              <p:nvPr/>
            </p:nvSpPr>
            <p:spPr>
              <a:xfrm rot="39010">
                <a:off x="6290633" y="3813792"/>
                <a:ext cx="1237948" cy="865929"/>
              </a:xfrm>
              <a:custGeom>
                <a:avLst/>
                <a:gdLst/>
                <a:ahLst/>
                <a:cxnLst/>
                <a:rect l="l" t="t" r="r" b="b"/>
                <a:pathLst>
                  <a:path w="5271" h="3687" extrusionOk="0">
                    <a:moveTo>
                      <a:pt x="5038" y="135"/>
                    </a:moveTo>
                    <a:cubicBezTo>
                      <a:pt x="5053" y="135"/>
                      <a:pt x="5067" y="137"/>
                      <a:pt x="5076" y="142"/>
                    </a:cubicBezTo>
                    <a:cubicBezTo>
                      <a:pt x="5091" y="146"/>
                      <a:pt x="5097" y="148"/>
                      <a:pt x="5097" y="148"/>
                    </a:cubicBezTo>
                    <a:lnTo>
                      <a:pt x="5103" y="154"/>
                    </a:lnTo>
                    <a:cubicBezTo>
                      <a:pt x="5107" y="156"/>
                      <a:pt x="5113" y="158"/>
                      <a:pt x="5115" y="164"/>
                    </a:cubicBezTo>
                    <a:cubicBezTo>
                      <a:pt x="5127" y="172"/>
                      <a:pt x="5138" y="187"/>
                      <a:pt x="5146" y="205"/>
                    </a:cubicBezTo>
                    <a:cubicBezTo>
                      <a:pt x="5156" y="223"/>
                      <a:pt x="5158" y="244"/>
                      <a:pt x="5162" y="260"/>
                    </a:cubicBezTo>
                    <a:cubicBezTo>
                      <a:pt x="5164" y="270"/>
                      <a:pt x="5164" y="277"/>
                      <a:pt x="5164" y="281"/>
                    </a:cubicBezTo>
                    <a:lnTo>
                      <a:pt x="5164" y="291"/>
                    </a:lnTo>
                    <a:lnTo>
                      <a:pt x="5164" y="534"/>
                    </a:lnTo>
                    <a:cubicBezTo>
                      <a:pt x="5165" y="533"/>
                      <a:pt x="5166" y="533"/>
                      <a:pt x="5167" y="533"/>
                    </a:cubicBezTo>
                    <a:lnTo>
                      <a:pt x="5167" y="533"/>
                    </a:lnTo>
                    <a:cubicBezTo>
                      <a:pt x="5174" y="533"/>
                      <a:pt x="5173" y="578"/>
                      <a:pt x="5154" y="628"/>
                    </a:cubicBezTo>
                    <a:cubicBezTo>
                      <a:pt x="5144" y="657"/>
                      <a:pt x="5132" y="686"/>
                      <a:pt x="5121" y="706"/>
                    </a:cubicBezTo>
                    <a:cubicBezTo>
                      <a:pt x="5115" y="716"/>
                      <a:pt x="5111" y="725"/>
                      <a:pt x="5105" y="731"/>
                    </a:cubicBezTo>
                    <a:cubicBezTo>
                      <a:pt x="5101" y="737"/>
                      <a:pt x="5101" y="741"/>
                      <a:pt x="5097" y="741"/>
                    </a:cubicBezTo>
                    <a:cubicBezTo>
                      <a:pt x="5095" y="745"/>
                      <a:pt x="5064" y="796"/>
                      <a:pt x="5021" y="835"/>
                    </a:cubicBezTo>
                    <a:cubicBezTo>
                      <a:pt x="5001" y="860"/>
                      <a:pt x="4976" y="874"/>
                      <a:pt x="4962" y="886"/>
                    </a:cubicBezTo>
                    <a:cubicBezTo>
                      <a:pt x="4943" y="897"/>
                      <a:pt x="4933" y="905"/>
                      <a:pt x="4933" y="905"/>
                    </a:cubicBezTo>
                    <a:lnTo>
                      <a:pt x="4720" y="1027"/>
                    </a:lnTo>
                    <a:lnTo>
                      <a:pt x="4510" y="1150"/>
                    </a:lnTo>
                    <a:lnTo>
                      <a:pt x="4297" y="1273"/>
                    </a:lnTo>
                    <a:lnTo>
                      <a:pt x="4084" y="1396"/>
                    </a:lnTo>
                    <a:lnTo>
                      <a:pt x="3871" y="1518"/>
                    </a:lnTo>
                    <a:lnTo>
                      <a:pt x="3661" y="1641"/>
                    </a:lnTo>
                    <a:lnTo>
                      <a:pt x="3448" y="1764"/>
                    </a:lnTo>
                    <a:lnTo>
                      <a:pt x="3235" y="1887"/>
                    </a:lnTo>
                    <a:lnTo>
                      <a:pt x="3022" y="2009"/>
                    </a:lnTo>
                    <a:lnTo>
                      <a:pt x="2811" y="2132"/>
                    </a:lnTo>
                    <a:lnTo>
                      <a:pt x="2599" y="2255"/>
                    </a:lnTo>
                    <a:lnTo>
                      <a:pt x="2386" y="2378"/>
                    </a:lnTo>
                    <a:lnTo>
                      <a:pt x="2173" y="2501"/>
                    </a:lnTo>
                    <a:lnTo>
                      <a:pt x="1962" y="2623"/>
                    </a:lnTo>
                    <a:lnTo>
                      <a:pt x="1750" y="2746"/>
                    </a:lnTo>
                    <a:lnTo>
                      <a:pt x="1537" y="2869"/>
                    </a:lnTo>
                    <a:lnTo>
                      <a:pt x="1324" y="2992"/>
                    </a:lnTo>
                    <a:lnTo>
                      <a:pt x="1113" y="3114"/>
                    </a:lnTo>
                    <a:lnTo>
                      <a:pt x="901" y="3237"/>
                    </a:lnTo>
                    <a:lnTo>
                      <a:pt x="688" y="3360"/>
                    </a:lnTo>
                    <a:lnTo>
                      <a:pt x="475" y="3483"/>
                    </a:lnTo>
                    <a:cubicBezTo>
                      <a:pt x="473" y="3483"/>
                      <a:pt x="463" y="3491"/>
                      <a:pt x="442" y="3503"/>
                    </a:cubicBezTo>
                    <a:cubicBezTo>
                      <a:pt x="434" y="3509"/>
                      <a:pt x="428" y="3513"/>
                      <a:pt x="418" y="3519"/>
                    </a:cubicBezTo>
                    <a:cubicBezTo>
                      <a:pt x="401" y="3530"/>
                      <a:pt x="383" y="3538"/>
                      <a:pt x="371" y="3544"/>
                    </a:cubicBezTo>
                    <a:cubicBezTo>
                      <a:pt x="348" y="3558"/>
                      <a:pt x="328" y="3564"/>
                      <a:pt x="309" y="3571"/>
                    </a:cubicBezTo>
                    <a:cubicBezTo>
                      <a:pt x="301" y="3573"/>
                      <a:pt x="295" y="3573"/>
                      <a:pt x="289" y="3575"/>
                    </a:cubicBezTo>
                    <a:cubicBezTo>
                      <a:pt x="285" y="3579"/>
                      <a:pt x="281" y="3579"/>
                      <a:pt x="281" y="3579"/>
                    </a:cubicBezTo>
                    <a:cubicBezTo>
                      <a:pt x="280" y="3579"/>
                      <a:pt x="276" y="3579"/>
                      <a:pt x="270" y="3579"/>
                    </a:cubicBezTo>
                    <a:cubicBezTo>
                      <a:pt x="255" y="3579"/>
                      <a:pt x="230" y="3577"/>
                      <a:pt x="207" y="3564"/>
                    </a:cubicBezTo>
                    <a:cubicBezTo>
                      <a:pt x="189" y="3558"/>
                      <a:pt x="176" y="3544"/>
                      <a:pt x="168" y="3534"/>
                    </a:cubicBezTo>
                    <a:cubicBezTo>
                      <a:pt x="164" y="3528"/>
                      <a:pt x="162" y="3521"/>
                      <a:pt x="158" y="3519"/>
                    </a:cubicBezTo>
                    <a:cubicBezTo>
                      <a:pt x="156" y="3517"/>
                      <a:pt x="156" y="3513"/>
                      <a:pt x="156" y="3511"/>
                    </a:cubicBezTo>
                    <a:cubicBezTo>
                      <a:pt x="156" y="3511"/>
                      <a:pt x="152" y="3503"/>
                      <a:pt x="146" y="3489"/>
                    </a:cubicBezTo>
                    <a:cubicBezTo>
                      <a:pt x="142" y="3472"/>
                      <a:pt x="137" y="3452"/>
                      <a:pt x="137" y="3425"/>
                    </a:cubicBezTo>
                    <a:lnTo>
                      <a:pt x="137" y="3303"/>
                    </a:lnTo>
                    <a:lnTo>
                      <a:pt x="137" y="3182"/>
                    </a:lnTo>
                    <a:cubicBezTo>
                      <a:pt x="137" y="3155"/>
                      <a:pt x="144" y="3131"/>
                      <a:pt x="148" y="3110"/>
                    </a:cubicBezTo>
                    <a:cubicBezTo>
                      <a:pt x="152" y="3100"/>
                      <a:pt x="154" y="3092"/>
                      <a:pt x="156" y="3084"/>
                    </a:cubicBezTo>
                    <a:cubicBezTo>
                      <a:pt x="158" y="3077"/>
                      <a:pt x="158" y="3073"/>
                      <a:pt x="158" y="3073"/>
                    </a:cubicBezTo>
                    <a:cubicBezTo>
                      <a:pt x="162" y="3071"/>
                      <a:pt x="176" y="3018"/>
                      <a:pt x="213" y="2967"/>
                    </a:cubicBezTo>
                    <a:cubicBezTo>
                      <a:pt x="227" y="2938"/>
                      <a:pt x="248" y="2916"/>
                      <a:pt x="264" y="2899"/>
                    </a:cubicBezTo>
                    <a:cubicBezTo>
                      <a:pt x="270" y="2889"/>
                      <a:pt x="279" y="2885"/>
                      <a:pt x="281" y="2879"/>
                    </a:cubicBezTo>
                    <a:lnTo>
                      <a:pt x="289" y="2873"/>
                    </a:lnTo>
                    <a:lnTo>
                      <a:pt x="297" y="2865"/>
                    </a:lnTo>
                    <a:cubicBezTo>
                      <a:pt x="301" y="2859"/>
                      <a:pt x="309" y="2854"/>
                      <a:pt x="318" y="2846"/>
                    </a:cubicBezTo>
                    <a:cubicBezTo>
                      <a:pt x="332" y="2832"/>
                      <a:pt x="356" y="2816"/>
                      <a:pt x="379" y="2803"/>
                    </a:cubicBezTo>
                    <a:cubicBezTo>
                      <a:pt x="432" y="2773"/>
                      <a:pt x="481" y="2744"/>
                      <a:pt x="483" y="2742"/>
                    </a:cubicBezTo>
                    <a:lnTo>
                      <a:pt x="696" y="2619"/>
                    </a:lnTo>
                    <a:lnTo>
                      <a:pt x="909" y="2496"/>
                    </a:lnTo>
                    <a:lnTo>
                      <a:pt x="1120" y="2374"/>
                    </a:lnTo>
                    <a:lnTo>
                      <a:pt x="1332" y="2251"/>
                    </a:lnTo>
                    <a:lnTo>
                      <a:pt x="1545" y="2128"/>
                    </a:lnTo>
                    <a:lnTo>
                      <a:pt x="1758" y="2005"/>
                    </a:lnTo>
                    <a:lnTo>
                      <a:pt x="1969" y="1883"/>
                    </a:lnTo>
                    <a:lnTo>
                      <a:pt x="2181" y="1760"/>
                    </a:lnTo>
                    <a:lnTo>
                      <a:pt x="2394" y="1637"/>
                    </a:lnTo>
                    <a:lnTo>
                      <a:pt x="2607" y="1514"/>
                    </a:lnTo>
                    <a:lnTo>
                      <a:pt x="2818" y="1392"/>
                    </a:lnTo>
                    <a:lnTo>
                      <a:pt x="3030" y="1269"/>
                    </a:lnTo>
                    <a:lnTo>
                      <a:pt x="3243" y="1146"/>
                    </a:lnTo>
                    <a:lnTo>
                      <a:pt x="3456" y="1023"/>
                    </a:lnTo>
                    <a:lnTo>
                      <a:pt x="3667" y="901"/>
                    </a:lnTo>
                    <a:lnTo>
                      <a:pt x="3879" y="778"/>
                    </a:lnTo>
                    <a:lnTo>
                      <a:pt x="4092" y="655"/>
                    </a:lnTo>
                    <a:lnTo>
                      <a:pt x="4305" y="532"/>
                    </a:lnTo>
                    <a:lnTo>
                      <a:pt x="4516" y="410"/>
                    </a:lnTo>
                    <a:lnTo>
                      <a:pt x="4729" y="287"/>
                    </a:lnTo>
                    <a:cubicBezTo>
                      <a:pt x="4733" y="285"/>
                      <a:pt x="4784" y="256"/>
                      <a:pt x="4835" y="225"/>
                    </a:cubicBezTo>
                    <a:cubicBezTo>
                      <a:pt x="4886" y="196"/>
                      <a:pt x="4936" y="166"/>
                      <a:pt x="4937" y="166"/>
                    </a:cubicBezTo>
                    <a:lnTo>
                      <a:pt x="4937" y="166"/>
                    </a:lnTo>
                    <a:cubicBezTo>
                      <a:pt x="4937" y="166"/>
                      <a:pt x="4937" y="166"/>
                      <a:pt x="4937" y="166"/>
                    </a:cubicBezTo>
                    <a:cubicBezTo>
                      <a:pt x="4939" y="164"/>
                      <a:pt x="4982" y="142"/>
                      <a:pt x="5023" y="135"/>
                    </a:cubicBezTo>
                    <a:cubicBezTo>
                      <a:pt x="5028" y="135"/>
                      <a:pt x="5033" y="135"/>
                      <a:pt x="5038" y="135"/>
                    </a:cubicBezTo>
                    <a:close/>
                    <a:moveTo>
                      <a:pt x="5091" y="0"/>
                    </a:moveTo>
                    <a:cubicBezTo>
                      <a:pt x="5091" y="0"/>
                      <a:pt x="5076" y="2"/>
                      <a:pt x="5066" y="2"/>
                    </a:cubicBezTo>
                    <a:cubicBezTo>
                      <a:pt x="5054" y="4"/>
                      <a:pt x="5044" y="9"/>
                      <a:pt x="5042" y="9"/>
                    </a:cubicBezTo>
                    <a:cubicBezTo>
                      <a:pt x="5035" y="11"/>
                      <a:pt x="5031" y="11"/>
                      <a:pt x="5025" y="13"/>
                    </a:cubicBezTo>
                    <a:cubicBezTo>
                      <a:pt x="5005" y="25"/>
                      <a:pt x="4990" y="49"/>
                      <a:pt x="4988" y="70"/>
                    </a:cubicBezTo>
                    <a:lnTo>
                      <a:pt x="4982" y="95"/>
                    </a:lnTo>
                    <a:cubicBezTo>
                      <a:pt x="4982" y="95"/>
                      <a:pt x="4972" y="101"/>
                      <a:pt x="4962" y="103"/>
                    </a:cubicBezTo>
                    <a:lnTo>
                      <a:pt x="4941" y="113"/>
                    </a:lnTo>
                    <a:cubicBezTo>
                      <a:pt x="4941" y="113"/>
                      <a:pt x="4933" y="117"/>
                      <a:pt x="4923" y="123"/>
                    </a:cubicBezTo>
                    <a:cubicBezTo>
                      <a:pt x="4921" y="125"/>
                      <a:pt x="4921" y="125"/>
                      <a:pt x="4919" y="125"/>
                    </a:cubicBezTo>
                    <a:cubicBezTo>
                      <a:pt x="4909" y="133"/>
                      <a:pt x="4898" y="137"/>
                      <a:pt x="4896" y="137"/>
                    </a:cubicBezTo>
                    <a:lnTo>
                      <a:pt x="4896" y="115"/>
                    </a:lnTo>
                    <a:cubicBezTo>
                      <a:pt x="4896" y="97"/>
                      <a:pt x="4887" y="87"/>
                      <a:pt x="4873" y="87"/>
                    </a:cubicBezTo>
                    <a:cubicBezTo>
                      <a:pt x="4868" y="87"/>
                      <a:pt x="4862" y="89"/>
                      <a:pt x="4855" y="92"/>
                    </a:cubicBezTo>
                    <a:lnTo>
                      <a:pt x="4810" y="117"/>
                    </a:lnTo>
                    <a:cubicBezTo>
                      <a:pt x="4788" y="131"/>
                      <a:pt x="4769" y="162"/>
                      <a:pt x="4769" y="187"/>
                    </a:cubicBezTo>
                    <a:lnTo>
                      <a:pt x="4769" y="209"/>
                    </a:lnTo>
                    <a:lnTo>
                      <a:pt x="4726" y="236"/>
                    </a:lnTo>
                    <a:lnTo>
                      <a:pt x="4684" y="260"/>
                    </a:lnTo>
                    <a:lnTo>
                      <a:pt x="4684" y="238"/>
                    </a:lnTo>
                    <a:cubicBezTo>
                      <a:pt x="4684" y="220"/>
                      <a:pt x="4674" y="210"/>
                      <a:pt x="4661" y="210"/>
                    </a:cubicBezTo>
                    <a:cubicBezTo>
                      <a:pt x="4655" y="210"/>
                      <a:pt x="4649" y="212"/>
                      <a:pt x="4643" y="215"/>
                    </a:cubicBezTo>
                    <a:lnTo>
                      <a:pt x="4600" y="240"/>
                    </a:lnTo>
                    <a:cubicBezTo>
                      <a:pt x="4575" y="254"/>
                      <a:pt x="4559" y="285"/>
                      <a:pt x="4559" y="309"/>
                    </a:cubicBezTo>
                    <a:lnTo>
                      <a:pt x="4559" y="332"/>
                    </a:lnTo>
                    <a:lnTo>
                      <a:pt x="4514" y="358"/>
                    </a:lnTo>
                    <a:lnTo>
                      <a:pt x="4471" y="383"/>
                    </a:lnTo>
                    <a:lnTo>
                      <a:pt x="4471" y="360"/>
                    </a:lnTo>
                    <a:cubicBezTo>
                      <a:pt x="4471" y="343"/>
                      <a:pt x="4461" y="333"/>
                      <a:pt x="4448" y="333"/>
                    </a:cubicBezTo>
                    <a:cubicBezTo>
                      <a:pt x="4442" y="333"/>
                      <a:pt x="4436" y="334"/>
                      <a:pt x="4430" y="338"/>
                    </a:cubicBezTo>
                    <a:lnTo>
                      <a:pt x="4385" y="363"/>
                    </a:lnTo>
                    <a:cubicBezTo>
                      <a:pt x="4360" y="377"/>
                      <a:pt x="4344" y="408"/>
                      <a:pt x="4344" y="432"/>
                    </a:cubicBezTo>
                    <a:lnTo>
                      <a:pt x="4344" y="455"/>
                    </a:lnTo>
                    <a:lnTo>
                      <a:pt x="4299" y="481"/>
                    </a:lnTo>
                    <a:lnTo>
                      <a:pt x="4256" y="506"/>
                    </a:lnTo>
                    <a:lnTo>
                      <a:pt x="4256" y="483"/>
                    </a:lnTo>
                    <a:cubicBezTo>
                      <a:pt x="4256" y="466"/>
                      <a:pt x="4247" y="456"/>
                      <a:pt x="4233" y="456"/>
                    </a:cubicBezTo>
                    <a:cubicBezTo>
                      <a:pt x="4228" y="456"/>
                      <a:pt x="4221" y="457"/>
                      <a:pt x="4215" y="461"/>
                    </a:cubicBezTo>
                    <a:lnTo>
                      <a:pt x="4170" y="485"/>
                    </a:lnTo>
                    <a:cubicBezTo>
                      <a:pt x="4145" y="500"/>
                      <a:pt x="4129" y="530"/>
                      <a:pt x="4129" y="555"/>
                    </a:cubicBezTo>
                    <a:lnTo>
                      <a:pt x="4129" y="577"/>
                    </a:lnTo>
                    <a:lnTo>
                      <a:pt x="4084" y="604"/>
                    </a:lnTo>
                    <a:lnTo>
                      <a:pt x="4041" y="628"/>
                    </a:lnTo>
                    <a:lnTo>
                      <a:pt x="4041" y="606"/>
                    </a:lnTo>
                    <a:cubicBezTo>
                      <a:pt x="4041" y="589"/>
                      <a:pt x="4032" y="578"/>
                      <a:pt x="4018" y="578"/>
                    </a:cubicBezTo>
                    <a:cubicBezTo>
                      <a:pt x="4013" y="578"/>
                      <a:pt x="4007" y="580"/>
                      <a:pt x="4000" y="583"/>
                    </a:cubicBezTo>
                    <a:lnTo>
                      <a:pt x="3953" y="608"/>
                    </a:lnTo>
                    <a:cubicBezTo>
                      <a:pt x="3931" y="622"/>
                      <a:pt x="3912" y="653"/>
                      <a:pt x="3912" y="678"/>
                    </a:cubicBezTo>
                    <a:lnTo>
                      <a:pt x="3912" y="700"/>
                    </a:lnTo>
                    <a:lnTo>
                      <a:pt x="3869" y="727"/>
                    </a:lnTo>
                    <a:lnTo>
                      <a:pt x="3826" y="751"/>
                    </a:lnTo>
                    <a:lnTo>
                      <a:pt x="3826" y="729"/>
                    </a:lnTo>
                    <a:cubicBezTo>
                      <a:pt x="3826" y="711"/>
                      <a:pt x="3817" y="701"/>
                      <a:pt x="3803" y="701"/>
                    </a:cubicBezTo>
                    <a:cubicBezTo>
                      <a:pt x="3798" y="701"/>
                      <a:pt x="3792" y="703"/>
                      <a:pt x="3785" y="706"/>
                    </a:cubicBezTo>
                    <a:lnTo>
                      <a:pt x="3738" y="731"/>
                    </a:lnTo>
                    <a:cubicBezTo>
                      <a:pt x="3716" y="745"/>
                      <a:pt x="3697" y="776"/>
                      <a:pt x="3697" y="800"/>
                    </a:cubicBezTo>
                    <a:lnTo>
                      <a:pt x="3697" y="823"/>
                    </a:lnTo>
                    <a:lnTo>
                      <a:pt x="3654" y="849"/>
                    </a:lnTo>
                    <a:lnTo>
                      <a:pt x="3611" y="874"/>
                    </a:lnTo>
                    <a:lnTo>
                      <a:pt x="3611" y="852"/>
                    </a:lnTo>
                    <a:cubicBezTo>
                      <a:pt x="3611" y="834"/>
                      <a:pt x="3602" y="824"/>
                      <a:pt x="3589" y="824"/>
                    </a:cubicBezTo>
                    <a:cubicBezTo>
                      <a:pt x="3583" y="824"/>
                      <a:pt x="3577" y="825"/>
                      <a:pt x="3571" y="829"/>
                    </a:cubicBezTo>
                    <a:lnTo>
                      <a:pt x="3523" y="854"/>
                    </a:lnTo>
                    <a:cubicBezTo>
                      <a:pt x="3501" y="868"/>
                      <a:pt x="3483" y="899"/>
                      <a:pt x="3483" y="923"/>
                    </a:cubicBezTo>
                    <a:lnTo>
                      <a:pt x="3483" y="946"/>
                    </a:lnTo>
                    <a:lnTo>
                      <a:pt x="3440" y="972"/>
                    </a:lnTo>
                    <a:lnTo>
                      <a:pt x="3397" y="997"/>
                    </a:lnTo>
                    <a:lnTo>
                      <a:pt x="3397" y="974"/>
                    </a:lnTo>
                    <a:cubicBezTo>
                      <a:pt x="3397" y="957"/>
                      <a:pt x="3387" y="947"/>
                      <a:pt x="3374" y="947"/>
                    </a:cubicBezTo>
                    <a:cubicBezTo>
                      <a:pt x="3368" y="947"/>
                      <a:pt x="3362" y="948"/>
                      <a:pt x="3356" y="952"/>
                    </a:cubicBezTo>
                    <a:lnTo>
                      <a:pt x="3313" y="976"/>
                    </a:lnTo>
                    <a:cubicBezTo>
                      <a:pt x="3288" y="991"/>
                      <a:pt x="3272" y="1021"/>
                      <a:pt x="3272" y="1046"/>
                    </a:cubicBezTo>
                    <a:lnTo>
                      <a:pt x="3272" y="1068"/>
                    </a:lnTo>
                    <a:lnTo>
                      <a:pt x="3227" y="1095"/>
                    </a:lnTo>
                    <a:lnTo>
                      <a:pt x="3184" y="1120"/>
                    </a:lnTo>
                    <a:lnTo>
                      <a:pt x="3184" y="1097"/>
                    </a:lnTo>
                    <a:cubicBezTo>
                      <a:pt x="3184" y="1080"/>
                      <a:pt x="3175" y="1069"/>
                      <a:pt x="3161" y="1069"/>
                    </a:cubicBezTo>
                    <a:cubicBezTo>
                      <a:pt x="3156" y="1069"/>
                      <a:pt x="3149" y="1071"/>
                      <a:pt x="3143" y="1075"/>
                    </a:cubicBezTo>
                    <a:lnTo>
                      <a:pt x="3098" y="1099"/>
                    </a:lnTo>
                    <a:cubicBezTo>
                      <a:pt x="3073" y="1113"/>
                      <a:pt x="3057" y="1144"/>
                      <a:pt x="3057" y="1169"/>
                    </a:cubicBezTo>
                    <a:lnTo>
                      <a:pt x="3057" y="1191"/>
                    </a:lnTo>
                    <a:lnTo>
                      <a:pt x="3012" y="1218"/>
                    </a:lnTo>
                    <a:lnTo>
                      <a:pt x="2969" y="1242"/>
                    </a:lnTo>
                    <a:lnTo>
                      <a:pt x="2969" y="1220"/>
                    </a:lnTo>
                    <a:cubicBezTo>
                      <a:pt x="2969" y="1202"/>
                      <a:pt x="2960" y="1192"/>
                      <a:pt x="2946" y="1192"/>
                    </a:cubicBezTo>
                    <a:cubicBezTo>
                      <a:pt x="2941" y="1192"/>
                      <a:pt x="2935" y="1194"/>
                      <a:pt x="2928" y="1197"/>
                    </a:cubicBezTo>
                    <a:lnTo>
                      <a:pt x="2883" y="1222"/>
                    </a:lnTo>
                    <a:cubicBezTo>
                      <a:pt x="2859" y="1236"/>
                      <a:pt x="2842" y="1267"/>
                      <a:pt x="2842" y="1291"/>
                    </a:cubicBezTo>
                    <a:lnTo>
                      <a:pt x="2842" y="1314"/>
                    </a:lnTo>
                    <a:lnTo>
                      <a:pt x="2797" y="1340"/>
                    </a:lnTo>
                    <a:lnTo>
                      <a:pt x="2754" y="1365"/>
                    </a:lnTo>
                    <a:lnTo>
                      <a:pt x="2754" y="1343"/>
                    </a:lnTo>
                    <a:cubicBezTo>
                      <a:pt x="2754" y="1325"/>
                      <a:pt x="2745" y="1315"/>
                      <a:pt x="2731" y="1315"/>
                    </a:cubicBezTo>
                    <a:cubicBezTo>
                      <a:pt x="2726" y="1315"/>
                      <a:pt x="2720" y="1316"/>
                      <a:pt x="2713" y="1320"/>
                    </a:cubicBezTo>
                    <a:lnTo>
                      <a:pt x="2668" y="1345"/>
                    </a:lnTo>
                    <a:cubicBezTo>
                      <a:pt x="2644" y="1359"/>
                      <a:pt x="2627" y="1390"/>
                      <a:pt x="2627" y="1414"/>
                    </a:cubicBezTo>
                    <a:lnTo>
                      <a:pt x="2627" y="1437"/>
                    </a:lnTo>
                    <a:lnTo>
                      <a:pt x="2582" y="1463"/>
                    </a:lnTo>
                    <a:lnTo>
                      <a:pt x="2539" y="1488"/>
                    </a:lnTo>
                    <a:lnTo>
                      <a:pt x="2539" y="1465"/>
                    </a:lnTo>
                    <a:cubicBezTo>
                      <a:pt x="2539" y="1448"/>
                      <a:pt x="2530" y="1438"/>
                      <a:pt x="2517" y="1438"/>
                    </a:cubicBezTo>
                    <a:cubicBezTo>
                      <a:pt x="2511" y="1438"/>
                      <a:pt x="2505" y="1439"/>
                      <a:pt x="2498" y="1443"/>
                    </a:cubicBezTo>
                    <a:lnTo>
                      <a:pt x="2453" y="1467"/>
                    </a:lnTo>
                    <a:cubicBezTo>
                      <a:pt x="2429" y="1482"/>
                      <a:pt x="2413" y="1512"/>
                      <a:pt x="2413" y="1537"/>
                    </a:cubicBezTo>
                    <a:lnTo>
                      <a:pt x="2413" y="1559"/>
                    </a:lnTo>
                    <a:lnTo>
                      <a:pt x="2368" y="1586"/>
                    </a:lnTo>
                    <a:lnTo>
                      <a:pt x="2325" y="1611"/>
                    </a:lnTo>
                    <a:lnTo>
                      <a:pt x="2325" y="1588"/>
                    </a:lnTo>
                    <a:cubicBezTo>
                      <a:pt x="2325" y="1571"/>
                      <a:pt x="2315" y="1560"/>
                      <a:pt x="2302" y="1560"/>
                    </a:cubicBezTo>
                    <a:cubicBezTo>
                      <a:pt x="2296" y="1560"/>
                      <a:pt x="2290" y="1562"/>
                      <a:pt x="2284" y="1566"/>
                    </a:cubicBezTo>
                    <a:lnTo>
                      <a:pt x="2239" y="1590"/>
                    </a:lnTo>
                    <a:cubicBezTo>
                      <a:pt x="2214" y="1604"/>
                      <a:pt x="2198" y="1635"/>
                      <a:pt x="2198" y="1660"/>
                    </a:cubicBezTo>
                    <a:lnTo>
                      <a:pt x="2198" y="1682"/>
                    </a:lnTo>
                    <a:lnTo>
                      <a:pt x="2153" y="1709"/>
                    </a:lnTo>
                    <a:lnTo>
                      <a:pt x="2110" y="1733"/>
                    </a:lnTo>
                    <a:lnTo>
                      <a:pt x="2110" y="1711"/>
                    </a:lnTo>
                    <a:cubicBezTo>
                      <a:pt x="2110" y="1693"/>
                      <a:pt x="2100" y="1683"/>
                      <a:pt x="2087" y="1683"/>
                    </a:cubicBezTo>
                    <a:cubicBezTo>
                      <a:pt x="2081" y="1683"/>
                      <a:pt x="2075" y="1685"/>
                      <a:pt x="2069" y="1688"/>
                    </a:cubicBezTo>
                    <a:lnTo>
                      <a:pt x="2024" y="1713"/>
                    </a:lnTo>
                    <a:cubicBezTo>
                      <a:pt x="1999" y="1727"/>
                      <a:pt x="1983" y="1758"/>
                      <a:pt x="1983" y="1782"/>
                    </a:cubicBezTo>
                    <a:lnTo>
                      <a:pt x="1983" y="1805"/>
                    </a:lnTo>
                    <a:lnTo>
                      <a:pt x="1938" y="1832"/>
                    </a:lnTo>
                    <a:lnTo>
                      <a:pt x="1895" y="1856"/>
                    </a:lnTo>
                    <a:lnTo>
                      <a:pt x="1895" y="1834"/>
                    </a:lnTo>
                    <a:cubicBezTo>
                      <a:pt x="1895" y="1816"/>
                      <a:pt x="1886" y="1806"/>
                      <a:pt x="1872" y="1806"/>
                    </a:cubicBezTo>
                    <a:cubicBezTo>
                      <a:pt x="1867" y="1806"/>
                      <a:pt x="1860" y="1808"/>
                      <a:pt x="1854" y="1811"/>
                    </a:cubicBezTo>
                    <a:lnTo>
                      <a:pt x="1809" y="1836"/>
                    </a:lnTo>
                    <a:cubicBezTo>
                      <a:pt x="1784" y="1850"/>
                      <a:pt x="1768" y="1881"/>
                      <a:pt x="1768" y="1905"/>
                    </a:cubicBezTo>
                    <a:lnTo>
                      <a:pt x="1768" y="1928"/>
                    </a:lnTo>
                    <a:lnTo>
                      <a:pt x="1723" y="1954"/>
                    </a:lnTo>
                    <a:lnTo>
                      <a:pt x="1680" y="1979"/>
                    </a:lnTo>
                    <a:lnTo>
                      <a:pt x="1680" y="1956"/>
                    </a:lnTo>
                    <a:cubicBezTo>
                      <a:pt x="1680" y="1939"/>
                      <a:pt x="1671" y="1929"/>
                      <a:pt x="1657" y="1929"/>
                    </a:cubicBezTo>
                    <a:cubicBezTo>
                      <a:pt x="1652" y="1929"/>
                      <a:pt x="1646" y="1930"/>
                      <a:pt x="1639" y="1934"/>
                    </a:cubicBezTo>
                    <a:lnTo>
                      <a:pt x="1594" y="1958"/>
                    </a:lnTo>
                    <a:cubicBezTo>
                      <a:pt x="1570" y="1973"/>
                      <a:pt x="1553" y="2003"/>
                      <a:pt x="1553" y="2028"/>
                    </a:cubicBezTo>
                    <a:lnTo>
                      <a:pt x="1553" y="2050"/>
                    </a:lnTo>
                    <a:lnTo>
                      <a:pt x="1508" y="2077"/>
                    </a:lnTo>
                    <a:lnTo>
                      <a:pt x="1465" y="2102"/>
                    </a:lnTo>
                    <a:lnTo>
                      <a:pt x="1465" y="2079"/>
                    </a:lnTo>
                    <a:cubicBezTo>
                      <a:pt x="1465" y="2062"/>
                      <a:pt x="1456" y="2051"/>
                      <a:pt x="1442" y="2051"/>
                    </a:cubicBezTo>
                    <a:cubicBezTo>
                      <a:pt x="1437" y="2051"/>
                      <a:pt x="1431" y="2053"/>
                      <a:pt x="1424" y="2057"/>
                    </a:cubicBezTo>
                    <a:lnTo>
                      <a:pt x="1381" y="2081"/>
                    </a:lnTo>
                    <a:cubicBezTo>
                      <a:pt x="1359" y="2095"/>
                      <a:pt x="1340" y="2126"/>
                      <a:pt x="1340" y="2151"/>
                    </a:cubicBezTo>
                    <a:lnTo>
                      <a:pt x="1340" y="2173"/>
                    </a:lnTo>
                    <a:lnTo>
                      <a:pt x="1298" y="2200"/>
                    </a:lnTo>
                    <a:lnTo>
                      <a:pt x="1252" y="2224"/>
                    </a:lnTo>
                    <a:lnTo>
                      <a:pt x="1252" y="2202"/>
                    </a:lnTo>
                    <a:cubicBezTo>
                      <a:pt x="1252" y="2184"/>
                      <a:pt x="1244" y="2174"/>
                      <a:pt x="1231" y="2174"/>
                    </a:cubicBezTo>
                    <a:cubicBezTo>
                      <a:pt x="1225" y="2174"/>
                      <a:pt x="1219" y="2176"/>
                      <a:pt x="1212" y="2179"/>
                    </a:cubicBezTo>
                    <a:lnTo>
                      <a:pt x="1169" y="2204"/>
                    </a:lnTo>
                    <a:cubicBezTo>
                      <a:pt x="1146" y="2218"/>
                      <a:pt x="1128" y="2249"/>
                      <a:pt x="1128" y="2273"/>
                    </a:cubicBezTo>
                    <a:lnTo>
                      <a:pt x="1128" y="2296"/>
                    </a:lnTo>
                    <a:lnTo>
                      <a:pt x="1085" y="2323"/>
                    </a:lnTo>
                    <a:lnTo>
                      <a:pt x="1042" y="2347"/>
                    </a:lnTo>
                    <a:lnTo>
                      <a:pt x="1042" y="2325"/>
                    </a:lnTo>
                    <a:cubicBezTo>
                      <a:pt x="1042" y="2307"/>
                      <a:pt x="1032" y="2297"/>
                      <a:pt x="1019" y="2297"/>
                    </a:cubicBezTo>
                    <a:cubicBezTo>
                      <a:pt x="1013" y="2297"/>
                      <a:pt x="1007" y="2299"/>
                      <a:pt x="1001" y="2302"/>
                    </a:cubicBezTo>
                    <a:lnTo>
                      <a:pt x="956" y="2327"/>
                    </a:lnTo>
                    <a:cubicBezTo>
                      <a:pt x="933" y="2341"/>
                      <a:pt x="915" y="2372"/>
                      <a:pt x="915" y="2396"/>
                    </a:cubicBezTo>
                    <a:lnTo>
                      <a:pt x="915" y="2419"/>
                    </a:lnTo>
                    <a:lnTo>
                      <a:pt x="872" y="2445"/>
                    </a:lnTo>
                    <a:lnTo>
                      <a:pt x="829" y="2470"/>
                    </a:lnTo>
                    <a:lnTo>
                      <a:pt x="829" y="2447"/>
                    </a:lnTo>
                    <a:cubicBezTo>
                      <a:pt x="829" y="2430"/>
                      <a:pt x="820" y="2420"/>
                      <a:pt x="806" y="2420"/>
                    </a:cubicBezTo>
                    <a:cubicBezTo>
                      <a:pt x="801" y="2420"/>
                      <a:pt x="795" y="2421"/>
                      <a:pt x="788" y="2425"/>
                    </a:cubicBezTo>
                    <a:lnTo>
                      <a:pt x="741" y="2449"/>
                    </a:lnTo>
                    <a:cubicBezTo>
                      <a:pt x="719" y="2464"/>
                      <a:pt x="700" y="2494"/>
                      <a:pt x="700" y="2519"/>
                    </a:cubicBezTo>
                    <a:lnTo>
                      <a:pt x="700" y="2541"/>
                    </a:lnTo>
                    <a:lnTo>
                      <a:pt x="657" y="2568"/>
                    </a:lnTo>
                    <a:lnTo>
                      <a:pt x="614" y="2593"/>
                    </a:lnTo>
                    <a:lnTo>
                      <a:pt x="614" y="2570"/>
                    </a:lnTo>
                    <a:cubicBezTo>
                      <a:pt x="614" y="2553"/>
                      <a:pt x="605" y="2542"/>
                      <a:pt x="591" y="2542"/>
                    </a:cubicBezTo>
                    <a:cubicBezTo>
                      <a:pt x="586" y="2542"/>
                      <a:pt x="580" y="2544"/>
                      <a:pt x="573" y="2548"/>
                    </a:cubicBezTo>
                    <a:lnTo>
                      <a:pt x="526" y="2572"/>
                    </a:lnTo>
                    <a:cubicBezTo>
                      <a:pt x="504" y="2586"/>
                      <a:pt x="485" y="2617"/>
                      <a:pt x="485" y="2642"/>
                    </a:cubicBezTo>
                    <a:lnTo>
                      <a:pt x="485" y="2664"/>
                    </a:lnTo>
                    <a:lnTo>
                      <a:pt x="442" y="2691"/>
                    </a:lnTo>
                    <a:lnTo>
                      <a:pt x="399" y="2715"/>
                    </a:lnTo>
                    <a:lnTo>
                      <a:pt x="399" y="2693"/>
                    </a:lnTo>
                    <a:cubicBezTo>
                      <a:pt x="399" y="2675"/>
                      <a:pt x="390" y="2665"/>
                      <a:pt x="376" y="2665"/>
                    </a:cubicBezTo>
                    <a:cubicBezTo>
                      <a:pt x="371" y="2665"/>
                      <a:pt x="365" y="2667"/>
                      <a:pt x="358" y="2670"/>
                    </a:cubicBezTo>
                    <a:cubicBezTo>
                      <a:pt x="358" y="2670"/>
                      <a:pt x="346" y="2679"/>
                      <a:pt x="336" y="2683"/>
                    </a:cubicBezTo>
                    <a:cubicBezTo>
                      <a:pt x="322" y="2691"/>
                      <a:pt x="309" y="2699"/>
                      <a:pt x="309" y="2701"/>
                    </a:cubicBezTo>
                    <a:cubicBezTo>
                      <a:pt x="285" y="2719"/>
                      <a:pt x="266" y="2752"/>
                      <a:pt x="270" y="2775"/>
                    </a:cubicBezTo>
                    <a:lnTo>
                      <a:pt x="277" y="2795"/>
                    </a:lnTo>
                    <a:cubicBezTo>
                      <a:pt x="277" y="2795"/>
                      <a:pt x="266" y="2803"/>
                      <a:pt x="256" y="2814"/>
                    </a:cubicBezTo>
                    <a:cubicBezTo>
                      <a:pt x="246" y="2824"/>
                      <a:pt x="236" y="2832"/>
                      <a:pt x="236" y="2834"/>
                    </a:cubicBezTo>
                    <a:lnTo>
                      <a:pt x="197" y="2875"/>
                    </a:lnTo>
                    <a:lnTo>
                      <a:pt x="187" y="2859"/>
                    </a:lnTo>
                    <a:cubicBezTo>
                      <a:pt x="182" y="2853"/>
                      <a:pt x="176" y="2849"/>
                      <a:pt x="169" y="2849"/>
                    </a:cubicBezTo>
                    <a:cubicBezTo>
                      <a:pt x="164" y="2849"/>
                      <a:pt x="159" y="2851"/>
                      <a:pt x="154" y="2854"/>
                    </a:cubicBezTo>
                    <a:cubicBezTo>
                      <a:pt x="144" y="2859"/>
                      <a:pt x="135" y="2867"/>
                      <a:pt x="127" y="2879"/>
                    </a:cubicBezTo>
                    <a:lnTo>
                      <a:pt x="90" y="2940"/>
                    </a:lnTo>
                    <a:cubicBezTo>
                      <a:pt x="70" y="2975"/>
                      <a:pt x="72" y="3006"/>
                      <a:pt x="92" y="3008"/>
                    </a:cubicBezTo>
                    <a:lnTo>
                      <a:pt x="111" y="3012"/>
                    </a:lnTo>
                    <a:cubicBezTo>
                      <a:pt x="111" y="3016"/>
                      <a:pt x="105" y="3026"/>
                      <a:pt x="97" y="3039"/>
                    </a:cubicBezTo>
                    <a:cubicBezTo>
                      <a:pt x="92" y="3051"/>
                      <a:pt x="86" y="3063"/>
                      <a:pt x="86" y="3067"/>
                    </a:cubicBezTo>
                    <a:lnTo>
                      <a:pt x="72" y="3118"/>
                    </a:lnTo>
                    <a:lnTo>
                      <a:pt x="52" y="3122"/>
                    </a:lnTo>
                    <a:cubicBezTo>
                      <a:pt x="45" y="3125"/>
                      <a:pt x="43" y="3125"/>
                      <a:pt x="41" y="3129"/>
                    </a:cubicBezTo>
                    <a:cubicBezTo>
                      <a:pt x="23" y="3139"/>
                      <a:pt x="4" y="3165"/>
                      <a:pt x="2" y="3194"/>
                    </a:cubicBezTo>
                    <a:cubicBezTo>
                      <a:pt x="2" y="3196"/>
                      <a:pt x="2" y="3210"/>
                      <a:pt x="0" y="3225"/>
                    </a:cubicBezTo>
                    <a:lnTo>
                      <a:pt x="0" y="3253"/>
                    </a:lnTo>
                    <a:cubicBezTo>
                      <a:pt x="0" y="3271"/>
                      <a:pt x="10" y="3281"/>
                      <a:pt x="23" y="3281"/>
                    </a:cubicBezTo>
                    <a:cubicBezTo>
                      <a:pt x="29" y="3281"/>
                      <a:pt x="35" y="3279"/>
                      <a:pt x="41" y="3276"/>
                    </a:cubicBezTo>
                    <a:lnTo>
                      <a:pt x="62" y="3264"/>
                    </a:lnTo>
                    <a:lnTo>
                      <a:pt x="62" y="3315"/>
                    </a:lnTo>
                    <a:lnTo>
                      <a:pt x="62" y="3366"/>
                    </a:lnTo>
                    <a:lnTo>
                      <a:pt x="41" y="3378"/>
                    </a:lnTo>
                    <a:cubicBezTo>
                      <a:pt x="19" y="3390"/>
                      <a:pt x="0" y="3421"/>
                      <a:pt x="0" y="3448"/>
                    </a:cubicBezTo>
                    <a:lnTo>
                      <a:pt x="0" y="3472"/>
                    </a:lnTo>
                    <a:cubicBezTo>
                      <a:pt x="0" y="3487"/>
                      <a:pt x="2" y="3501"/>
                      <a:pt x="2" y="3501"/>
                    </a:cubicBezTo>
                    <a:cubicBezTo>
                      <a:pt x="4" y="3521"/>
                      <a:pt x="15" y="3531"/>
                      <a:pt x="27" y="3531"/>
                    </a:cubicBezTo>
                    <a:cubicBezTo>
                      <a:pt x="32" y="3531"/>
                      <a:pt x="37" y="3530"/>
                      <a:pt x="41" y="3528"/>
                    </a:cubicBezTo>
                    <a:lnTo>
                      <a:pt x="49" y="3519"/>
                    </a:lnTo>
                    <a:lnTo>
                      <a:pt x="70" y="3501"/>
                    </a:lnTo>
                    <a:lnTo>
                      <a:pt x="74" y="3521"/>
                    </a:lnTo>
                    <a:cubicBezTo>
                      <a:pt x="80" y="3532"/>
                      <a:pt x="82" y="3540"/>
                      <a:pt x="82" y="3540"/>
                    </a:cubicBezTo>
                    <a:lnTo>
                      <a:pt x="103" y="3571"/>
                    </a:lnTo>
                    <a:lnTo>
                      <a:pt x="84" y="3593"/>
                    </a:lnTo>
                    <a:cubicBezTo>
                      <a:pt x="64" y="3620"/>
                      <a:pt x="62" y="3652"/>
                      <a:pt x="80" y="3665"/>
                    </a:cubicBezTo>
                    <a:cubicBezTo>
                      <a:pt x="80" y="3665"/>
                      <a:pt x="90" y="3671"/>
                      <a:pt x="97" y="3677"/>
                    </a:cubicBezTo>
                    <a:cubicBezTo>
                      <a:pt x="107" y="3683"/>
                      <a:pt x="117" y="3685"/>
                      <a:pt x="117" y="3685"/>
                    </a:cubicBezTo>
                    <a:cubicBezTo>
                      <a:pt x="121" y="3686"/>
                      <a:pt x="124" y="3686"/>
                      <a:pt x="128" y="3686"/>
                    </a:cubicBezTo>
                    <a:cubicBezTo>
                      <a:pt x="134" y="3686"/>
                      <a:pt x="139" y="3685"/>
                      <a:pt x="146" y="3681"/>
                    </a:cubicBezTo>
                    <a:cubicBezTo>
                      <a:pt x="158" y="3673"/>
                      <a:pt x="172" y="3656"/>
                      <a:pt x="176" y="3642"/>
                    </a:cubicBezTo>
                    <a:lnTo>
                      <a:pt x="187" y="3616"/>
                    </a:lnTo>
                    <a:cubicBezTo>
                      <a:pt x="187" y="3616"/>
                      <a:pt x="197" y="3616"/>
                      <a:pt x="205" y="3620"/>
                    </a:cubicBezTo>
                    <a:cubicBezTo>
                      <a:pt x="215" y="3620"/>
                      <a:pt x="223" y="3616"/>
                      <a:pt x="225" y="3616"/>
                    </a:cubicBezTo>
                    <a:lnTo>
                      <a:pt x="266" y="3609"/>
                    </a:lnTo>
                    <a:lnTo>
                      <a:pt x="260" y="3634"/>
                    </a:lnTo>
                    <a:cubicBezTo>
                      <a:pt x="256" y="3656"/>
                      <a:pt x="264" y="3672"/>
                      <a:pt x="280" y="3672"/>
                    </a:cubicBezTo>
                    <a:cubicBezTo>
                      <a:pt x="285" y="3672"/>
                      <a:pt x="291" y="3670"/>
                      <a:pt x="297" y="3667"/>
                    </a:cubicBezTo>
                    <a:lnTo>
                      <a:pt x="346" y="3642"/>
                    </a:lnTo>
                    <a:cubicBezTo>
                      <a:pt x="369" y="3630"/>
                      <a:pt x="387" y="3599"/>
                      <a:pt x="387" y="3573"/>
                    </a:cubicBezTo>
                    <a:lnTo>
                      <a:pt x="387" y="3550"/>
                    </a:lnTo>
                    <a:lnTo>
                      <a:pt x="430" y="3523"/>
                    </a:lnTo>
                    <a:lnTo>
                      <a:pt x="473" y="3499"/>
                    </a:lnTo>
                    <a:lnTo>
                      <a:pt x="473" y="3521"/>
                    </a:lnTo>
                    <a:cubicBezTo>
                      <a:pt x="473" y="3540"/>
                      <a:pt x="482" y="3550"/>
                      <a:pt x="495" y="3550"/>
                    </a:cubicBezTo>
                    <a:cubicBezTo>
                      <a:pt x="500" y="3550"/>
                      <a:pt x="507" y="3548"/>
                      <a:pt x="514" y="3544"/>
                    </a:cubicBezTo>
                    <a:lnTo>
                      <a:pt x="557" y="3519"/>
                    </a:lnTo>
                    <a:cubicBezTo>
                      <a:pt x="581" y="3507"/>
                      <a:pt x="598" y="3476"/>
                      <a:pt x="598" y="3450"/>
                    </a:cubicBezTo>
                    <a:lnTo>
                      <a:pt x="598" y="3427"/>
                    </a:lnTo>
                    <a:lnTo>
                      <a:pt x="643" y="3401"/>
                    </a:lnTo>
                    <a:lnTo>
                      <a:pt x="686" y="3376"/>
                    </a:lnTo>
                    <a:lnTo>
                      <a:pt x="686" y="3399"/>
                    </a:lnTo>
                    <a:cubicBezTo>
                      <a:pt x="686" y="3417"/>
                      <a:pt x="695" y="3428"/>
                      <a:pt x="708" y="3428"/>
                    </a:cubicBezTo>
                    <a:cubicBezTo>
                      <a:pt x="713" y="3428"/>
                      <a:pt x="720" y="3426"/>
                      <a:pt x="727" y="3421"/>
                    </a:cubicBezTo>
                    <a:lnTo>
                      <a:pt x="772" y="3397"/>
                    </a:lnTo>
                    <a:cubicBezTo>
                      <a:pt x="796" y="3384"/>
                      <a:pt x="813" y="3354"/>
                      <a:pt x="813" y="3327"/>
                    </a:cubicBezTo>
                    <a:lnTo>
                      <a:pt x="813" y="3305"/>
                    </a:lnTo>
                    <a:lnTo>
                      <a:pt x="858" y="3278"/>
                    </a:lnTo>
                    <a:lnTo>
                      <a:pt x="901" y="3253"/>
                    </a:lnTo>
                    <a:lnTo>
                      <a:pt x="901" y="3276"/>
                    </a:lnTo>
                    <a:cubicBezTo>
                      <a:pt x="901" y="3294"/>
                      <a:pt x="909" y="3305"/>
                      <a:pt x="922" y="3305"/>
                    </a:cubicBezTo>
                    <a:cubicBezTo>
                      <a:pt x="928" y="3305"/>
                      <a:pt x="935" y="3303"/>
                      <a:pt x="942" y="3298"/>
                    </a:cubicBezTo>
                    <a:lnTo>
                      <a:pt x="987" y="3274"/>
                    </a:lnTo>
                    <a:cubicBezTo>
                      <a:pt x="1011" y="3262"/>
                      <a:pt x="1027" y="3231"/>
                      <a:pt x="1027" y="3204"/>
                    </a:cubicBezTo>
                    <a:lnTo>
                      <a:pt x="1027" y="3182"/>
                    </a:lnTo>
                    <a:lnTo>
                      <a:pt x="1072" y="3155"/>
                    </a:lnTo>
                    <a:lnTo>
                      <a:pt x="1115" y="3131"/>
                    </a:lnTo>
                    <a:lnTo>
                      <a:pt x="1115" y="3153"/>
                    </a:lnTo>
                    <a:cubicBezTo>
                      <a:pt x="1115" y="3172"/>
                      <a:pt x="1124" y="3182"/>
                      <a:pt x="1137" y="3182"/>
                    </a:cubicBezTo>
                    <a:cubicBezTo>
                      <a:pt x="1143" y="3182"/>
                      <a:pt x="1149" y="3180"/>
                      <a:pt x="1156" y="3176"/>
                    </a:cubicBezTo>
                    <a:lnTo>
                      <a:pt x="1201" y="3151"/>
                    </a:lnTo>
                    <a:cubicBezTo>
                      <a:pt x="1226" y="3139"/>
                      <a:pt x="1242" y="3108"/>
                      <a:pt x="1242" y="3082"/>
                    </a:cubicBezTo>
                    <a:lnTo>
                      <a:pt x="1242" y="3059"/>
                    </a:lnTo>
                    <a:lnTo>
                      <a:pt x="1287" y="3032"/>
                    </a:lnTo>
                    <a:lnTo>
                      <a:pt x="1330" y="3008"/>
                    </a:lnTo>
                    <a:lnTo>
                      <a:pt x="1330" y="3030"/>
                    </a:lnTo>
                    <a:cubicBezTo>
                      <a:pt x="1330" y="3049"/>
                      <a:pt x="1339" y="3059"/>
                      <a:pt x="1352" y="3059"/>
                    </a:cubicBezTo>
                    <a:cubicBezTo>
                      <a:pt x="1358" y="3059"/>
                      <a:pt x="1364" y="3057"/>
                      <a:pt x="1371" y="3053"/>
                    </a:cubicBezTo>
                    <a:lnTo>
                      <a:pt x="1414" y="3028"/>
                    </a:lnTo>
                    <a:cubicBezTo>
                      <a:pt x="1437" y="3016"/>
                      <a:pt x="1455" y="2985"/>
                      <a:pt x="1455" y="2959"/>
                    </a:cubicBezTo>
                    <a:lnTo>
                      <a:pt x="1455" y="2936"/>
                    </a:lnTo>
                    <a:lnTo>
                      <a:pt x="1498" y="2910"/>
                    </a:lnTo>
                    <a:lnTo>
                      <a:pt x="1543" y="2885"/>
                    </a:lnTo>
                    <a:lnTo>
                      <a:pt x="1543" y="2908"/>
                    </a:lnTo>
                    <a:cubicBezTo>
                      <a:pt x="1543" y="2926"/>
                      <a:pt x="1551" y="2937"/>
                      <a:pt x="1564" y="2937"/>
                    </a:cubicBezTo>
                    <a:cubicBezTo>
                      <a:pt x="1570" y="2937"/>
                      <a:pt x="1576" y="2935"/>
                      <a:pt x="1584" y="2930"/>
                    </a:cubicBezTo>
                    <a:lnTo>
                      <a:pt x="1629" y="2906"/>
                    </a:lnTo>
                    <a:cubicBezTo>
                      <a:pt x="1651" y="2893"/>
                      <a:pt x="1670" y="2863"/>
                      <a:pt x="1670" y="2836"/>
                    </a:cubicBezTo>
                    <a:lnTo>
                      <a:pt x="1670" y="2814"/>
                    </a:lnTo>
                    <a:lnTo>
                      <a:pt x="1713" y="2787"/>
                    </a:lnTo>
                    <a:lnTo>
                      <a:pt x="1758" y="2762"/>
                    </a:lnTo>
                    <a:lnTo>
                      <a:pt x="1758" y="2785"/>
                    </a:lnTo>
                    <a:cubicBezTo>
                      <a:pt x="1758" y="2803"/>
                      <a:pt x="1766" y="2814"/>
                      <a:pt x="1779" y="2814"/>
                    </a:cubicBezTo>
                    <a:cubicBezTo>
                      <a:pt x="1784" y="2814"/>
                      <a:pt x="1791" y="2812"/>
                      <a:pt x="1799" y="2807"/>
                    </a:cubicBezTo>
                    <a:lnTo>
                      <a:pt x="1844" y="2783"/>
                    </a:lnTo>
                    <a:cubicBezTo>
                      <a:pt x="1866" y="2771"/>
                      <a:pt x="1885" y="2740"/>
                      <a:pt x="1885" y="2713"/>
                    </a:cubicBezTo>
                    <a:lnTo>
                      <a:pt x="1885" y="2691"/>
                    </a:lnTo>
                    <a:lnTo>
                      <a:pt x="1928" y="2664"/>
                    </a:lnTo>
                    <a:lnTo>
                      <a:pt x="1973" y="2640"/>
                    </a:lnTo>
                    <a:lnTo>
                      <a:pt x="1973" y="2662"/>
                    </a:lnTo>
                    <a:cubicBezTo>
                      <a:pt x="1973" y="2681"/>
                      <a:pt x="1981" y="2691"/>
                      <a:pt x="1993" y="2691"/>
                    </a:cubicBezTo>
                    <a:cubicBezTo>
                      <a:pt x="1999" y="2691"/>
                      <a:pt x="2006" y="2689"/>
                      <a:pt x="2014" y="2685"/>
                    </a:cubicBezTo>
                    <a:lnTo>
                      <a:pt x="2059" y="2660"/>
                    </a:lnTo>
                    <a:cubicBezTo>
                      <a:pt x="2081" y="2648"/>
                      <a:pt x="2100" y="2617"/>
                      <a:pt x="2100" y="2591"/>
                    </a:cubicBezTo>
                    <a:lnTo>
                      <a:pt x="2100" y="2568"/>
                    </a:lnTo>
                    <a:lnTo>
                      <a:pt x="2142" y="2541"/>
                    </a:lnTo>
                    <a:lnTo>
                      <a:pt x="2187" y="2517"/>
                    </a:lnTo>
                    <a:lnTo>
                      <a:pt x="2187" y="2539"/>
                    </a:lnTo>
                    <a:cubicBezTo>
                      <a:pt x="2187" y="2558"/>
                      <a:pt x="2195" y="2568"/>
                      <a:pt x="2208" y="2568"/>
                    </a:cubicBezTo>
                    <a:cubicBezTo>
                      <a:pt x="2214" y="2568"/>
                      <a:pt x="2221" y="2566"/>
                      <a:pt x="2228" y="2562"/>
                    </a:cubicBezTo>
                    <a:lnTo>
                      <a:pt x="2273" y="2537"/>
                    </a:lnTo>
                    <a:cubicBezTo>
                      <a:pt x="2296" y="2525"/>
                      <a:pt x="2314" y="2494"/>
                      <a:pt x="2314" y="2468"/>
                    </a:cubicBezTo>
                    <a:lnTo>
                      <a:pt x="2314" y="2445"/>
                    </a:lnTo>
                    <a:lnTo>
                      <a:pt x="2357" y="2419"/>
                    </a:lnTo>
                    <a:lnTo>
                      <a:pt x="2402" y="2394"/>
                    </a:lnTo>
                    <a:lnTo>
                      <a:pt x="2402" y="2417"/>
                    </a:lnTo>
                    <a:cubicBezTo>
                      <a:pt x="2402" y="2435"/>
                      <a:pt x="2410" y="2446"/>
                      <a:pt x="2423" y="2446"/>
                    </a:cubicBezTo>
                    <a:cubicBezTo>
                      <a:pt x="2429" y="2446"/>
                      <a:pt x="2436" y="2444"/>
                      <a:pt x="2443" y="2439"/>
                    </a:cubicBezTo>
                    <a:lnTo>
                      <a:pt x="2488" y="2415"/>
                    </a:lnTo>
                    <a:cubicBezTo>
                      <a:pt x="2511" y="2402"/>
                      <a:pt x="2529" y="2372"/>
                      <a:pt x="2529" y="2345"/>
                    </a:cubicBezTo>
                    <a:lnTo>
                      <a:pt x="2529" y="2323"/>
                    </a:lnTo>
                    <a:lnTo>
                      <a:pt x="2572" y="2296"/>
                    </a:lnTo>
                    <a:lnTo>
                      <a:pt x="2617" y="2271"/>
                    </a:lnTo>
                    <a:lnTo>
                      <a:pt x="2617" y="2294"/>
                    </a:lnTo>
                    <a:cubicBezTo>
                      <a:pt x="2617" y="2312"/>
                      <a:pt x="2625" y="2323"/>
                      <a:pt x="2638" y="2323"/>
                    </a:cubicBezTo>
                    <a:cubicBezTo>
                      <a:pt x="2644" y="2323"/>
                      <a:pt x="2651" y="2321"/>
                      <a:pt x="2658" y="2316"/>
                    </a:cubicBezTo>
                    <a:lnTo>
                      <a:pt x="2703" y="2292"/>
                    </a:lnTo>
                    <a:cubicBezTo>
                      <a:pt x="2726" y="2280"/>
                      <a:pt x="2744" y="2249"/>
                      <a:pt x="2744" y="2222"/>
                    </a:cubicBezTo>
                    <a:lnTo>
                      <a:pt x="2744" y="2200"/>
                    </a:lnTo>
                    <a:lnTo>
                      <a:pt x="2787" y="2173"/>
                    </a:lnTo>
                    <a:lnTo>
                      <a:pt x="2832" y="2149"/>
                    </a:lnTo>
                    <a:lnTo>
                      <a:pt x="2832" y="2171"/>
                    </a:lnTo>
                    <a:cubicBezTo>
                      <a:pt x="2832" y="2190"/>
                      <a:pt x="2840" y="2200"/>
                      <a:pt x="2853" y="2200"/>
                    </a:cubicBezTo>
                    <a:cubicBezTo>
                      <a:pt x="2859" y="2200"/>
                      <a:pt x="2865" y="2198"/>
                      <a:pt x="2873" y="2194"/>
                    </a:cubicBezTo>
                    <a:lnTo>
                      <a:pt x="2918" y="2169"/>
                    </a:lnTo>
                    <a:cubicBezTo>
                      <a:pt x="2940" y="2157"/>
                      <a:pt x="2959" y="2126"/>
                      <a:pt x="2959" y="2100"/>
                    </a:cubicBezTo>
                    <a:lnTo>
                      <a:pt x="2959" y="2077"/>
                    </a:lnTo>
                    <a:lnTo>
                      <a:pt x="3002" y="2050"/>
                    </a:lnTo>
                    <a:lnTo>
                      <a:pt x="3047" y="2026"/>
                    </a:lnTo>
                    <a:lnTo>
                      <a:pt x="3047" y="2048"/>
                    </a:lnTo>
                    <a:cubicBezTo>
                      <a:pt x="3047" y="2067"/>
                      <a:pt x="3055" y="2077"/>
                      <a:pt x="3068" y="2077"/>
                    </a:cubicBezTo>
                    <a:cubicBezTo>
                      <a:pt x="3073" y="2077"/>
                      <a:pt x="3080" y="2075"/>
                      <a:pt x="3088" y="2071"/>
                    </a:cubicBezTo>
                    <a:lnTo>
                      <a:pt x="3133" y="2046"/>
                    </a:lnTo>
                    <a:cubicBezTo>
                      <a:pt x="3155" y="2034"/>
                      <a:pt x="3174" y="2003"/>
                      <a:pt x="3174" y="1977"/>
                    </a:cubicBezTo>
                    <a:lnTo>
                      <a:pt x="3174" y="1954"/>
                    </a:lnTo>
                    <a:lnTo>
                      <a:pt x="3217" y="1928"/>
                    </a:lnTo>
                    <a:lnTo>
                      <a:pt x="3262" y="1903"/>
                    </a:lnTo>
                    <a:lnTo>
                      <a:pt x="3262" y="1926"/>
                    </a:lnTo>
                    <a:cubicBezTo>
                      <a:pt x="3262" y="1944"/>
                      <a:pt x="3269" y="1955"/>
                      <a:pt x="3282" y="1955"/>
                    </a:cubicBezTo>
                    <a:cubicBezTo>
                      <a:pt x="3288" y="1955"/>
                      <a:pt x="3295" y="1953"/>
                      <a:pt x="3303" y="1948"/>
                    </a:cubicBezTo>
                    <a:lnTo>
                      <a:pt x="3345" y="1924"/>
                    </a:lnTo>
                    <a:cubicBezTo>
                      <a:pt x="3368" y="1911"/>
                      <a:pt x="3386" y="1881"/>
                      <a:pt x="3386" y="1854"/>
                    </a:cubicBezTo>
                    <a:lnTo>
                      <a:pt x="3386" y="1832"/>
                    </a:lnTo>
                    <a:lnTo>
                      <a:pt x="3429" y="1805"/>
                    </a:lnTo>
                    <a:lnTo>
                      <a:pt x="3472" y="1780"/>
                    </a:lnTo>
                    <a:lnTo>
                      <a:pt x="3472" y="1803"/>
                    </a:lnTo>
                    <a:cubicBezTo>
                      <a:pt x="3472" y="1821"/>
                      <a:pt x="3481" y="1832"/>
                      <a:pt x="3495" y="1832"/>
                    </a:cubicBezTo>
                    <a:cubicBezTo>
                      <a:pt x="3501" y="1832"/>
                      <a:pt x="3508" y="1830"/>
                      <a:pt x="3515" y="1825"/>
                    </a:cubicBezTo>
                    <a:lnTo>
                      <a:pt x="3560" y="1801"/>
                    </a:lnTo>
                    <a:cubicBezTo>
                      <a:pt x="3583" y="1789"/>
                      <a:pt x="3601" y="1758"/>
                      <a:pt x="3601" y="1731"/>
                    </a:cubicBezTo>
                    <a:lnTo>
                      <a:pt x="3601" y="1709"/>
                    </a:lnTo>
                    <a:lnTo>
                      <a:pt x="3644" y="1682"/>
                    </a:lnTo>
                    <a:lnTo>
                      <a:pt x="3689" y="1658"/>
                    </a:lnTo>
                    <a:lnTo>
                      <a:pt x="3689" y="1680"/>
                    </a:lnTo>
                    <a:cubicBezTo>
                      <a:pt x="3689" y="1699"/>
                      <a:pt x="3697" y="1709"/>
                      <a:pt x="3710" y="1709"/>
                    </a:cubicBezTo>
                    <a:cubicBezTo>
                      <a:pt x="3716" y="1709"/>
                      <a:pt x="3723" y="1707"/>
                      <a:pt x="3730" y="1703"/>
                    </a:cubicBezTo>
                    <a:lnTo>
                      <a:pt x="3773" y="1678"/>
                    </a:lnTo>
                    <a:cubicBezTo>
                      <a:pt x="3796" y="1666"/>
                      <a:pt x="3814" y="1635"/>
                      <a:pt x="3814" y="1608"/>
                    </a:cubicBezTo>
                    <a:lnTo>
                      <a:pt x="3814" y="1586"/>
                    </a:lnTo>
                    <a:lnTo>
                      <a:pt x="3857" y="1559"/>
                    </a:lnTo>
                    <a:lnTo>
                      <a:pt x="3900" y="1535"/>
                    </a:lnTo>
                    <a:lnTo>
                      <a:pt x="3900" y="1557"/>
                    </a:lnTo>
                    <a:cubicBezTo>
                      <a:pt x="3900" y="1576"/>
                      <a:pt x="3909" y="1586"/>
                      <a:pt x="3922" y="1586"/>
                    </a:cubicBezTo>
                    <a:cubicBezTo>
                      <a:pt x="3927" y="1586"/>
                      <a:pt x="3934" y="1584"/>
                      <a:pt x="3941" y="1580"/>
                    </a:cubicBezTo>
                    <a:lnTo>
                      <a:pt x="3986" y="1555"/>
                    </a:lnTo>
                    <a:cubicBezTo>
                      <a:pt x="4008" y="1543"/>
                      <a:pt x="4027" y="1512"/>
                      <a:pt x="4027" y="1486"/>
                    </a:cubicBezTo>
                    <a:lnTo>
                      <a:pt x="4027" y="1463"/>
                    </a:lnTo>
                    <a:lnTo>
                      <a:pt x="4070" y="1437"/>
                    </a:lnTo>
                    <a:lnTo>
                      <a:pt x="4113" y="1412"/>
                    </a:lnTo>
                    <a:lnTo>
                      <a:pt x="4113" y="1435"/>
                    </a:lnTo>
                    <a:cubicBezTo>
                      <a:pt x="4113" y="1453"/>
                      <a:pt x="4122" y="1464"/>
                      <a:pt x="4134" y="1464"/>
                    </a:cubicBezTo>
                    <a:cubicBezTo>
                      <a:pt x="4140" y="1464"/>
                      <a:pt x="4147" y="1461"/>
                      <a:pt x="4154" y="1457"/>
                    </a:cubicBezTo>
                    <a:lnTo>
                      <a:pt x="4197" y="1433"/>
                    </a:lnTo>
                    <a:cubicBezTo>
                      <a:pt x="4221" y="1420"/>
                      <a:pt x="4238" y="1390"/>
                      <a:pt x="4238" y="1363"/>
                    </a:cubicBezTo>
                    <a:lnTo>
                      <a:pt x="4238" y="1340"/>
                    </a:lnTo>
                    <a:lnTo>
                      <a:pt x="4283" y="1314"/>
                    </a:lnTo>
                    <a:lnTo>
                      <a:pt x="4325" y="1289"/>
                    </a:lnTo>
                    <a:lnTo>
                      <a:pt x="4325" y="1312"/>
                    </a:lnTo>
                    <a:cubicBezTo>
                      <a:pt x="4325" y="1330"/>
                      <a:pt x="4334" y="1341"/>
                      <a:pt x="4347" y="1341"/>
                    </a:cubicBezTo>
                    <a:cubicBezTo>
                      <a:pt x="4353" y="1341"/>
                      <a:pt x="4359" y="1339"/>
                      <a:pt x="4366" y="1334"/>
                    </a:cubicBezTo>
                    <a:lnTo>
                      <a:pt x="4409" y="1310"/>
                    </a:lnTo>
                    <a:cubicBezTo>
                      <a:pt x="4432" y="1298"/>
                      <a:pt x="4450" y="1267"/>
                      <a:pt x="4450" y="1240"/>
                    </a:cubicBezTo>
                    <a:lnTo>
                      <a:pt x="4450" y="1218"/>
                    </a:lnTo>
                    <a:lnTo>
                      <a:pt x="4493" y="1191"/>
                    </a:lnTo>
                    <a:lnTo>
                      <a:pt x="4538" y="1167"/>
                    </a:lnTo>
                    <a:lnTo>
                      <a:pt x="4538" y="1189"/>
                    </a:lnTo>
                    <a:cubicBezTo>
                      <a:pt x="4538" y="1208"/>
                      <a:pt x="4546" y="1218"/>
                      <a:pt x="4559" y="1218"/>
                    </a:cubicBezTo>
                    <a:cubicBezTo>
                      <a:pt x="4565" y="1218"/>
                      <a:pt x="4572" y="1216"/>
                      <a:pt x="4579" y="1212"/>
                    </a:cubicBezTo>
                    <a:lnTo>
                      <a:pt x="4624" y="1187"/>
                    </a:lnTo>
                    <a:cubicBezTo>
                      <a:pt x="4647" y="1175"/>
                      <a:pt x="4665" y="1144"/>
                      <a:pt x="4665" y="1117"/>
                    </a:cubicBezTo>
                    <a:lnTo>
                      <a:pt x="4665" y="1095"/>
                    </a:lnTo>
                    <a:lnTo>
                      <a:pt x="4708" y="1068"/>
                    </a:lnTo>
                    <a:lnTo>
                      <a:pt x="4753" y="1044"/>
                    </a:lnTo>
                    <a:lnTo>
                      <a:pt x="4753" y="1066"/>
                    </a:lnTo>
                    <a:cubicBezTo>
                      <a:pt x="4753" y="1085"/>
                      <a:pt x="4761" y="1095"/>
                      <a:pt x="4774" y="1095"/>
                    </a:cubicBezTo>
                    <a:cubicBezTo>
                      <a:pt x="4780" y="1095"/>
                      <a:pt x="4786" y="1093"/>
                      <a:pt x="4794" y="1089"/>
                    </a:cubicBezTo>
                    <a:lnTo>
                      <a:pt x="4839" y="1064"/>
                    </a:lnTo>
                    <a:cubicBezTo>
                      <a:pt x="4862" y="1052"/>
                      <a:pt x="4880" y="1021"/>
                      <a:pt x="4880" y="995"/>
                    </a:cubicBezTo>
                    <a:lnTo>
                      <a:pt x="4880" y="972"/>
                    </a:lnTo>
                    <a:lnTo>
                      <a:pt x="4923" y="946"/>
                    </a:lnTo>
                    <a:cubicBezTo>
                      <a:pt x="4923" y="946"/>
                      <a:pt x="4933" y="939"/>
                      <a:pt x="4943" y="933"/>
                    </a:cubicBezTo>
                    <a:cubicBezTo>
                      <a:pt x="4949" y="931"/>
                      <a:pt x="4954" y="925"/>
                      <a:pt x="4960" y="923"/>
                    </a:cubicBezTo>
                    <a:cubicBezTo>
                      <a:pt x="4964" y="921"/>
                      <a:pt x="4968" y="919"/>
                      <a:pt x="4968" y="919"/>
                    </a:cubicBezTo>
                    <a:lnTo>
                      <a:pt x="4970" y="942"/>
                    </a:lnTo>
                    <a:cubicBezTo>
                      <a:pt x="4971" y="955"/>
                      <a:pt x="4979" y="961"/>
                      <a:pt x="4989" y="961"/>
                    </a:cubicBezTo>
                    <a:cubicBezTo>
                      <a:pt x="4995" y="961"/>
                      <a:pt x="5002" y="959"/>
                      <a:pt x="5009" y="956"/>
                    </a:cubicBezTo>
                    <a:cubicBezTo>
                      <a:pt x="5013" y="954"/>
                      <a:pt x="5015" y="952"/>
                      <a:pt x="5021" y="946"/>
                    </a:cubicBezTo>
                    <a:cubicBezTo>
                      <a:pt x="5023" y="946"/>
                      <a:pt x="5033" y="933"/>
                      <a:pt x="5046" y="923"/>
                    </a:cubicBezTo>
                    <a:cubicBezTo>
                      <a:pt x="5054" y="919"/>
                      <a:pt x="5060" y="911"/>
                      <a:pt x="5064" y="905"/>
                    </a:cubicBezTo>
                    <a:lnTo>
                      <a:pt x="5072" y="899"/>
                    </a:lnTo>
                    <a:cubicBezTo>
                      <a:pt x="5095" y="872"/>
                      <a:pt x="5105" y="837"/>
                      <a:pt x="5093" y="821"/>
                    </a:cubicBezTo>
                    <a:lnTo>
                      <a:pt x="5082" y="806"/>
                    </a:lnTo>
                    <a:cubicBezTo>
                      <a:pt x="5082" y="806"/>
                      <a:pt x="5093" y="792"/>
                      <a:pt x="5101" y="782"/>
                    </a:cubicBezTo>
                    <a:cubicBezTo>
                      <a:pt x="5107" y="770"/>
                      <a:pt x="5115" y="759"/>
                      <a:pt x="5115" y="759"/>
                    </a:cubicBezTo>
                    <a:lnTo>
                      <a:pt x="5146" y="708"/>
                    </a:lnTo>
                    <a:lnTo>
                      <a:pt x="5162" y="716"/>
                    </a:lnTo>
                    <a:cubicBezTo>
                      <a:pt x="5164" y="717"/>
                      <a:pt x="5167" y="718"/>
                      <a:pt x="5169" y="718"/>
                    </a:cubicBezTo>
                    <a:cubicBezTo>
                      <a:pt x="5174" y="718"/>
                      <a:pt x="5179" y="716"/>
                      <a:pt x="5185" y="710"/>
                    </a:cubicBezTo>
                    <a:cubicBezTo>
                      <a:pt x="5197" y="704"/>
                      <a:pt x="5213" y="688"/>
                      <a:pt x="5220" y="667"/>
                    </a:cubicBezTo>
                    <a:cubicBezTo>
                      <a:pt x="5220" y="665"/>
                      <a:pt x="5228" y="649"/>
                      <a:pt x="5234" y="635"/>
                    </a:cubicBezTo>
                    <a:cubicBezTo>
                      <a:pt x="5240" y="616"/>
                      <a:pt x="5244" y="602"/>
                      <a:pt x="5244" y="602"/>
                    </a:cubicBezTo>
                    <a:cubicBezTo>
                      <a:pt x="5256" y="563"/>
                      <a:pt x="5249" y="543"/>
                      <a:pt x="5233" y="543"/>
                    </a:cubicBezTo>
                    <a:cubicBezTo>
                      <a:pt x="5230" y="543"/>
                      <a:pt x="5227" y="543"/>
                      <a:pt x="5224" y="545"/>
                    </a:cubicBezTo>
                    <a:lnTo>
                      <a:pt x="5203" y="553"/>
                    </a:lnTo>
                    <a:cubicBezTo>
                      <a:pt x="5203" y="551"/>
                      <a:pt x="5205" y="541"/>
                      <a:pt x="5207" y="526"/>
                    </a:cubicBezTo>
                    <a:cubicBezTo>
                      <a:pt x="5207" y="514"/>
                      <a:pt x="5209" y="504"/>
                      <a:pt x="5209" y="502"/>
                    </a:cubicBezTo>
                    <a:lnTo>
                      <a:pt x="5209" y="475"/>
                    </a:lnTo>
                    <a:lnTo>
                      <a:pt x="5209" y="451"/>
                    </a:lnTo>
                    <a:lnTo>
                      <a:pt x="5230" y="438"/>
                    </a:lnTo>
                    <a:cubicBezTo>
                      <a:pt x="5254" y="424"/>
                      <a:pt x="5271" y="393"/>
                      <a:pt x="5271" y="369"/>
                    </a:cubicBezTo>
                    <a:lnTo>
                      <a:pt x="5271" y="318"/>
                    </a:lnTo>
                    <a:cubicBezTo>
                      <a:pt x="5271" y="299"/>
                      <a:pt x="5263" y="289"/>
                      <a:pt x="5250" y="289"/>
                    </a:cubicBezTo>
                    <a:cubicBezTo>
                      <a:pt x="5244" y="289"/>
                      <a:pt x="5237" y="291"/>
                      <a:pt x="5230" y="295"/>
                    </a:cubicBezTo>
                    <a:lnTo>
                      <a:pt x="5209" y="307"/>
                    </a:lnTo>
                    <a:lnTo>
                      <a:pt x="5209" y="258"/>
                    </a:lnTo>
                    <a:lnTo>
                      <a:pt x="5205" y="213"/>
                    </a:lnTo>
                    <a:lnTo>
                      <a:pt x="5226" y="197"/>
                    </a:lnTo>
                    <a:cubicBezTo>
                      <a:pt x="5248" y="182"/>
                      <a:pt x="5265" y="146"/>
                      <a:pt x="5254" y="121"/>
                    </a:cubicBezTo>
                    <a:cubicBezTo>
                      <a:pt x="5254" y="121"/>
                      <a:pt x="5248" y="107"/>
                      <a:pt x="5244" y="97"/>
                    </a:cubicBezTo>
                    <a:cubicBezTo>
                      <a:pt x="5238" y="84"/>
                      <a:pt x="5230" y="76"/>
                      <a:pt x="5230" y="76"/>
                    </a:cubicBezTo>
                    <a:cubicBezTo>
                      <a:pt x="5226" y="69"/>
                      <a:pt x="5220" y="65"/>
                      <a:pt x="5212" y="65"/>
                    </a:cubicBezTo>
                    <a:cubicBezTo>
                      <a:pt x="5206" y="65"/>
                      <a:pt x="5200" y="68"/>
                      <a:pt x="5195" y="72"/>
                    </a:cubicBezTo>
                    <a:cubicBezTo>
                      <a:pt x="5187" y="76"/>
                      <a:pt x="5179" y="84"/>
                      <a:pt x="5172" y="92"/>
                    </a:cubicBezTo>
                    <a:lnTo>
                      <a:pt x="5156" y="115"/>
                    </a:lnTo>
                    <a:cubicBezTo>
                      <a:pt x="5156" y="115"/>
                      <a:pt x="5148" y="111"/>
                      <a:pt x="5144" y="103"/>
                    </a:cubicBezTo>
                    <a:cubicBezTo>
                      <a:pt x="5136" y="97"/>
                      <a:pt x="5127" y="95"/>
                      <a:pt x="5127" y="92"/>
                    </a:cubicBezTo>
                    <a:lnTo>
                      <a:pt x="5095" y="82"/>
                    </a:lnTo>
                    <a:lnTo>
                      <a:pt x="5107" y="56"/>
                    </a:lnTo>
                    <a:cubicBezTo>
                      <a:pt x="5121" y="29"/>
                      <a:pt x="5113" y="0"/>
                      <a:pt x="50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37"/>
              <p:cNvSpPr/>
              <p:nvPr/>
            </p:nvSpPr>
            <p:spPr>
              <a:xfrm rot="39010">
                <a:off x="6781482" y="3978538"/>
                <a:ext cx="1268245" cy="833049"/>
              </a:xfrm>
              <a:custGeom>
                <a:avLst/>
                <a:gdLst/>
                <a:ahLst/>
                <a:cxnLst/>
                <a:rect l="l" t="t" r="r" b="b"/>
                <a:pathLst>
                  <a:path w="5400" h="3547" extrusionOk="0">
                    <a:moveTo>
                      <a:pt x="5400" y="1"/>
                    </a:moveTo>
                    <a:lnTo>
                      <a:pt x="4829" y="242"/>
                    </a:lnTo>
                    <a:lnTo>
                      <a:pt x="0" y="3088"/>
                    </a:lnTo>
                    <a:lnTo>
                      <a:pt x="0" y="3546"/>
                    </a:lnTo>
                    <a:lnTo>
                      <a:pt x="5289" y="535"/>
                    </a:lnTo>
                    <a:cubicBezTo>
                      <a:pt x="5357" y="498"/>
                      <a:pt x="5400" y="422"/>
                      <a:pt x="5400" y="344"/>
                    </a:cubicBezTo>
                    <a:lnTo>
                      <a:pt x="54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37"/>
              <p:cNvSpPr/>
              <p:nvPr/>
            </p:nvSpPr>
            <p:spPr>
              <a:xfrm rot="39010">
                <a:off x="6385217" y="4031190"/>
                <a:ext cx="1529644" cy="776448"/>
              </a:xfrm>
              <a:custGeom>
                <a:avLst/>
                <a:gdLst/>
                <a:ahLst/>
                <a:cxnLst/>
                <a:rect l="l" t="t" r="r" b="b"/>
                <a:pathLst>
                  <a:path w="6513" h="3306" extrusionOk="0">
                    <a:moveTo>
                      <a:pt x="6513" y="1"/>
                    </a:moveTo>
                    <a:lnTo>
                      <a:pt x="4047" y="1030"/>
                    </a:lnTo>
                    <a:lnTo>
                      <a:pt x="1695" y="1979"/>
                    </a:lnTo>
                    <a:lnTo>
                      <a:pt x="516" y="2030"/>
                    </a:lnTo>
                    <a:lnTo>
                      <a:pt x="1" y="2024"/>
                    </a:lnTo>
                    <a:lnTo>
                      <a:pt x="1" y="2341"/>
                    </a:lnTo>
                    <a:lnTo>
                      <a:pt x="1684" y="3305"/>
                    </a:lnTo>
                    <a:lnTo>
                      <a:pt x="1684" y="2851"/>
                    </a:lnTo>
                    <a:lnTo>
                      <a:pt x="65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37"/>
              <p:cNvSpPr/>
              <p:nvPr/>
            </p:nvSpPr>
            <p:spPr>
              <a:xfrm rot="39010">
                <a:off x="6042971" y="3724610"/>
                <a:ext cx="503775" cy="810267"/>
              </a:xfrm>
              <a:custGeom>
                <a:avLst/>
                <a:gdLst/>
                <a:ahLst/>
                <a:cxnLst/>
                <a:rect l="l" t="t" r="r" b="b"/>
                <a:pathLst>
                  <a:path w="2145" h="3450" extrusionOk="0">
                    <a:moveTo>
                      <a:pt x="2145" y="1"/>
                    </a:moveTo>
                    <a:lnTo>
                      <a:pt x="694" y="796"/>
                    </a:lnTo>
                    <a:cubicBezTo>
                      <a:pt x="657" y="821"/>
                      <a:pt x="623" y="848"/>
                      <a:pt x="598" y="882"/>
                    </a:cubicBezTo>
                    <a:cubicBezTo>
                      <a:pt x="549" y="944"/>
                      <a:pt x="524" y="1019"/>
                      <a:pt x="526" y="1097"/>
                    </a:cubicBezTo>
                    <a:lnTo>
                      <a:pt x="543" y="1508"/>
                    </a:lnTo>
                    <a:lnTo>
                      <a:pt x="185" y="1713"/>
                    </a:lnTo>
                    <a:cubicBezTo>
                      <a:pt x="134" y="1742"/>
                      <a:pt x="93" y="1783"/>
                      <a:pt x="62" y="1828"/>
                    </a:cubicBezTo>
                    <a:cubicBezTo>
                      <a:pt x="29" y="1883"/>
                      <a:pt x="9" y="1944"/>
                      <a:pt x="9" y="2008"/>
                    </a:cubicBezTo>
                    <a:lnTo>
                      <a:pt x="1" y="2413"/>
                    </a:lnTo>
                    <a:lnTo>
                      <a:pt x="1783" y="3450"/>
                    </a:lnTo>
                    <a:cubicBezTo>
                      <a:pt x="1860" y="3442"/>
                      <a:pt x="1987" y="3434"/>
                      <a:pt x="2145" y="3421"/>
                    </a:cubicBezTo>
                    <a:lnTo>
                      <a:pt x="21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37"/>
              <p:cNvSpPr/>
              <p:nvPr/>
            </p:nvSpPr>
            <p:spPr>
              <a:xfrm rot="39010">
                <a:off x="6548455" y="3304381"/>
                <a:ext cx="1512029" cy="1235364"/>
              </a:xfrm>
              <a:custGeom>
                <a:avLst/>
                <a:gdLst/>
                <a:ahLst/>
                <a:cxnLst/>
                <a:rect l="l" t="t" r="r" b="b"/>
                <a:pathLst>
                  <a:path w="6438" h="5260" extrusionOk="0">
                    <a:moveTo>
                      <a:pt x="3379" y="1"/>
                    </a:moveTo>
                    <a:cubicBezTo>
                      <a:pt x="3351" y="1"/>
                      <a:pt x="3323" y="8"/>
                      <a:pt x="3297" y="22"/>
                    </a:cubicBezTo>
                    <a:lnTo>
                      <a:pt x="1" y="1839"/>
                    </a:lnTo>
                    <a:lnTo>
                      <a:pt x="1" y="5259"/>
                    </a:lnTo>
                    <a:cubicBezTo>
                      <a:pt x="919" y="5188"/>
                      <a:pt x="2916" y="5024"/>
                      <a:pt x="2951" y="5004"/>
                    </a:cubicBezTo>
                    <a:lnTo>
                      <a:pt x="6333" y="3111"/>
                    </a:lnTo>
                    <a:cubicBezTo>
                      <a:pt x="6396" y="3072"/>
                      <a:pt x="6437" y="3007"/>
                      <a:pt x="6437" y="2933"/>
                    </a:cubicBezTo>
                    <a:lnTo>
                      <a:pt x="6437" y="1890"/>
                    </a:lnTo>
                    <a:cubicBezTo>
                      <a:pt x="6437" y="1851"/>
                      <a:pt x="6429" y="1814"/>
                      <a:pt x="6415" y="1783"/>
                    </a:cubicBezTo>
                    <a:cubicBezTo>
                      <a:pt x="6394" y="1738"/>
                      <a:pt x="6357" y="1697"/>
                      <a:pt x="6314" y="1671"/>
                    </a:cubicBezTo>
                    <a:lnTo>
                      <a:pt x="3462" y="24"/>
                    </a:lnTo>
                    <a:cubicBezTo>
                      <a:pt x="3436" y="8"/>
                      <a:pt x="3408" y="1"/>
                      <a:pt x="33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37"/>
              <p:cNvSpPr/>
              <p:nvPr/>
            </p:nvSpPr>
            <p:spPr>
              <a:xfrm rot="39010">
                <a:off x="8059281" y="3999666"/>
                <a:ext cx="235" cy="23016"/>
              </a:xfrm>
              <a:custGeom>
                <a:avLst/>
                <a:gdLst/>
                <a:ahLst/>
                <a:cxnLst/>
                <a:rect l="l" t="t" r="r" b="b"/>
                <a:pathLst>
                  <a:path w="1" h="98" extrusionOk="0">
                    <a:moveTo>
                      <a:pt x="0" y="97"/>
                    </a:moveTo>
                    <a:lnTo>
                      <a:pt x="0" y="9"/>
                    </a:lnTo>
                    <a:lnTo>
                      <a:pt x="0" y="1"/>
                    </a:lnTo>
                    <a:close/>
                  </a:path>
                </a:pathLst>
              </a:custGeom>
              <a:solidFill>
                <a:srgbClr val="E7B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37"/>
              <p:cNvSpPr/>
              <p:nvPr/>
            </p:nvSpPr>
            <p:spPr>
              <a:xfrm rot="39010">
                <a:off x="6185140" y="3302292"/>
                <a:ext cx="1870896" cy="1070023"/>
              </a:xfrm>
              <a:custGeom>
                <a:avLst/>
                <a:gdLst/>
                <a:ahLst/>
                <a:cxnLst/>
                <a:rect l="l" t="t" r="r" b="b"/>
                <a:pathLst>
                  <a:path w="7966" h="4556" extrusionOk="0">
                    <a:moveTo>
                      <a:pt x="4927" y="1"/>
                    </a:moveTo>
                    <a:cubicBezTo>
                      <a:pt x="4899" y="1"/>
                      <a:pt x="4871" y="8"/>
                      <a:pt x="4846" y="22"/>
                    </a:cubicBezTo>
                    <a:lnTo>
                      <a:pt x="99" y="2634"/>
                    </a:lnTo>
                    <a:cubicBezTo>
                      <a:pt x="60" y="2659"/>
                      <a:pt x="27" y="2686"/>
                      <a:pt x="1" y="2720"/>
                    </a:cubicBezTo>
                    <a:lnTo>
                      <a:pt x="3160" y="4556"/>
                    </a:lnTo>
                    <a:lnTo>
                      <a:pt x="7966" y="1783"/>
                    </a:lnTo>
                    <a:cubicBezTo>
                      <a:pt x="7945" y="1738"/>
                      <a:pt x="7908" y="1697"/>
                      <a:pt x="7863" y="1671"/>
                    </a:cubicBezTo>
                    <a:lnTo>
                      <a:pt x="5011" y="24"/>
                    </a:lnTo>
                    <a:cubicBezTo>
                      <a:pt x="4985" y="8"/>
                      <a:pt x="4956" y="1"/>
                      <a:pt x="492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37"/>
              <p:cNvSpPr/>
              <p:nvPr/>
            </p:nvSpPr>
            <p:spPr>
              <a:xfrm rot="39010">
                <a:off x="6048561" y="4078950"/>
                <a:ext cx="522094" cy="317296"/>
              </a:xfrm>
              <a:custGeom>
                <a:avLst/>
                <a:gdLst/>
                <a:ahLst/>
                <a:cxnLst/>
                <a:rect l="l" t="t" r="r" b="b"/>
                <a:pathLst>
                  <a:path w="2223" h="1351" extrusionOk="0">
                    <a:moveTo>
                      <a:pt x="510" y="0"/>
                    </a:moveTo>
                    <a:lnTo>
                      <a:pt x="152" y="205"/>
                    </a:lnTo>
                    <a:cubicBezTo>
                      <a:pt x="148" y="207"/>
                      <a:pt x="143" y="211"/>
                      <a:pt x="141" y="213"/>
                    </a:cubicBezTo>
                    <a:cubicBezTo>
                      <a:pt x="113" y="232"/>
                      <a:pt x="80" y="262"/>
                      <a:pt x="51" y="293"/>
                    </a:cubicBezTo>
                    <a:cubicBezTo>
                      <a:pt x="49" y="293"/>
                      <a:pt x="0" y="377"/>
                      <a:pt x="0" y="377"/>
                    </a:cubicBezTo>
                    <a:lnTo>
                      <a:pt x="1659" y="1351"/>
                    </a:lnTo>
                    <a:lnTo>
                      <a:pt x="2222" y="982"/>
                    </a:lnTo>
                    <a:lnTo>
                      <a:pt x="51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37"/>
              <p:cNvSpPr/>
              <p:nvPr/>
            </p:nvSpPr>
            <p:spPr>
              <a:xfrm rot="39010">
                <a:off x="6097308" y="3634248"/>
                <a:ext cx="283711" cy="561316"/>
              </a:xfrm>
              <a:custGeom>
                <a:avLst/>
                <a:gdLst/>
                <a:ahLst/>
                <a:cxnLst/>
                <a:rect l="l" t="t" r="r" b="b"/>
                <a:pathLst>
                  <a:path w="1208" h="2390" extrusionOk="0">
                    <a:moveTo>
                      <a:pt x="1074" y="0"/>
                    </a:moveTo>
                    <a:cubicBezTo>
                      <a:pt x="1028" y="0"/>
                      <a:pt x="986" y="25"/>
                      <a:pt x="962" y="65"/>
                    </a:cubicBezTo>
                    <a:cubicBezTo>
                      <a:pt x="923" y="121"/>
                      <a:pt x="1" y="1459"/>
                      <a:pt x="1" y="1852"/>
                    </a:cubicBezTo>
                    <a:lnTo>
                      <a:pt x="1" y="2363"/>
                    </a:lnTo>
                    <a:cubicBezTo>
                      <a:pt x="1" y="2377"/>
                      <a:pt x="11" y="2390"/>
                      <a:pt x="27" y="2390"/>
                    </a:cubicBezTo>
                    <a:cubicBezTo>
                      <a:pt x="41" y="2390"/>
                      <a:pt x="52" y="2379"/>
                      <a:pt x="52" y="2363"/>
                    </a:cubicBezTo>
                    <a:lnTo>
                      <a:pt x="52" y="1852"/>
                    </a:lnTo>
                    <a:cubicBezTo>
                      <a:pt x="52" y="1473"/>
                      <a:pt x="995" y="108"/>
                      <a:pt x="1005" y="92"/>
                    </a:cubicBezTo>
                    <a:cubicBezTo>
                      <a:pt x="1023" y="62"/>
                      <a:pt x="1050" y="52"/>
                      <a:pt x="1074" y="52"/>
                    </a:cubicBezTo>
                    <a:cubicBezTo>
                      <a:pt x="1082" y="52"/>
                      <a:pt x="1090" y="53"/>
                      <a:pt x="1097" y="55"/>
                    </a:cubicBezTo>
                    <a:cubicBezTo>
                      <a:pt x="1124" y="61"/>
                      <a:pt x="1157" y="88"/>
                      <a:pt x="1157" y="133"/>
                    </a:cubicBezTo>
                    <a:lnTo>
                      <a:pt x="1157" y="966"/>
                    </a:lnTo>
                    <a:cubicBezTo>
                      <a:pt x="1157" y="978"/>
                      <a:pt x="1169" y="990"/>
                      <a:pt x="1183" y="990"/>
                    </a:cubicBezTo>
                    <a:cubicBezTo>
                      <a:pt x="1195" y="990"/>
                      <a:pt x="1208" y="980"/>
                      <a:pt x="1208" y="966"/>
                    </a:cubicBezTo>
                    <a:lnTo>
                      <a:pt x="1208" y="133"/>
                    </a:lnTo>
                    <a:cubicBezTo>
                      <a:pt x="1208" y="72"/>
                      <a:pt x="1169" y="20"/>
                      <a:pt x="1111" y="6"/>
                    </a:cubicBezTo>
                    <a:cubicBezTo>
                      <a:pt x="1099" y="2"/>
                      <a:pt x="1086"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37"/>
              <p:cNvSpPr/>
              <p:nvPr/>
            </p:nvSpPr>
            <p:spPr>
              <a:xfrm rot="39010">
                <a:off x="6383578" y="4498455"/>
                <a:ext cx="105922" cy="123302"/>
              </a:xfrm>
              <a:custGeom>
                <a:avLst/>
                <a:gdLst/>
                <a:ahLst/>
                <a:cxnLst/>
                <a:rect l="l" t="t" r="r" b="b"/>
                <a:pathLst>
                  <a:path w="451" h="525" extrusionOk="0">
                    <a:moveTo>
                      <a:pt x="1" y="0"/>
                    </a:moveTo>
                    <a:lnTo>
                      <a:pt x="1" y="317"/>
                    </a:lnTo>
                    <a:lnTo>
                      <a:pt x="359" y="524"/>
                    </a:lnTo>
                    <a:lnTo>
                      <a:pt x="451" y="258"/>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37"/>
              <p:cNvSpPr/>
              <p:nvPr/>
            </p:nvSpPr>
            <p:spPr>
              <a:xfrm rot="39010">
                <a:off x="7282725" y="4151727"/>
                <a:ext cx="202449" cy="228284"/>
              </a:xfrm>
              <a:custGeom>
                <a:avLst/>
                <a:gdLst/>
                <a:ahLst/>
                <a:cxnLst/>
                <a:rect l="l" t="t" r="r" b="b"/>
                <a:pathLst>
                  <a:path w="862" h="972" extrusionOk="0">
                    <a:moveTo>
                      <a:pt x="835" y="0"/>
                    </a:moveTo>
                    <a:lnTo>
                      <a:pt x="0" y="481"/>
                    </a:lnTo>
                    <a:lnTo>
                      <a:pt x="2" y="972"/>
                    </a:lnTo>
                    <a:lnTo>
                      <a:pt x="862" y="475"/>
                    </a:lnTo>
                    <a:lnTo>
                      <a:pt x="837" y="458"/>
                    </a:lnTo>
                    <a:lnTo>
                      <a:pt x="8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37"/>
              <p:cNvSpPr/>
              <p:nvPr/>
            </p:nvSpPr>
            <p:spPr>
              <a:xfrm rot="39010">
                <a:off x="7479316" y="4141802"/>
                <a:ext cx="6576" cy="122597"/>
              </a:xfrm>
              <a:custGeom>
                <a:avLst/>
                <a:gdLst/>
                <a:ahLst/>
                <a:cxnLst/>
                <a:rect l="l" t="t" r="r" b="b"/>
                <a:pathLst>
                  <a:path w="28" h="522" extrusionOk="0">
                    <a:moveTo>
                      <a:pt x="1" y="0"/>
                    </a:moveTo>
                    <a:lnTo>
                      <a:pt x="1" y="16"/>
                    </a:lnTo>
                    <a:lnTo>
                      <a:pt x="1" y="47"/>
                    </a:lnTo>
                    <a:lnTo>
                      <a:pt x="3" y="505"/>
                    </a:lnTo>
                    <a:lnTo>
                      <a:pt x="28" y="522"/>
                    </a:lnTo>
                    <a:lnTo>
                      <a:pt x="26" y="33"/>
                    </a:lnTo>
                    <a:lnTo>
                      <a:pt x="26" y="14"/>
                    </a:lnTo>
                    <a:lnTo>
                      <a:pt x="13" y="10"/>
                    </a:lnTo>
                    <a:lnTo>
                      <a:pt x="1" y="0"/>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37"/>
              <p:cNvSpPr/>
              <p:nvPr/>
            </p:nvSpPr>
            <p:spPr>
              <a:xfrm rot="39010">
                <a:off x="7480011" y="4138317"/>
                <a:ext cx="12448" cy="7046"/>
              </a:xfrm>
              <a:custGeom>
                <a:avLst/>
                <a:gdLst/>
                <a:ahLst/>
                <a:cxnLst/>
                <a:rect l="l" t="t" r="r" b="b"/>
                <a:pathLst>
                  <a:path w="53" h="30" extrusionOk="0">
                    <a:moveTo>
                      <a:pt x="26" y="1"/>
                    </a:moveTo>
                    <a:lnTo>
                      <a:pt x="1" y="15"/>
                    </a:lnTo>
                    <a:lnTo>
                      <a:pt x="26" y="29"/>
                    </a:lnTo>
                    <a:lnTo>
                      <a:pt x="52" y="15"/>
                    </a:lnTo>
                    <a:lnTo>
                      <a:pt x="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37"/>
              <p:cNvSpPr/>
              <p:nvPr/>
            </p:nvSpPr>
            <p:spPr>
              <a:xfrm rot="39010">
                <a:off x="7275668" y="4365677"/>
                <a:ext cx="7516" cy="8455"/>
              </a:xfrm>
              <a:custGeom>
                <a:avLst/>
                <a:gdLst/>
                <a:ahLst/>
                <a:cxnLst/>
                <a:rect l="l" t="t" r="r" b="b"/>
                <a:pathLst>
                  <a:path w="32" h="36" extrusionOk="0">
                    <a:moveTo>
                      <a:pt x="3" y="1"/>
                    </a:moveTo>
                    <a:cubicBezTo>
                      <a:pt x="1" y="3"/>
                      <a:pt x="31" y="36"/>
                      <a:pt x="31" y="36"/>
                    </a:cubicBezTo>
                    <a:cubicBezTo>
                      <a:pt x="31" y="33"/>
                      <a:pt x="3" y="1"/>
                      <a:pt x="3" y="1"/>
                    </a:cubicBezTo>
                    <a:close/>
                  </a:path>
                </a:pathLst>
              </a:custGeom>
              <a:solidFill>
                <a:srgbClr val="3332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37"/>
              <p:cNvSpPr/>
              <p:nvPr/>
            </p:nvSpPr>
            <p:spPr>
              <a:xfrm rot="39010">
                <a:off x="7283559" y="4258365"/>
                <a:ext cx="202449" cy="116491"/>
              </a:xfrm>
              <a:custGeom>
                <a:avLst/>
                <a:gdLst/>
                <a:ahLst/>
                <a:cxnLst/>
                <a:rect l="l" t="t" r="r" b="b"/>
                <a:pathLst>
                  <a:path w="862" h="496" extrusionOk="0">
                    <a:moveTo>
                      <a:pt x="862" y="0"/>
                    </a:moveTo>
                    <a:cubicBezTo>
                      <a:pt x="855" y="0"/>
                      <a:pt x="118" y="427"/>
                      <a:pt x="13" y="488"/>
                    </a:cubicBezTo>
                    <a:lnTo>
                      <a:pt x="13" y="488"/>
                    </a:lnTo>
                    <a:cubicBezTo>
                      <a:pt x="119" y="427"/>
                      <a:pt x="862" y="0"/>
                      <a:pt x="862" y="0"/>
                    </a:cubicBezTo>
                    <a:cubicBezTo>
                      <a:pt x="862" y="0"/>
                      <a:pt x="862" y="0"/>
                      <a:pt x="862" y="0"/>
                    </a:cubicBezTo>
                    <a:close/>
                    <a:moveTo>
                      <a:pt x="13" y="488"/>
                    </a:moveTo>
                    <a:cubicBezTo>
                      <a:pt x="5" y="493"/>
                      <a:pt x="0" y="495"/>
                      <a:pt x="0" y="495"/>
                    </a:cubicBezTo>
                    <a:cubicBezTo>
                      <a:pt x="0" y="495"/>
                      <a:pt x="0" y="495"/>
                      <a:pt x="0" y="495"/>
                    </a:cubicBezTo>
                    <a:cubicBezTo>
                      <a:pt x="0" y="495"/>
                      <a:pt x="5" y="493"/>
                      <a:pt x="13" y="488"/>
                    </a:cubicBezTo>
                    <a:close/>
                  </a:path>
                </a:pathLst>
              </a:custGeom>
              <a:solidFill>
                <a:srgbClr val="3332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37"/>
              <p:cNvSpPr/>
              <p:nvPr/>
            </p:nvSpPr>
            <p:spPr>
              <a:xfrm rot="39010">
                <a:off x="7276795" y="4250106"/>
                <a:ext cx="209260" cy="124711"/>
              </a:xfrm>
              <a:custGeom>
                <a:avLst/>
                <a:gdLst/>
                <a:ahLst/>
                <a:cxnLst/>
                <a:rect l="l" t="t" r="r" b="b"/>
                <a:pathLst>
                  <a:path w="891" h="531" extrusionOk="0">
                    <a:moveTo>
                      <a:pt x="862" y="1"/>
                    </a:moveTo>
                    <a:lnTo>
                      <a:pt x="1" y="498"/>
                    </a:lnTo>
                    <a:lnTo>
                      <a:pt x="29" y="530"/>
                    </a:lnTo>
                    <a:lnTo>
                      <a:pt x="891" y="31"/>
                    </a:lnTo>
                    <a:lnTo>
                      <a:pt x="8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37"/>
              <p:cNvSpPr/>
              <p:nvPr/>
            </p:nvSpPr>
            <p:spPr>
              <a:xfrm rot="39010">
                <a:off x="7275892" y="4345950"/>
                <a:ext cx="7516" cy="8455"/>
              </a:xfrm>
              <a:custGeom>
                <a:avLst/>
                <a:gdLst/>
                <a:ahLst/>
                <a:cxnLst/>
                <a:rect l="l" t="t" r="r" b="b"/>
                <a:pathLst>
                  <a:path w="32" h="36" extrusionOk="0">
                    <a:moveTo>
                      <a:pt x="3" y="1"/>
                    </a:moveTo>
                    <a:cubicBezTo>
                      <a:pt x="1" y="3"/>
                      <a:pt x="31" y="36"/>
                      <a:pt x="31" y="36"/>
                    </a:cubicBezTo>
                    <a:cubicBezTo>
                      <a:pt x="31" y="32"/>
                      <a:pt x="3" y="1"/>
                      <a:pt x="3" y="1"/>
                    </a:cubicBezTo>
                    <a:close/>
                  </a:path>
                </a:pathLst>
              </a:custGeom>
              <a:solidFill>
                <a:srgbClr val="3332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37"/>
              <p:cNvSpPr/>
              <p:nvPr/>
            </p:nvSpPr>
            <p:spPr>
              <a:xfrm rot="39010">
                <a:off x="7283556" y="4237697"/>
                <a:ext cx="202684" cy="116960"/>
              </a:xfrm>
              <a:custGeom>
                <a:avLst/>
                <a:gdLst/>
                <a:ahLst/>
                <a:cxnLst/>
                <a:rect l="l" t="t" r="r" b="b"/>
                <a:pathLst>
                  <a:path w="863" h="498" extrusionOk="0">
                    <a:moveTo>
                      <a:pt x="863" y="0"/>
                    </a:moveTo>
                    <a:lnTo>
                      <a:pt x="863" y="0"/>
                    </a:lnTo>
                    <a:cubicBezTo>
                      <a:pt x="856" y="4"/>
                      <a:pt x="1" y="498"/>
                      <a:pt x="1" y="498"/>
                    </a:cubicBezTo>
                    <a:cubicBezTo>
                      <a:pt x="1" y="498"/>
                      <a:pt x="1" y="498"/>
                      <a:pt x="1" y="498"/>
                    </a:cubicBezTo>
                    <a:lnTo>
                      <a:pt x="863" y="0"/>
                    </a:lnTo>
                    <a:close/>
                  </a:path>
                </a:pathLst>
              </a:custGeom>
              <a:solidFill>
                <a:srgbClr val="3332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37"/>
              <p:cNvSpPr/>
              <p:nvPr/>
            </p:nvSpPr>
            <p:spPr>
              <a:xfrm rot="39010">
                <a:off x="7277024" y="4229910"/>
                <a:ext cx="209260" cy="124711"/>
              </a:xfrm>
              <a:custGeom>
                <a:avLst/>
                <a:gdLst/>
                <a:ahLst/>
                <a:cxnLst/>
                <a:rect l="l" t="t" r="r" b="b"/>
                <a:pathLst>
                  <a:path w="891" h="531" extrusionOk="0">
                    <a:moveTo>
                      <a:pt x="862" y="1"/>
                    </a:moveTo>
                    <a:lnTo>
                      <a:pt x="1" y="500"/>
                    </a:lnTo>
                    <a:lnTo>
                      <a:pt x="29" y="531"/>
                    </a:lnTo>
                    <a:lnTo>
                      <a:pt x="891" y="33"/>
                    </a:lnTo>
                    <a:lnTo>
                      <a:pt x="8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37"/>
              <p:cNvSpPr/>
              <p:nvPr/>
            </p:nvSpPr>
            <p:spPr>
              <a:xfrm rot="39010">
                <a:off x="7276123" y="4325284"/>
                <a:ext cx="7516" cy="8925"/>
              </a:xfrm>
              <a:custGeom>
                <a:avLst/>
                <a:gdLst/>
                <a:ahLst/>
                <a:cxnLst/>
                <a:rect l="l" t="t" r="r" b="b"/>
                <a:pathLst>
                  <a:path w="32" h="38" extrusionOk="0">
                    <a:moveTo>
                      <a:pt x="3" y="1"/>
                    </a:moveTo>
                    <a:cubicBezTo>
                      <a:pt x="1" y="3"/>
                      <a:pt x="31" y="38"/>
                      <a:pt x="31" y="38"/>
                    </a:cubicBezTo>
                    <a:cubicBezTo>
                      <a:pt x="31" y="34"/>
                      <a:pt x="3" y="1"/>
                      <a:pt x="3" y="1"/>
                    </a:cubicBezTo>
                    <a:close/>
                  </a:path>
                </a:pathLst>
              </a:custGeom>
              <a:solidFill>
                <a:srgbClr val="3332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37"/>
              <p:cNvSpPr/>
              <p:nvPr/>
            </p:nvSpPr>
            <p:spPr>
              <a:xfrm rot="39010">
                <a:off x="7284017" y="4217972"/>
                <a:ext cx="202449" cy="116491"/>
              </a:xfrm>
              <a:custGeom>
                <a:avLst/>
                <a:gdLst/>
                <a:ahLst/>
                <a:cxnLst/>
                <a:rect l="l" t="t" r="r" b="b"/>
                <a:pathLst>
                  <a:path w="862" h="496" extrusionOk="0">
                    <a:moveTo>
                      <a:pt x="862" y="1"/>
                    </a:moveTo>
                    <a:cubicBezTo>
                      <a:pt x="858" y="1"/>
                      <a:pt x="0" y="496"/>
                      <a:pt x="0" y="496"/>
                    </a:cubicBezTo>
                    <a:cubicBezTo>
                      <a:pt x="0" y="496"/>
                      <a:pt x="0" y="496"/>
                      <a:pt x="0" y="496"/>
                    </a:cubicBezTo>
                    <a:cubicBezTo>
                      <a:pt x="3" y="496"/>
                      <a:pt x="862" y="1"/>
                      <a:pt x="862" y="1"/>
                    </a:cubicBezTo>
                    <a:cubicBezTo>
                      <a:pt x="862" y="1"/>
                      <a:pt x="862" y="1"/>
                      <a:pt x="862" y="1"/>
                    </a:cubicBezTo>
                    <a:close/>
                  </a:path>
                </a:pathLst>
              </a:custGeom>
              <a:solidFill>
                <a:srgbClr val="3332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37"/>
              <p:cNvSpPr/>
              <p:nvPr/>
            </p:nvSpPr>
            <p:spPr>
              <a:xfrm rot="39010">
                <a:off x="7277251" y="4210183"/>
                <a:ext cx="209260" cy="124241"/>
              </a:xfrm>
              <a:custGeom>
                <a:avLst/>
                <a:gdLst/>
                <a:ahLst/>
                <a:cxnLst/>
                <a:rect l="l" t="t" r="r" b="b"/>
                <a:pathLst>
                  <a:path w="891" h="529" extrusionOk="0">
                    <a:moveTo>
                      <a:pt x="862" y="1"/>
                    </a:moveTo>
                    <a:lnTo>
                      <a:pt x="1" y="496"/>
                    </a:lnTo>
                    <a:lnTo>
                      <a:pt x="29" y="529"/>
                    </a:lnTo>
                    <a:lnTo>
                      <a:pt x="891" y="31"/>
                    </a:lnTo>
                    <a:lnTo>
                      <a:pt x="8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37"/>
              <p:cNvSpPr/>
              <p:nvPr/>
            </p:nvSpPr>
            <p:spPr>
              <a:xfrm rot="39010">
                <a:off x="7276349" y="4305792"/>
                <a:ext cx="7516" cy="8220"/>
              </a:xfrm>
              <a:custGeom>
                <a:avLst/>
                <a:gdLst/>
                <a:ahLst/>
                <a:cxnLst/>
                <a:rect l="l" t="t" r="r" b="b"/>
                <a:pathLst>
                  <a:path w="32" h="35" extrusionOk="0">
                    <a:moveTo>
                      <a:pt x="3" y="0"/>
                    </a:moveTo>
                    <a:cubicBezTo>
                      <a:pt x="1" y="2"/>
                      <a:pt x="31" y="35"/>
                      <a:pt x="31" y="35"/>
                    </a:cubicBezTo>
                    <a:cubicBezTo>
                      <a:pt x="31" y="33"/>
                      <a:pt x="3" y="0"/>
                      <a:pt x="3" y="0"/>
                    </a:cubicBezTo>
                    <a:close/>
                  </a:path>
                </a:pathLst>
              </a:custGeom>
              <a:solidFill>
                <a:srgbClr val="3332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37"/>
              <p:cNvSpPr/>
              <p:nvPr/>
            </p:nvSpPr>
            <p:spPr>
              <a:xfrm rot="39010">
                <a:off x="7284241" y="4198245"/>
                <a:ext cx="202449" cy="116491"/>
              </a:xfrm>
              <a:custGeom>
                <a:avLst/>
                <a:gdLst/>
                <a:ahLst/>
                <a:cxnLst/>
                <a:rect l="l" t="t" r="r" b="b"/>
                <a:pathLst>
                  <a:path w="862" h="496" extrusionOk="0">
                    <a:moveTo>
                      <a:pt x="862" y="1"/>
                    </a:moveTo>
                    <a:cubicBezTo>
                      <a:pt x="855" y="1"/>
                      <a:pt x="118" y="427"/>
                      <a:pt x="13" y="488"/>
                    </a:cubicBezTo>
                    <a:lnTo>
                      <a:pt x="13" y="488"/>
                    </a:lnTo>
                    <a:cubicBezTo>
                      <a:pt x="119" y="427"/>
                      <a:pt x="862" y="1"/>
                      <a:pt x="862" y="1"/>
                    </a:cubicBezTo>
                    <a:cubicBezTo>
                      <a:pt x="862" y="1"/>
                      <a:pt x="862" y="1"/>
                      <a:pt x="862" y="1"/>
                    </a:cubicBezTo>
                    <a:close/>
                    <a:moveTo>
                      <a:pt x="13" y="488"/>
                    </a:moveTo>
                    <a:cubicBezTo>
                      <a:pt x="5" y="493"/>
                      <a:pt x="0" y="496"/>
                      <a:pt x="0" y="496"/>
                    </a:cubicBezTo>
                    <a:cubicBezTo>
                      <a:pt x="0" y="496"/>
                      <a:pt x="0" y="496"/>
                      <a:pt x="0" y="496"/>
                    </a:cubicBezTo>
                    <a:cubicBezTo>
                      <a:pt x="0" y="496"/>
                      <a:pt x="5" y="493"/>
                      <a:pt x="13" y="488"/>
                    </a:cubicBezTo>
                    <a:close/>
                  </a:path>
                </a:pathLst>
              </a:custGeom>
              <a:solidFill>
                <a:srgbClr val="3332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37"/>
              <p:cNvSpPr/>
              <p:nvPr/>
            </p:nvSpPr>
            <p:spPr>
              <a:xfrm rot="39010">
                <a:off x="7277480" y="4189517"/>
                <a:ext cx="209260" cy="125180"/>
              </a:xfrm>
              <a:custGeom>
                <a:avLst/>
                <a:gdLst/>
                <a:ahLst/>
                <a:cxnLst/>
                <a:rect l="l" t="t" r="r" b="b"/>
                <a:pathLst>
                  <a:path w="891" h="533" extrusionOk="0">
                    <a:moveTo>
                      <a:pt x="862" y="1"/>
                    </a:moveTo>
                    <a:lnTo>
                      <a:pt x="1" y="500"/>
                    </a:lnTo>
                    <a:lnTo>
                      <a:pt x="29" y="533"/>
                    </a:lnTo>
                    <a:lnTo>
                      <a:pt x="891" y="34"/>
                    </a:lnTo>
                    <a:lnTo>
                      <a:pt x="8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37"/>
              <p:cNvSpPr/>
              <p:nvPr/>
            </p:nvSpPr>
            <p:spPr>
              <a:xfrm rot="39010">
                <a:off x="7276572" y="4286065"/>
                <a:ext cx="7516" cy="8220"/>
              </a:xfrm>
              <a:custGeom>
                <a:avLst/>
                <a:gdLst/>
                <a:ahLst/>
                <a:cxnLst/>
                <a:rect l="l" t="t" r="r" b="b"/>
                <a:pathLst>
                  <a:path w="32" h="35" extrusionOk="0">
                    <a:moveTo>
                      <a:pt x="3" y="0"/>
                    </a:moveTo>
                    <a:cubicBezTo>
                      <a:pt x="1" y="2"/>
                      <a:pt x="31" y="35"/>
                      <a:pt x="31" y="35"/>
                    </a:cubicBezTo>
                    <a:cubicBezTo>
                      <a:pt x="31" y="31"/>
                      <a:pt x="3" y="0"/>
                      <a:pt x="3" y="0"/>
                    </a:cubicBezTo>
                    <a:close/>
                  </a:path>
                </a:pathLst>
              </a:custGeom>
              <a:solidFill>
                <a:srgbClr val="3332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37"/>
              <p:cNvSpPr/>
              <p:nvPr/>
            </p:nvSpPr>
            <p:spPr>
              <a:xfrm rot="39010">
                <a:off x="7284473" y="4177579"/>
                <a:ext cx="202449" cy="116960"/>
              </a:xfrm>
              <a:custGeom>
                <a:avLst/>
                <a:gdLst/>
                <a:ahLst/>
                <a:cxnLst/>
                <a:rect l="l" t="t" r="r" b="b"/>
                <a:pathLst>
                  <a:path w="862" h="498" extrusionOk="0">
                    <a:moveTo>
                      <a:pt x="862" y="1"/>
                    </a:moveTo>
                    <a:cubicBezTo>
                      <a:pt x="859" y="1"/>
                      <a:pt x="217" y="372"/>
                      <a:pt x="43" y="473"/>
                    </a:cubicBezTo>
                    <a:lnTo>
                      <a:pt x="43" y="473"/>
                    </a:lnTo>
                    <a:cubicBezTo>
                      <a:pt x="217" y="372"/>
                      <a:pt x="862" y="1"/>
                      <a:pt x="862" y="1"/>
                    </a:cubicBezTo>
                    <a:cubicBezTo>
                      <a:pt x="862" y="1"/>
                      <a:pt x="862" y="1"/>
                      <a:pt x="862" y="1"/>
                    </a:cubicBezTo>
                    <a:close/>
                    <a:moveTo>
                      <a:pt x="43" y="473"/>
                    </a:moveTo>
                    <a:cubicBezTo>
                      <a:pt x="16" y="489"/>
                      <a:pt x="0" y="498"/>
                      <a:pt x="0" y="498"/>
                    </a:cubicBezTo>
                    <a:cubicBezTo>
                      <a:pt x="0" y="498"/>
                      <a:pt x="0" y="498"/>
                      <a:pt x="0" y="498"/>
                    </a:cubicBezTo>
                    <a:cubicBezTo>
                      <a:pt x="0" y="498"/>
                      <a:pt x="16" y="489"/>
                      <a:pt x="43" y="473"/>
                    </a:cubicBezTo>
                    <a:close/>
                  </a:path>
                </a:pathLst>
              </a:custGeom>
              <a:solidFill>
                <a:srgbClr val="3332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37"/>
              <p:cNvSpPr/>
              <p:nvPr/>
            </p:nvSpPr>
            <p:spPr>
              <a:xfrm rot="39010">
                <a:off x="7277706" y="4169790"/>
                <a:ext cx="209260" cy="124711"/>
              </a:xfrm>
              <a:custGeom>
                <a:avLst/>
                <a:gdLst/>
                <a:ahLst/>
                <a:cxnLst/>
                <a:rect l="l" t="t" r="r" b="b"/>
                <a:pathLst>
                  <a:path w="891" h="531" extrusionOk="0">
                    <a:moveTo>
                      <a:pt x="862" y="1"/>
                    </a:moveTo>
                    <a:lnTo>
                      <a:pt x="1" y="500"/>
                    </a:lnTo>
                    <a:lnTo>
                      <a:pt x="29" y="531"/>
                    </a:lnTo>
                    <a:lnTo>
                      <a:pt x="891" y="32"/>
                    </a:lnTo>
                    <a:lnTo>
                      <a:pt x="8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37"/>
              <p:cNvSpPr/>
              <p:nvPr/>
            </p:nvSpPr>
            <p:spPr>
              <a:xfrm rot="39010">
                <a:off x="7276804" y="4265399"/>
                <a:ext cx="7516" cy="8690"/>
              </a:xfrm>
              <a:custGeom>
                <a:avLst/>
                <a:gdLst/>
                <a:ahLst/>
                <a:cxnLst/>
                <a:rect l="l" t="t" r="r" b="b"/>
                <a:pathLst>
                  <a:path w="32" h="37" extrusionOk="0">
                    <a:moveTo>
                      <a:pt x="3" y="0"/>
                    </a:moveTo>
                    <a:cubicBezTo>
                      <a:pt x="1" y="2"/>
                      <a:pt x="31" y="37"/>
                      <a:pt x="31" y="37"/>
                    </a:cubicBezTo>
                    <a:cubicBezTo>
                      <a:pt x="31" y="31"/>
                      <a:pt x="3" y="0"/>
                      <a:pt x="3" y="0"/>
                    </a:cubicBezTo>
                    <a:close/>
                  </a:path>
                </a:pathLst>
              </a:custGeom>
              <a:solidFill>
                <a:srgbClr val="3332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37"/>
              <p:cNvSpPr/>
              <p:nvPr/>
            </p:nvSpPr>
            <p:spPr>
              <a:xfrm rot="39010">
                <a:off x="7284470" y="4157381"/>
                <a:ext cx="202684" cy="116491"/>
              </a:xfrm>
              <a:custGeom>
                <a:avLst/>
                <a:gdLst/>
                <a:ahLst/>
                <a:cxnLst/>
                <a:rect l="l" t="t" r="r" b="b"/>
                <a:pathLst>
                  <a:path w="863" h="496" extrusionOk="0">
                    <a:moveTo>
                      <a:pt x="863" y="1"/>
                    </a:moveTo>
                    <a:cubicBezTo>
                      <a:pt x="856" y="5"/>
                      <a:pt x="1" y="496"/>
                      <a:pt x="1" y="496"/>
                    </a:cubicBezTo>
                    <a:cubicBezTo>
                      <a:pt x="1" y="496"/>
                      <a:pt x="1" y="496"/>
                      <a:pt x="1" y="496"/>
                    </a:cubicBezTo>
                    <a:lnTo>
                      <a:pt x="863" y="1"/>
                    </a:lnTo>
                    <a:close/>
                  </a:path>
                </a:pathLst>
              </a:custGeom>
              <a:solidFill>
                <a:srgbClr val="3332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37"/>
              <p:cNvSpPr/>
              <p:nvPr/>
            </p:nvSpPr>
            <p:spPr>
              <a:xfrm rot="39010">
                <a:off x="7277941" y="4149124"/>
                <a:ext cx="209260" cy="124711"/>
              </a:xfrm>
              <a:custGeom>
                <a:avLst/>
                <a:gdLst/>
                <a:ahLst/>
                <a:cxnLst/>
                <a:rect l="l" t="t" r="r" b="b"/>
                <a:pathLst>
                  <a:path w="891" h="531" extrusionOk="0">
                    <a:moveTo>
                      <a:pt x="862" y="1"/>
                    </a:moveTo>
                    <a:lnTo>
                      <a:pt x="1" y="500"/>
                    </a:lnTo>
                    <a:lnTo>
                      <a:pt x="29" y="531"/>
                    </a:lnTo>
                    <a:lnTo>
                      <a:pt x="891" y="36"/>
                    </a:lnTo>
                    <a:lnTo>
                      <a:pt x="8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37"/>
              <p:cNvSpPr/>
              <p:nvPr/>
            </p:nvSpPr>
            <p:spPr>
              <a:xfrm rot="39010">
                <a:off x="7507772" y="4145494"/>
                <a:ext cx="21372" cy="26069"/>
              </a:xfrm>
              <a:custGeom>
                <a:avLst/>
                <a:gdLst/>
                <a:ahLst/>
                <a:cxnLst/>
                <a:rect l="l" t="t" r="r" b="b"/>
                <a:pathLst>
                  <a:path w="91" h="111" extrusionOk="0">
                    <a:moveTo>
                      <a:pt x="76" y="0"/>
                    </a:moveTo>
                    <a:cubicBezTo>
                      <a:pt x="75" y="0"/>
                      <a:pt x="69" y="2"/>
                      <a:pt x="27" y="23"/>
                    </a:cubicBezTo>
                    <a:cubicBezTo>
                      <a:pt x="27" y="27"/>
                      <a:pt x="27" y="27"/>
                      <a:pt x="25" y="29"/>
                    </a:cubicBezTo>
                    <a:cubicBezTo>
                      <a:pt x="25" y="29"/>
                      <a:pt x="21" y="29"/>
                      <a:pt x="9" y="70"/>
                    </a:cubicBezTo>
                    <a:cubicBezTo>
                      <a:pt x="9" y="72"/>
                      <a:pt x="9" y="72"/>
                      <a:pt x="1" y="95"/>
                    </a:cubicBezTo>
                    <a:cubicBezTo>
                      <a:pt x="1" y="99"/>
                      <a:pt x="3" y="99"/>
                      <a:pt x="9" y="103"/>
                    </a:cubicBezTo>
                    <a:lnTo>
                      <a:pt x="18" y="108"/>
                    </a:lnTo>
                    <a:lnTo>
                      <a:pt x="18" y="108"/>
                    </a:lnTo>
                    <a:cubicBezTo>
                      <a:pt x="17" y="105"/>
                      <a:pt x="15" y="100"/>
                      <a:pt x="11" y="90"/>
                    </a:cubicBezTo>
                    <a:lnTo>
                      <a:pt x="11" y="84"/>
                    </a:lnTo>
                    <a:lnTo>
                      <a:pt x="11" y="80"/>
                    </a:lnTo>
                    <a:lnTo>
                      <a:pt x="11" y="74"/>
                    </a:lnTo>
                    <a:cubicBezTo>
                      <a:pt x="11" y="74"/>
                      <a:pt x="15" y="72"/>
                      <a:pt x="15" y="70"/>
                    </a:cubicBezTo>
                    <a:cubicBezTo>
                      <a:pt x="15" y="68"/>
                      <a:pt x="17" y="68"/>
                      <a:pt x="17" y="64"/>
                    </a:cubicBezTo>
                    <a:cubicBezTo>
                      <a:pt x="17" y="64"/>
                      <a:pt x="17" y="62"/>
                      <a:pt x="19" y="60"/>
                    </a:cubicBezTo>
                    <a:cubicBezTo>
                      <a:pt x="19" y="58"/>
                      <a:pt x="19" y="58"/>
                      <a:pt x="21" y="54"/>
                    </a:cubicBezTo>
                    <a:cubicBezTo>
                      <a:pt x="21" y="54"/>
                      <a:pt x="21" y="52"/>
                      <a:pt x="25" y="50"/>
                    </a:cubicBezTo>
                    <a:cubicBezTo>
                      <a:pt x="25" y="47"/>
                      <a:pt x="25" y="47"/>
                      <a:pt x="29" y="39"/>
                    </a:cubicBezTo>
                    <a:cubicBezTo>
                      <a:pt x="29" y="37"/>
                      <a:pt x="29" y="37"/>
                      <a:pt x="31" y="33"/>
                    </a:cubicBezTo>
                    <a:cubicBezTo>
                      <a:pt x="31" y="31"/>
                      <a:pt x="31" y="31"/>
                      <a:pt x="35" y="29"/>
                    </a:cubicBezTo>
                    <a:lnTo>
                      <a:pt x="40" y="23"/>
                    </a:lnTo>
                    <a:lnTo>
                      <a:pt x="46" y="19"/>
                    </a:lnTo>
                    <a:cubicBezTo>
                      <a:pt x="48" y="19"/>
                      <a:pt x="48" y="17"/>
                      <a:pt x="50" y="17"/>
                    </a:cubicBezTo>
                    <a:cubicBezTo>
                      <a:pt x="52" y="17"/>
                      <a:pt x="52" y="17"/>
                      <a:pt x="56" y="13"/>
                    </a:cubicBezTo>
                    <a:cubicBezTo>
                      <a:pt x="58" y="13"/>
                      <a:pt x="58" y="13"/>
                      <a:pt x="60" y="11"/>
                    </a:cubicBezTo>
                    <a:cubicBezTo>
                      <a:pt x="62" y="11"/>
                      <a:pt x="62" y="11"/>
                      <a:pt x="66" y="9"/>
                    </a:cubicBezTo>
                    <a:cubicBezTo>
                      <a:pt x="66" y="9"/>
                      <a:pt x="68" y="9"/>
                      <a:pt x="80" y="7"/>
                    </a:cubicBezTo>
                    <a:cubicBezTo>
                      <a:pt x="82" y="7"/>
                      <a:pt x="82" y="7"/>
                      <a:pt x="91" y="9"/>
                    </a:cubicBezTo>
                    <a:lnTo>
                      <a:pt x="76" y="0"/>
                    </a:lnTo>
                    <a:cubicBezTo>
                      <a:pt x="76" y="0"/>
                      <a:pt x="76" y="0"/>
                      <a:pt x="76" y="0"/>
                    </a:cubicBezTo>
                    <a:close/>
                    <a:moveTo>
                      <a:pt x="18" y="108"/>
                    </a:moveTo>
                    <a:cubicBezTo>
                      <a:pt x="19" y="108"/>
                      <a:pt x="19" y="109"/>
                      <a:pt x="19" y="109"/>
                    </a:cubicBezTo>
                    <a:cubicBezTo>
                      <a:pt x="21" y="111"/>
                      <a:pt x="21" y="111"/>
                      <a:pt x="25" y="111"/>
                    </a:cubicBezTo>
                    <a:lnTo>
                      <a:pt x="18" y="10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37"/>
              <p:cNvSpPr/>
              <p:nvPr/>
            </p:nvSpPr>
            <p:spPr>
              <a:xfrm rot="39010">
                <a:off x="7513638" y="4147185"/>
                <a:ext cx="17849" cy="23721"/>
              </a:xfrm>
              <a:custGeom>
                <a:avLst/>
                <a:gdLst/>
                <a:ahLst/>
                <a:cxnLst/>
                <a:rect l="l" t="t" r="r" b="b"/>
                <a:pathLst>
                  <a:path w="76" h="101" extrusionOk="0">
                    <a:moveTo>
                      <a:pt x="53" y="1"/>
                    </a:moveTo>
                    <a:cubicBezTo>
                      <a:pt x="48" y="1"/>
                      <a:pt x="43" y="2"/>
                      <a:pt x="37" y="6"/>
                    </a:cubicBezTo>
                    <a:cubicBezTo>
                      <a:pt x="15" y="20"/>
                      <a:pt x="0" y="51"/>
                      <a:pt x="0" y="73"/>
                    </a:cubicBezTo>
                    <a:cubicBezTo>
                      <a:pt x="0" y="91"/>
                      <a:pt x="8" y="101"/>
                      <a:pt x="21" y="101"/>
                    </a:cubicBezTo>
                    <a:cubicBezTo>
                      <a:pt x="26" y="101"/>
                      <a:pt x="31" y="99"/>
                      <a:pt x="37" y="96"/>
                    </a:cubicBezTo>
                    <a:cubicBezTo>
                      <a:pt x="62" y="83"/>
                      <a:pt x="76" y="53"/>
                      <a:pt x="76" y="28"/>
                    </a:cubicBezTo>
                    <a:cubicBezTo>
                      <a:pt x="76" y="12"/>
                      <a:pt x="66"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37"/>
              <p:cNvSpPr/>
              <p:nvPr/>
            </p:nvSpPr>
            <p:spPr>
              <a:xfrm rot="39010">
                <a:off x="7505041" y="4179058"/>
                <a:ext cx="22781" cy="26304"/>
              </a:xfrm>
              <a:custGeom>
                <a:avLst/>
                <a:gdLst/>
                <a:ahLst/>
                <a:cxnLst/>
                <a:rect l="l" t="t" r="r" b="b"/>
                <a:pathLst>
                  <a:path w="97" h="112" extrusionOk="0">
                    <a:moveTo>
                      <a:pt x="80" y="1"/>
                    </a:moveTo>
                    <a:cubicBezTo>
                      <a:pt x="79" y="1"/>
                      <a:pt x="73" y="2"/>
                      <a:pt x="31" y="23"/>
                    </a:cubicBezTo>
                    <a:cubicBezTo>
                      <a:pt x="31" y="25"/>
                      <a:pt x="31" y="25"/>
                      <a:pt x="29" y="29"/>
                    </a:cubicBezTo>
                    <a:cubicBezTo>
                      <a:pt x="29" y="29"/>
                      <a:pt x="27" y="29"/>
                      <a:pt x="15" y="70"/>
                    </a:cubicBezTo>
                    <a:cubicBezTo>
                      <a:pt x="15" y="72"/>
                      <a:pt x="15" y="72"/>
                      <a:pt x="0" y="95"/>
                    </a:cubicBezTo>
                    <a:lnTo>
                      <a:pt x="7" y="101"/>
                    </a:lnTo>
                    <a:cubicBezTo>
                      <a:pt x="9" y="101"/>
                      <a:pt x="9" y="101"/>
                      <a:pt x="11" y="103"/>
                    </a:cubicBezTo>
                    <a:lnTo>
                      <a:pt x="23" y="109"/>
                    </a:lnTo>
                    <a:lnTo>
                      <a:pt x="23" y="109"/>
                    </a:lnTo>
                    <a:cubicBezTo>
                      <a:pt x="22" y="109"/>
                      <a:pt x="22" y="108"/>
                      <a:pt x="21" y="107"/>
                    </a:cubicBezTo>
                    <a:cubicBezTo>
                      <a:pt x="21" y="107"/>
                      <a:pt x="19" y="105"/>
                      <a:pt x="13" y="91"/>
                    </a:cubicBezTo>
                    <a:lnTo>
                      <a:pt x="13" y="85"/>
                    </a:lnTo>
                    <a:lnTo>
                      <a:pt x="13" y="80"/>
                    </a:lnTo>
                    <a:cubicBezTo>
                      <a:pt x="17" y="80"/>
                      <a:pt x="17" y="78"/>
                      <a:pt x="17" y="74"/>
                    </a:cubicBezTo>
                    <a:cubicBezTo>
                      <a:pt x="17" y="74"/>
                      <a:pt x="19" y="72"/>
                      <a:pt x="19" y="70"/>
                    </a:cubicBezTo>
                    <a:cubicBezTo>
                      <a:pt x="19" y="70"/>
                      <a:pt x="21" y="68"/>
                      <a:pt x="21" y="64"/>
                    </a:cubicBezTo>
                    <a:cubicBezTo>
                      <a:pt x="21" y="64"/>
                      <a:pt x="21" y="62"/>
                      <a:pt x="25" y="60"/>
                    </a:cubicBezTo>
                    <a:cubicBezTo>
                      <a:pt x="25" y="58"/>
                      <a:pt x="25" y="58"/>
                      <a:pt x="27" y="54"/>
                    </a:cubicBezTo>
                    <a:cubicBezTo>
                      <a:pt x="27" y="54"/>
                      <a:pt x="27" y="52"/>
                      <a:pt x="29" y="50"/>
                    </a:cubicBezTo>
                    <a:cubicBezTo>
                      <a:pt x="29" y="48"/>
                      <a:pt x="29" y="48"/>
                      <a:pt x="35" y="40"/>
                    </a:cubicBezTo>
                    <a:cubicBezTo>
                      <a:pt x="35" y="37"/>
                      <a:pt x="35" y="37"/>
                      <a:pt x="37" y="33"/>
                    </a:cubicBezTo>
                    <a:cubicBezTo>
                      <a:pt x="37" y="31"/>
                      <a:pt x="37" y="31"/>
                      <a:pt x="39" y="29"/>
                    </a:cubicBezTo>
                    <a:lnTo>
                      <a:pt x="45" y="23"/>
                    </a:lnTo>
                    <a:lnTo>
                      <a:pt x="50" y="19"/>
                    </a:lnTo>
                    <a:cubicBezTo>
                      <a:pt x="52" y="19"/>
                      <a:pt x="52" y="19"/>
                      <a:pt x="56" y="17"/>
                    </a:cubicBezTo>
                    <a:cubicBezTo>
                      <a:pt x="58" y="17"/>
                      <a:pt x="58" y="17"/>
                      <a:pt x="60" y="13"/>
                    </a:cubicBezTo>
                    <a:cubicBezTo>
                      <a:pt x="62" y="13"/>
                      <a:pt x="62" y="13"/>
                      <a:pt x="66" y="11"/>
                    </a:cubicBezTo>
                    <a:cubicBezTo>
                      <a:pt x="68" y="11"/>
                      <a:pt x="68" y="11"/>
                      <a:pt x="70" y="9"/>
                    </a:cubicBezTo>
                    <a:cubicBezTo>
                      <a:pt x="70" y="9"/>
                      <a:pt x="72" y="9"/>
                      <a:pt x="86" y="7"/>
                    </a:cubicBezTo>
                    <a:cubicBezTo>
                      <a:pt x="88" y="7"/>
                      <a:pt x="88" y="7"/>
                      <a:pt x="97" y="9"/>
                    </a:cubicBezTo>
                    <a:lnTo>
                      <a:pt x="80" y="1"/>
                    </a:lnTo>
                    <a:cubicBezTo>
                      <a:pt x="80" y="1"/>
                      <a:pt x="80" y="1"/>
                      <a:pt x="80" y="1"/>
                    </a:cubicBezTo>
                    <a:close/>
                    <a:moveTo>
                      <a:pt x="23" y="109"/>
                    </a:moveTo>
                    <a:cubicBezTo>
                      <a:pt x="25" y="111"/>
                      <a:pt x="25" y="111"/>
                      <a:pt x="27" y="111"/>
                    </a:cubicBezTo>
                    <a:lnTo>
                      <a:pt x="23" y="10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37"/>
              <p:cNvSpPr/>
              <p:nvPr/>
            </p:nvSpPr>
            <p:spPr>
              <a:xfrm rot="39010">
                <a:off x="7511141" y="4180979"/>
                <a:ext cx="18084" cy="23721"/>
              </a:xfrm>
              <a:custGeom>
                <a:avLst/>
                <a:gdLst/>
                <a:ahLst/>
                <a:cxnLst/>
                <a:rect l="l" t="t" r="r" b="b"/>
                <a:pathLst>
                  <a:path w="77" h="101" extrusionOk="0">
                    <a:moveTo>
                      <a:pt x="56" y="0"/>
                    </a:moveTo>
                    <a:cubicBezTo>
                      <a:pt x="51" y="0"/>
                      <a:pt x="46" y="2"/>
                      <a:pt x="40" y="5"/>
                    </a:cubicBezTo>
                    <a:cubicBezTo>
                      <a:pt x="15" y="19"/>
                      <a:pt x="1" y="50"/>
                      <a:pt x="1" y="72"/>
                    </a:cubicBezTo>
                    <a:cubicBezTo>
                      <a:pt x="1" y="90"/>
                      <a:pt x="10" y="100"/>
                      <a:pt x="23" y="100"/>
                    </a:cubicBezTo>
                    <a:cubicBezTo>
                      <a:pt x="28" y="100"/>
                      <a:pt x="34" y="98"/>
                      <a:pt x="40" y="95"/>
                    </a:cubicBezTo>
                    <a:cubicBezTo>
                      <a:pt x="62" y="83"/>
                      <a:pt x="77" y="52"/>
                      <a:pt x="77" y="29"/>
                    </a:cubicBezTo>
                    <a:cubicBezTo>
                      <a:pt x="77" y="12"/>
                      <a:pt x="69" y="0"/>
                      <a:pt x="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37"/>
              <p:cNvSpPr/>
              <p:nvPr/>
            </p:nvSpPr>
            <p:spPr>
              <a:xfrm rot="39010">
                <a:off x="7505130" y="4212643"/>
                <a:ext cx="22312" cy="26304"/>
              </a:xfrm>
              <a:custGeom>
                <a:avLst/>
                <a:gdLst/>
                <a:ahLst/>
                <a:cxnLst/>
                <a:rect l="l" t="t" r="r" b="b"/>
                <a:pathLst>
                  <a:path w="95" h="112" extrusionOk="0">
                    <a:moveTo>
                      <a:pt x="78" y="1"/>
                    </a:moveTo>
                    <a:cubicBezTo>
                      <a:pt x="77" y="1"/>
                      <a:pt x="71" y="2"/>
                      <a:pt x="29" y="23"/>
                    </a:cubicBezTo>
                    <a:cubicBezTo>
                      <a:pt x="29" y="27"/>
                      <a:pt x="29" y="27"/>
                      <a:pt x="27" y="30"/>
                    </a:cubicBezTo>
                    <a:cubicBezTo>
                      <a:pt x="27" y="30"/>
                      <a:pt x="25" y="30"/>
                      <a:pt x="13" y="70"/>
                    </a:cubicBezTo>
                    <a:lnTo>
                      <a:pt x="0" y="95"/>
                    </a:lnTo>
                    <a:cubicBezTo>
                      <a:pt x="0" y="99"/>
                      <a:pt x="5" y="99"/>
                      <a:pt x="9" y="103"/>
                    </a:cubicBezTo>
                    <a:lnTo>
                      <a:pt x="22" y="110"/>
                    </a:lnTo>
                    <a:lnTo>
                      <a:pt x="22" y="110"/>
                    </a:lnTo>
                    <a:cubicBezTo>
                      <a:pt x="20" y="109"/>
                      <a:pt x="19" y="107"/>
                      <a:pt x="19" y="107"/>
                    </a:cubicBezTo>
                    <a:cubicBezTo>
                      <a:pt x="19" y="107"/>
                      <a:pt x="17" y="105"/>
                      <a:pt x="11" y="91"/>
                    </a:cubicBezTo>
                    <a:lnTo>
                      <a:pt x="11" y="85"/>
                    </a:lnTo>
                    <a:lnTo>
                      <a:pt x="11" y="81"/>
                    </a:lnTo>
                    <a:cubicBezTo>
                      <a:pt x="15" y="81"/>
                      <a:pt x="15" y="79"/>
                      <a:pt x="15" y="75"/>
                    </a:cubicBezTo>
                    <a:cubicBezTo>
                      <a:pt x="15" y="75"/>
                      <a:pt x="17" y="72"/>
                      <a:pt x="17" y="70"/>
                    </a:cubicBezTo>
                    <a:cubicBezTo>
                      <a:pt x="17" y="70"/>
                      <a:pt x="19" y="68"/>
                      <a:pt x="19" y="64"/>
                    </a:cubicBezTo>
                    <a:cubicBezTo>
                      <a:pt x="19" y="64"/>
                      <a:pt x="19" y="62"/>
                      <a:pt x="23" y="60"/>
                    </a:cubicBezTo>
                    <a:cubicBezTo>
                      <a:pt x="23" y="58"/>
                      <a:pt x="23" y="58"/>
                      <a:pt x="25" y="54"/>
                    </a:cubicBezTo>
                    <a:cubicBezTo>
                      <a:pt x="25" y="54"/>
                      <a:pt x="25" y="52"/>
                      <a:pt x="27" y="50"/>
                    </a:cubicBezTo>
                    <a:cubicBezTo>
                      <a:pt x="27" y="48"/>
                      <a:pt x="27" y="48"/>
                      <a:pt x="33" y="40"/>
                    </a:cubicBezTo>
                    <a:cubicBezTo>
                      <a:pt x="33" y="38"/>
                      <a:pt x="33" y="38"/>
                      <a:pt x="35" y="34"/>
                    </a:cubicBezTo>
                    <a:cubicBezTo>
                      <a:pt x="35" y="32"/>
                      <a:pt x="35" y="32"/>
                      <a:pt x="37" y="30"/>
                    </a:cubicBezTo>
                    <a:lnTo>
                      <a:pt x="43" y="23"/>
                    </a:lnTo>
                    <a:lnTo>
                      <a:pt x="48" y="19"/>
                    </a:lnTo>
                    <a:cubicBezTo>
                      <a:pt x="50" y="19"/>
                      <a:pt x="50" y="19"/>
                      <a:pt x="54" y="17"/>
                    </a:cubicBezTo>
                    <a:cubicBezTo>
                      <a:pt x="56" y="17"/>
                      <a:pt x="56" y="17"/>
                      <a:pt x="58" y="13"/>
                    </a:cubicBezTo>
                    <a:cubicBezTo>
                      <a:pt x="60" y="13"/>
                      <a:pt x="60" y="13"/>
                      <a:pt x="64" y="11"/>
                    </a:cubicBezTo>
                    <a:cubicBezTo>
                      <a:pt x="66" y="11"/>
                      <a:pt x="66" y="11"/>
                      <a:pt x="68" y="9"/>
                    </a:cubicBezTo>
                    <a:cubicBezTo>
                      <a:pt x="68" y="9"/>
                      <a:pt x="70" y="9"/>
                      <a:pt x="84" y="7"/>
                    </a:cubicBezTo>
                    <a:cubicBezTo>
                      <a:pt x="86" y="7"/>
                      <a:pt x="86" y="7"/>
                      <a:pt x="95" y="9"/>
                    </a:cubicBezTo>
                    <a:lnTo>
                      <a:pt x="78" y="1"/>
                    </a:lnTo>
                    <a:cubicBezTo>
                      <a:pt x="78" y="1"/>
                      <a:pt x="78" y="1"/>
                      <a:pt x="78" y="1"/>
                    </a:cubicBezTo>
                    <a:close/>
                    <a:moveTo>
                      <a:pt x="22" y="110"/>
                    </a:moveTo>
                    <a:cubicBezTo>
                      <a:pt x="23" y="111"/>
                      <a:pt x="24" y="111"/>
                      <a:pt x="25" y="111"/>
                    </a:cubicBezTo>
                    <a:lnTo>
                      <a:pt x="22" y="11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37"/>
              <p:cNvSpPr/>
              <p:nvPr/>
            </p:nvSpPr>
            <p:spPr>
              <a:xfrm rot="39010">
                <a:off x="7510768" y="4213857"/>
                <a:ext cx="18084" cy="23721"/>
              </a:xfrm>
              <a:custGeom>
                <a:avLst/>
                <a:gdLst/>
                <a:ahLst/>
                <a:cxnLst/>
                <a:rect l="l" t="t" r="r" b="b"/>
                <a:pathLst>
                  <a:path w="77" h="101" extrusionOk="0">
                    <a:moveTo>
                      <a:pt x="57" y="1"/>
                    </a:moveTo>
                    <a:cubicBezTo>
                      <a:pt x="52" y="1"/>
                      <a:pt x="46" y="3"/>
                      <a:pt x="40" y="6"/>
                    </a:cubicBezTo>
                    <a:cubicBezTo>
                      <a:pt x="15" y="18"/>
                      <a:pt x="1" y="49"/>
                      <a:pt x="1" y="74"/>
                    </a:cubicBezTo>
                    <a:cubicBezTo>
                      <a:pt x="1" y="90"/>
                      <a:pt x="11" y="101"/>
                      <a:pt x="24" y="101"/>
                    </a:cubicBezTo>
                    <a:cubicBezTo>
                      <a:pt x="29" y="101"/>
                      <a:pt x="34" y="99"/>
                      <a:pt x="40" y="96"/>
                    </a:cubicBezTo>
                    <a:cubicBezTo>
                      <a:pt x="62" y="84"/>
                      <a:pt x="77" y="53"/>
                      <a:pt x="77" y="27"/>
                    </a:cubicBezTo>
                    <a:cubicBezTo>
                      <a:pt x="77" y="11"/>
                      <a:pt x="70" y="1"/>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37"/>
              <p:cNvSpPr/>
              <p:nvPr/>
            </p:nvSpPr>
            <p:spPr>
              <a:xfrm rot="39010">
                <a:off x="6948950" y="3705512"/>
                <a:ext cx="339138" cy="213723"/>
              </a:xfrm>
              <a:custGeom>
                <a:avLst/>
                <a:gdLst/>
                <a:ahLst/>
                <a:cxnLst/>
                <a:rect l="l" t="t" r="r" b="b"/>
                <a:pathLst>
                  <a:path w="1444" h="910" extrusionOk="0">
                    <a:moveTo>
                      <a:pt x="1" y="1"/>
                    </a:moveTo>
                    <a:lnTo>
                      <a:pt x="1" y="70"/>
                    </a:lnTo>
                    <a:lnTo>
                      <a:pt x="1443" y="909"/>
                    </a:lnTo>
                    <a:lnTo>
                      <a:pt x="1443" y="840"/>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37"/>
              <p:cNvSpPr/>
              <p:nvPr/>
            </p:nvSpPr>
            <p:spPr>
              <a:xfrm rot="39010">
                <a:off x="6979488" y="3564657"/>
                <a:ext cx="496729" cy="288408"/>
              </a:xfrm>
              <a:custGeom>
                <a:avLst/>
                <a:gdLst/>
                <a:ahLst/>
                <a:cxnLst/>
                <a:rect l="l" t="t" r="r" b="b"/>
                <a:pathLst>
                  <a:path w="2115" h="1228" extrusionOk="0">
                    <a:moveTo>
                      <a:pt x="672" y="0"/>
                    </a:moveTo>
                    <a:lnTo>
                      <a:pt x="1" y="389"/>
                    </a:lnTo>
                    <a:lnTo>
                      <a:pt x="1443" y="1228"/>
                    </a:lnTo>
                    <a:lnTo>
                      <a:pt x="2114" y="839"/>
                    </a:lnTo>
                    <a:lnTo>
                      <a:pt x="67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37"/>
              <p:cNvSpPr/>
              <p:nvPr/>
            </p:nvSpPr>
            <p:spPr>
              <a:xfrm rot="39010">
                <a:off x="6946516" y="3653297"/>
                <a:ext cx="372253" cy="250596"/>
              </a:xfrm>
              <a:custGeom>
                <a:avLst/>
                <a:gdLst/>
                <a:ahLst/>
                <a:cxnLst/>
                <a:rect l="l" t="t" r="r" b="b"/>
                <a:pathLst>
                  <a:path w="1585" h="1067" extrusionOk="0">
                    <a:moveTo>
                      <a:pt x="142" y="1"/>
                    </a:moveTo>
                    <a:cubicBezTo>
                      <a:pt x="134" y="5"/>
                      <a:pt x="125" y="11"/>
                      <a:pt x="117" y="19"/>
                    </a:cubicBezTo>
                    <a:lnTo>
                      <a:pt x="111" y="25"/>
                    </a:lnTo>
                    <a:cubicBezTo>
                      <a:pt x="105" y="29"/>
                      <a:pt x="103" y="34"/>
                      <a:pt x="97" y="36"/>
                    </a:cubicBezTo>
                    <a:cubicBezTo>
                      <a:pt x="95" y="40"/>
                      <a:pt x="95" y="42"/>
                      <a:pt x="93" y="42"/>
                    </a:cubicBezTo>
                    <a:lnTo>
                      <a:pt x="87" y="46"/>
                    </a:lnTo>
                    <a:lnTo>
                      <a:pt x="82" y="52"/>
                    </a:lnTo>
                    <a:cubicBezTo>
                      <a:pt x="76" y="56"/>
                      <a:pt x="74" y="60"/>
                      <a:pt x="72" y="64"/>
                    </a:cubicBezTo>
                    <a:lnTo>
                      <a:pt x="66" y="70"/>
                    </a:lnTo>
                    <a:cubicBezTo>
                      <a:pt x="64" y="74"/>
                      <a:pt x="62" y="74"/>
                      <a:pt x="62" y="77"/>
                    </a:cubicBezTo>
                    <a:cubicBezTo>
                      <a:pt x="60" y="83"/>
                      <a:pt x="56" y="85"/>
                      <a:pt x="54" y="87"/>
                    </a:cubicBezTo>
                    <a:cubicBezTo>
                      <a:pt x="52" y="93"/>
                      <a:pt x="50" y="95"/>
                      <a:pt x="46" y="97"/>
                    </a:cubicBezTo>
                    <a:cubicBezTo>
                      <a:pt x="44" y="103"/>
                      <a:pt x="41" y="105"/>
                      <a:pt x="39" y="107"/>
                    </a:cubicBezTo>
                    <a:cubicBezTo>
                      <a:pt x="35" y="113"/>
                      <a:pt x="33" y="115"/>
                      <a:pt x="33" y="117"/>
                    </a:cubicBezTo>
                    <a:cubicBezTo>
                      <a:pt x="31" y="124"/>
                      <a:pt x="31" y="126"/>
                      <a:pt x="29" y="128"/>
                    </a:cubicBezTo>
                    <a:cubicBezTo>
                      <a:pt x="25" y="134"/>
                      <a:pt x="23" y="138"/>
                      <a:pt x="23" y="142"/>
                    </a:cubicBezTo>
                    <a:cubicBezTo>
                      <a:pt x="21" y="146"/>
                      <a:pt x="21" y="148"/>
                      <a:pt x="19" y="154"/>
                    </a:cubicBezTo>
                    <a:cubicBezTo>
                      <a:pt x="19" y="156"/>
                      <a:pt x="15" y="158"/>
                      <a:pt x="15" y="162"/>
                    </a:cubicBezTo>
                    <a:cubicBezTo>
                      <a:pt x="13" y="167"/>
                      <a:pt x="13" y="167"/>
                      <a:pt x="13" y="169"/>
                    </a:cubicBezTo>
                    <a:cubicBezTo>
                      <a:pt x="11" y="175"/>
                      <a:pt x="11" y="179"/>
                      <a:pt x="9" y="185"/>
                    </a:cubicBezTo>
                    <a:cubicBezTo>
                      <a:pt x="9" y="187"/>
                      <a:pt x="5" y="189"/>
                      <a:pt x="5" y="195"/>
                    </a:cubicBezTo>
                    <a:cubicBezTo>
                      <a:pt x="5" y="197"/>
                      <a:pt x="5" y="197"/>
                      <a:pt x="3" y="199"/>
                    </a:cubicBezTo>
                    <a:cubicBezTo>
                      <a:pt x="1" y="214"/>
                      <a:pt x="1" y="220"/>
                      <a:pt x="1" y="230"/>
                    </a:cubicBezTo>
                    <a:lnTo>
                      <a:pt x="1443" y="1067"/>
                    </a:lnTo>
                    <a:cubicBezTo>
                      <a:pt x="1443" y="1057"/>
                      <a:pt x="1445" y="1046"/>
                      <a:pt x="1445" y="1036"/>
                    </a:cubicBezTo>
                    <a:cubicBezTo>
                      <a:pt x="1457" y="1032"/>
                      <a:pt x="1457" y="1030"/>
                      <a:pt x="1457" y="1030"/>
                    </a:cubicBezTo>
                    <a:cubicBezTo>
                      <a:pt x="1461" y="1020"/>
                      <a:pt x="1463" y="1012"/>
                      <a:pt x="1465" y="1001"/>
                    </a:cubicBezTo>
                    <a:cubicBezTo>
                      <a:pt x="1472" y="987"/>
                      <a:pt x="1474" y="979"/>
                      <a:pt x="1478" y="967"/>
                    </a:cubicBezTo>
                    <a:lnTo>
                      <a:pt x="1494" y="936"/>
                    </a:lnTo>
                    <a:cubicBezTo>
                      <a:pt x="1502" y="928"/>
                      <a:pt x="1506" y="915"/>
                      <a:pt x="1513" y="909"/>
                    </a:cubicBezTo>
                    <a:cubicBezTo>
                      <a:pt x="1519" y="899"/>
                      <a:pt x="1527" y="891"/>
                      <a:pt x="1533" y="883"/>
                    </a:cubicBezTo>
                    <a:lnTo>
                      <a:pt x="1537" y="879"/>
                    </a:lnTo>
                    <a:lnTo>
                      <a:pt x="1553" y="862"/>
                    </a:lnTo>
                    <a:lnTo>
                      <a:pt x="1560" y="854"/>
                    </a:lnTo>
                    <a:cubicBezTo>
                      <a:pt x="1568" y="848"/>
                      <a:pt x="1576" y="842"/>
                      <a:pt x="1584" y="838"/>
                    </a:cubicBezTo>
                    <a:lnTo>
                      <a:pt x="1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37"/>
              <p:cNvSpPr/>
              <p:nvPr/>
            </p:nvSpPr>
            <p:spPr>
              <a:xfrm rot="39010">
                <a:off x="7286588" y="3763445"/>
                <a:ext cx="188593" cy="157826"/>
              </a:xfrm>
              <a:custGeom>
                <a:avLst/>
                <a:gdLst/>
                <a:ahLst/>
                <a:cxnLst/>
                <a:rect l="l" t="t" r="r" b="b"/>
                <a:pathLst>
                  <a:path w="803" h="672" extrusionOk="0">
                    <a:moveTo>
                      <a:pt x="800" y="0"/>
                    </a:moveTo>
                    <a:cubicBezTo>
                      <a:pt x="798" y="2"/>
                      <a:pt x="352" y="258"/>
                      <a:pt x="352" y="258"/>
                    </a:cubicBezTo>
                    <a:lnTo>
                      <a:pt x="289" y="293"/>
                    </a:lnTo>
                    <a:lnTo>
                      <a:pt x="127" y="385"/>
                    </a:lnTo>
                    <a:cubicBezTo>
                      <a:pt x="57" y="426"/>
                      <a:pt x="0" y="524"/>
                      <a:pt x="0" y="604"/>
                    </a:cubicBezTo>
                    <a:lnTo>
                      <a:pt x="2" y="657"/>
                    </a:lnTo>
                    <a:lnTo>
                      <a:pt x="2" y="671"/>
                    </a:lnTo>
                    <a:lnTo>
                      <a:pt x="452" y="411"/>
                    </a:lnTo>
                    <a:lnTo>
                      <a:pt x="792" y="219"/>
                    </a:lnTo>
                    <a:cubicBezTo>
                      <a:pt x="802" y="211"/>
                      <a:pt x="800" y="0"/>
                      <a:pt x="80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37"/>
              <p:cNvSpPr/>
              <p:nvPr/>
            </p:nvSpPr>
            <p:spPr>
              <a:xfrm rot="39010">
                <a:off x="7007830" y="3576601"/>
                <a:ext cx="186714" cy="110854"/>
              </a:xfrm>
              <a:custGeom>
                <a:avLst/>
                <a:gdLst/>
                <a:ahLst/>
                <a:cxnLst/>
                <a:rect l="l" t="t" r="r" b="b"/>
                <a:pathLst>
                  <a:path w="795" h="472" extrusionOk="0">
                    <a:moveTo>
                      <a:pt x="579" y="1"/>
                    </a:moveTo>
                    <a:lnTo>
                      <a:pt x="405" y="101"/>
                    </a:lnTo>
                    <a:lnTo>
                      <a:pt x="405" y="113"/>
                    </a:lnTo>
                    <a:lnTo>
                      <a:pt x="444" y="136"/>
                    </a:lnTo>
                    <a:lnTo>
                      <a:pt x="618" y="37"/>
                    </a:lnTo>
                    <a:lnTo>
                      <a:pt x="618" y="25"/>
                    </a:lnTo>
                    <a:lnTo>
                      <a:pt x="579" y="1"/>
                    </a:lnTo>
                    <a:close/>
                    <a:moveTo>
                      <a:pt x="635" y="35"/>
                    </a:moveTo>
                    <a:lnTo>
                      <a:pt x="461" y="134"/>
                    </a:lnTo>
                    <a:lnTo>
                      <a:pt x="461" y="148"/>
                    </a:lnTo>
                    <a:lnTo>
                      <a:pt x="497" y="170"/>
                    </a:lnTo>
                    <a:lnTo>
                      <a:pt x="671" y="70"/>
                    </a:lnTo>
                    <a:lnTo>
                      <a:pt x="671" y="58"/>
                    </a:lnTo>
                    <a:lnTo>
                      <a:pt x="635" y="35"/>
                    </a:lnTo>
                    <a:close/>
                    <a:moveTo>
                      <a:pt x="700" y="70"/>
                    </a:moveTo>
                    <a:lnTo>
                      <a:pt x="526" y="170"/>
                    </a:lnTo>
                    <a:lnTo>
                      <a:pt x="526" y="185"/>
                    </a:lnTo>
                    <a:lnTo>
                      <a:pt x="565" y="205"/>
                    </a:lnTo>
                    <a:lnTo>
                      <a:pt x="739" y="107"/>
                    </a:lnTo>
                    <a:lnTo>
                      <a:pt x="739" y="93"/>
                    </a:lnTo>
                    <a:lnTo>
                      <a:pt x="700" y="70"/>
                    </a:lnTo>
                    <a:close/>
                    <a:moveTo>
                      <a:pt x="757" y="101"/>
                    </a:moveTo>
                    <a:lnTo>
                      <a:pt x="579" y="201"/>
                    </a:lnTo>
                    <a:lnTo>
                      <a:pt x="579" y="213"/>
                    </a:lnTo>
                    <a:lnTo>
                      <a:pt x="618" y="236"/>
                    </a:lnTo>
                    <a:lnTo>
                      <a:pt x="792" y="138"/>
                    </a:lnTo>
                    <a:lnTo>
                      <a:pt x="792" y="125"/>
                    </a:lnTo>
                    <a:lnTo>
                      <a:pt x="792" y="125"/>
                    </a:lnTo>
                    <a:lnTo>
                      <a:pt x="794" y="123"/>
                    </a:lnTo>
                    <a:lnTo>
                      <a:pt x="757" y="101"/>
                    </a:lnTo>
                    <a:close/>
                    <a:moveTo>
                      <a:pt x="379" y="117"/>
                    </a:moveTo>
                    <a:lnTo>
                      <a:pt x="205" y="215"/>
                    </a:lnTo>
                    <a:lnTo>
                      <a:pt x="211" y="221"/>
                    </a:lnTo>
                    <a:lnTo>
                      <a:pt x="201" y="215"/>
                    </a:lnTo>
                    <a:lnTo>
                      <a:pt x="201" y="230"/>
                    </a:lnTo>
                    <a:lnTo>
                      <a:pt x="240" y="252"/>
                    </a:lnTo>
                    <a:lnTo>
                      <a:pt x="416" y="152"/>
                    </a:lnTo>
                    <a:lnTo>
                      <a:pt x="416" y="140"/>
                    </a:lnTo>
                    <a:lnTo>
                      <a:pt x="379" y="117"/>
                    </a:lnTo>
                    <a:close/>
                    <a:moveTo>
                      <a:pt x="432" y="150"/>
                    </a:moveTo>
                    <a:lnTo>
                      <a:pt x="256" y="250"/>
                    </a:lnTo>
                    <a:lnTo>
                      <a:pt x="258" y="250"/>
                    </a:lnTo>
                    <a:lnTo>
                      <a:pt x="258" y="262"/>
                    </a:lnTo>
                    <a:lnTo>
                      <a:pt x="297" y="285"/>
                    </a:lnTo>
                    <a:lnTo>
                      <a:pt x="473" y="185"/>
                    </a:lnTo>
                    <a:lnTo>
                      <a:pt x="469" y="172"/>
                    </a:lnTo>
                    <a:lnTo>
                      <a:pt x="432" y="150"/>
                    </a:lnTo>
                    <a:close/>
                    <a:moveTo>
                      <a:pt x="502" y="185"/>
                    </a:moveTo>
                    <a:lnTo>
                      <a:pt x="324" y="285"/>
                    </a:lnTo>
                    <a:lnTo>
                      <a:pt x="328" y="285"/>
                    </a:lnTo>
                    <a:lnTo>
                      <a:pt x="328" y="297"/>
                    </a:lnTo>
                    <a:lnTo>
                      <a:pt x="362" y="324"/>
                    </a:lnTo>
                    <a:lnTo>
                      <a:pt x="538" y="221"/>
                    </a:lnTo>
                    <a:lnTo>
                      <a:pt x="538" y="209"/>
                    </a:lnTo>
                    <a:lnTo>
                      <a:pt x="502" y="185"/>
                    </a:lnTo>
                    <a:close/>
                    <a:moveTo>
                      <a:pt x="555" y="219"/>
                    </a:moveTo>
                    <a:lnTo>
                      <a:pt x="381" y="318"/>
                    </a:lnTo>
                    <a:lnTo>
                      <a:pt x="381" y="332"/>
                    </a:lnTo>
                    <a:lnTo>
                      <a:pt x="420" y="354"/>
                    </a:lnTo>
                    <a:lnTo>
                      <a:pt x="594" y="254"/>
                    </a:lnTo>
                    <a:lnTo>
                      <a:pt x="594" y="242"/>
                    </a:lnTo>
                    <a:lnTo>
                      <a:pt x="555" y="219"/>
                    </a:lnTo>
                    <a:close/>
                    <a:moveTo>
                      <a:pt x="176" y="234"/>
                    </a:moveTo>
                    <a:lnTo>
                      <a:pt x="2" y="334"/>
                    </a:lnTo>
                    <a:lnTo>
                      <a:pt x="10" y="338"/>
                    </a:lnTo>
                    <a:lnTo>
                      <a:pt x="0" y="334"/>
                    </a:lnTo>
                    <a:lnTo>
                      <a:pt x="0" y="346"/>
                    </a:lnTo>
                    <a:lnTo>
                      <a:pt x="37" y="369"/>
                    </a:lnTo>
                    <a:lnTo>
                      <a:pt x="211" y="271"/>
                    </a:lnTo>
                    <a:lnTo>
                      <a:pt x="211" y="256"/>
                    </a:lnTo>
                    <a:lnTo>
                      <a:pt x="215" y="256"/>
                    </a:lnTo>
                    <a:lnTo>
                      <a:pt x="176" y="234"/>
                    </a:lnTo>
                    <a:close/>
                    <a:moveTo>
                      <a:pt x="231" y="264"/>
                    </a:moveTo>
                    <a:lnTo>
                      <a:pt x="58" y="365"/>
                    </a:lnTo>
                    <a:lnTo>
                      <a:pt x="58" y="377"/>
                    </a:lnTo>
                    <a:lnTo>
                      <a:pt x="96" y="399"/>
                    </a:lnTo>
                    <a:lnTo>
                      <a:pt x="272" y="301"/>
                    </a:lnTo>
                    <a:lnTo>
                      <a:pt x="272" y="287"/>
                    </a:lnTo>
                    <a:lnTo>
                      <a:pt x="270" y="287"/>
                    </a:lnTo>
                    <a:lnTo>
                      <a:pt x="231" y="264"/>
                    </a:lnTo>
                    <a:close/>
                    <a:moveTo>
                      <a:pt x="297" y="303"/>
                    </a:moveTo>
                    <a:lnTo>
                      <a:pt x="123" y="404"/>
                    </a:lnTo>
                    <a:lnTo>
                      <a:pt x="125" y="404"/>
                    </a:lnTo>
                    <a:lnTo>
                      <a:pt x="125" y="416"/>
                    </a:lnTo>
                    <a:lnTo>
                      <a:pt x="164" y="438"/>
                    </a:lnTo>
                    <a:lnTo>
                      <a:pt x="340" y="338"/>
                    </a:lnTo>
                    <a:lnTo>
                      <a:pt x="340" y="326"/>
                    </a:lnTo>
                    <a:lnTo>
                      <a:pt x="338" y="326"/>
                    </a:lnTo>
                    <a:lnTo>
                      <a:pt x="297" y="303"/>
                    </a:lnTo>
                    <a:close/>
                    <a:moveTo>
                      <a:pt x="350" y="336"/>
                    </a:moveTo>
                    <a:lnTo>
                      <a:pt x="178" y="436"/>
                    </a:lnTo>
                    <a:lnTo>
                      <a:pt x="176" y="449"/>
                    </a:lnTo>
                    <a:lnTo>
                      <a:pt x="213" y="471"/>
                    </a:lnTo>
                    <a:lnTo>
                      <a:pt x="389" y="373"/>
                    </a:lnTo>
                    <a:lnTo>
                      <a:pt x="389" y="359"/>
                    </a:lnTo>
                    <a:lnTo>
                      <a:pt x="350" y="33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37"/>
              <p:cNvSpPr/>
              <p:nvPr/>
            </p:nvSpPr>
            <p:spPr>
              <a:xfrm rot="39010">
                <a:off x="7266095" y="3729842"/>
                <a:ext cx="185539" cy="111324"/>
              </a:xfrm>
              <a:custGeom>
                <a:avLst/>
                <a:gdLst/>
                <a:ahLst/>
                <a:cxnLst/>
                <a:rect l="l" t="t" r="r" b="b"/>
                <a:pathLst>
                  <a:path w="790" h="474" extrusionOk="0">
                    <a:moveTo>
                      <a:pt x="575" y="1"/>
                    </a:moveTo>
                    <a:lnTo>
                      <a:pt x="401" y="101"/>
                    </a:lnTo>
                    <a:lnTo>
                      <a:pt x="401" y="115"/>
                    </a:lnTo>
                    <a:lnTo>
                      <a:pt x="440" y="138"/>
                    </a:lnTo>
                    <a:lnTo>
                      <a:pt x="614" y="40"/>
                    </a:lnTo>
                    <a:lnTo>
                      <a:pt x="614" y="23"/>
                    </a:lnTo>
                    <a:lnTo>
                      <a:pt x="575" y="1"/>
                    </a:lnTo>
                    <a:close/>
                    <a:moveTo>
                      <a:pt x="632" y="36"/>
                    </a:moveTo>
                    <a:lnTo>
                      <a:pt x="458" y="136"/>
                    </a:lnTo>
                    <a:lnTo>
                      <a:pt x="458" y="148"/>
                    </a:lnTo>
                    <a:lnTo>
                      <a:pt x="495" y="173"/>
                    </a:lnTo>
                    <a:lnTo>
                      <a:pt x="673" y="73"/>
                    </a:lnTo>
                    <a:lnTo>
                      <a:pt x="673" y="60"/>
                    </a:lnTo>
                    <a:lnTo>
                      <a:pt x="663" y="64"/>
                    </a:lnTo>
                    <a:lnTo>
                      <a:pt x="669" y="60"/>
                    </a:lnTo>
                    <a:lnTo>
                      <a:pt x="632" y="36"/>
                    </a:lnTo>
                    <a:close/>
                    <a:moveTo>
                      <a:pt x="544" y="177"/>
                    </a:moveTo>
                    <a:lnTo>
                      <a:pt x="561" y="187"/>
                    </a:lnTo>
                    <a:lnTo>
                      <a:pt x="542" y="177"/>
                    </a:lnTo>
                    <a:close/>
                    <a:moveTo>
                      <a:pt x="696" y="73"/>
                    </a:moveTo>
                    <a:lnTo>
                      <a:pt x="522" y="173"/>
                    </a:lnTo>
                    <a:lnTo>
                      <a:pt x="522" y="185"/>
                    </a:lnTo>
                    <a:lnTo>
                      <a:pt x="561" y="208"/>
                    </a:lnTo>
                    <a:lnTo>
                      <a:pt x="575" y="199"/>
                    </a:lnTo>
                    <a:lnTo>
                      <a:pt x="575" y="199"/>
                    </a:lnTo>
                    <a:lnTo>
                      <a:pt x="575" y="214"/>
                    </a:lnTo>
                    <a:lnTo>
                      <a:pt x="614" y="236"/>
                    </a:lnTo>
                    <a:lnTo>
                      <a:pt x="788" y="136"/>
                    </a:lnTo>
                    <a:lnTo>
                      <a:pt x="788" y="124"/>
                    </a:lnTo>
                    <a:lnTo>
                      <a:pt x="788" y="124"/>
                    </a:lnTo>
                    <a:lnTo>
                      <a:pt x="790" y="124"/>
                    </a:lnTo>
                    <a:lnTo>
                      <a:pt x="788" y="122"/>
                    </a:lnTo>
                    <a:lnTo>
                      <a:pt x="788" y="122"/>
                    </a:lnTo>
                    <a:lnTo>
                      <a:pt x="788" y="122"/>
                    </a:lnTo>
                    <a:lnTo>
                      <a:pt x="787" y="122"/>
                    </a:lnTo>
                    <a:lnTo>
                      <a:pt x="787" y="122"/>
                    </a:lnTo>
                    <a:lnTo>
                      <a:pt x="751" y="101"/>
                    </a:lnTo>
                    <a:lnTo>
                      <a:pt x="577" y="199"/>
                    </a:lnTo>
                    <a:lnTo>
                      <a:pt x="585" y="205"/>
                    </a:lnTo>
                    <a:lnTo>
                      <a:pt x="585" y="205"/>
                    </a:lnTo>
                    <a:lnTo>
                      <a:pt x="575" y="199"/>
                    </a:lnTo>
                    <a:lnTo>
                      <a:pt x="575" y="199"/>
                    </a:lnTo>
                    <a:lnTo>
                      <a:pt x="737" y="107"/>
                    </a:lnTo>
                    <a:lnTo>
                      <a:pt x="737" y="95"/>
                    </a:lnTo>
                    <a:lnTo>
                      <a:pt x="726" y="101"/>
                    </a:lnTo>
                    <a:lnTo>
                      <a:pt x="726" y="101"/>
                    </a:lnTo>
                    <a:lnTo>
                      <a:pt x="735" y="95"/>
                    </a:lnTo>
                    <a:lnTo>
                      <a:pt x="696" y="73"/>
                    </a:lnTo>
                    <a:close/>
                    <a:moveTo>
                      <a:pt x="372" y="118"/>
                    </a:moveTo>
                    <a:lnTo>
                      <a:pt x="199" y="218"/>
                    </a:lnTo>
                    <a:lnTo>
                      <a:pt x="199" y="234"/>
                    </a:lnTo>
                    <a:lnTo>
                      <a:pt x="237" y="257"/>
                    </a:lnTo>
                    <a:lnTo>
                      <a:pt x="411" y="154"/>
                    </a:lnTo>
                    <a:lnTo>
                      <a:pt x="411" y="138"/>
                    </a:lnTo>
                    <a:lnTo>
                      <a:pt x="372" y="118"/>
                    </a:lnTo>
                    <a:close/>
                    <a:moveTo>
                      <a:pt x="428" y="148"/>
                    </a:moveTo>
                    <a:lnTo>
                      <a:pt x="254" y="248"/>
                    </a:lnTo>
                    <a:lnTo>
                      <a:pt x="256" y="248"/>
                    </a:lnTo>
                    <a:lnTo>
                      <a:pt x="256" y="261"/>
                    </a:lnTo>
                    <a:lnTo>
                      <a:pt x="291" y="287"/>
                    </a:lnTo>
                    <a:lnTo>
                      <a:pt x="469" y="185"/>
                    </a:lnTo>
                    <a:lnTo>
                      <a:pt x="469" y="173"/>
                    </a:lnTo>
                    <a:lnTo>
                      <a:pt x="458" y="177"/>
                    </a:lnTo>
                    <a:lnTo>
                      <a:pt x="465" y="173"/>
                    </a:lnTo>
                    <a:lnTo>
                      <a:pt x="428" y="148"/>
                    </a:lnTo>
                    <a:close/>
                    <a:moveTo>
                      <a:pt x="342" y="296"/>
                    </a:moveTo>
                    <a:lnTo>
                      <a:pt x="358" y="306"/>
                    </a:lnTo>
                    <a:lnTo>
                      <a:pt x="340" y="296"/>
                    </a:lnTo>
                    <a:close/>
                    <a:moveTo>
                      <a:pt x="495" y="187"/>
                    </a:moveTo>
                    <a:lnTo>
                      <a:pt x="319" y="287"/>
                    </a:lnTo>
                    <a:lnTo>
                      <a:pt x="319" y="300"/>
                    </a:lnTo>
                    <a:lnTo>
                      <a:pt x="358" y="322"/>
                    </a:lnTo>
                    <a:lnTo>
                      <a:pt x="534" y="224"/>
                    </a:lnTo>
                    <a:lnTo>
                      <a:pt x="534" y="210"/>
                    </a:lnTo>
                    <a:lnTo>
                      <a:pt x="495" y="187"/>
                    </a:lnTo>
                    <a:close/>
                    <a:moveTo>
                      <a:pt x="550" y="220"/>
                    </a:moveTo>
                    <a:lnTo>
                      <a:pt x="377" y="320"/>
                    </a:lnTo>
                    <a:lnTo>
                      <a:pt x="377" y="336"/>
                    </a:lnTo>
                    <a:lnTo>
                      <a:pt x="413" y="359"/>
                    </a:lnTo>
                    <a:lnTo>
                      <a:pt x="587" y="259"/>
                    </a:lnTo>
                    <a:lnTo>
                      <a:pt x="587" y="244"/>
                    </a:lnTo>
                    <a:lnTo>
                      <a:pt x="550" y="220"/>
                    </a:lnTo>
                    <a:close/>
                    <a:moveTo>
                      <a:pt x="174" y="236"/>
                    </a:moveTo>
                    <a:lnTo>
                      <a:pt x="0" y="336"/>
                    </a:lnTo>
                    <a:lnTo>
                      <a:pt x="0" y="351"/>
                    </a:lnTo>
                    <a:lnTo>
                      <a:pt x="39" y="373"/>
                    </a:lnTo>
                    <a:lnTo>
                      <a:pt x="213" y="275"/>
                    </a:lnTo>
                    <a:lnTo>
                      <a:pt x="213" y="257"/>
                    </a:lnTo>
                    <a:lnTo>
                      <a:pt x="174" y="236"/>
                    </a:lnTo>
                    <a:close/>
                    <a:moveTo>
                      <a:pt x="227" y="267"/>
                    </a:moveTo>
                    <a:lnTo>
                      <a:pt x="53" y="367"/>
                    </a:lnTo>
                    <a:lnTo>
                      <a:pt x="53" y="379"/>
                    </a:lnTo>
                    <a:lnTo>
                      <a:pt x="92" y="402"/>
                    </a:lnTo>
                    <a:lnTo>
                      <a:pt x="268" y="300"/>
                    </a:lnTo>
                    <a:lnTo>
                      <a:pt x="268" y="289"/>
                    </a:lnTo>
                    <a:lnTo>
                      <a:pt x="266" y="289"/>
                    </a:lnTo>
                    <a:lnTo>
                      <a:pt x="227" y="267"/>
                    </a:lnTo>
                    <a:close/>
                    <a:moveTo>
                      <a:pt x="295" y="302"/>
                    </a:moveTo>
                    <a:lnTo>
                      <a:pt x="121" y="402"/>
                    </a:lnTo>
                    <a:lnTo>
                      <a:pt x="121" y="414"/>
                    </a:lnTo>
                    <a:lnTo>
                      <a:pt x="158" y="439"/>
                    </a:lnTo>
                    <a:lnTo>
                      <a:pt x="332" y="338"/>
                    </a:lnTo>
                    <a:lnTo>
                      <a:pt x="332" y="326"/>
                    </a:lnTo>
                    <a:lnTo>
                      <a:pt x="295" y="302"/>
                    </a:lnTo>
                    <a:close/>
                    <a:moveTo>
                      <a:pt x="350" y="336"/>
                    </a:moveTo>
                    <a:lnTo>
                      <a:pt x="176" y="435"/>
                    </a:lnTo>
                    <a:lnTo>
                      <a:pt x="176" y="439"/>
                    </a:lnTo>
                    <a:lnTo>
                      <a:pt x="176" y="451"/>
                    </a:lnTo>
                    <a:lnTo>
                      <a:pt x="215" y="474"/>
                    </a:lnTo>
                    <a:lnTo>
                      <a:pt x="389" y="373"/>
                    </a:lnTo>
                    <a:lnTo>
                      <a:pt x="389" y="359"/>
                    </a:lnTo>
                    <a:lnTo>
                      <a:pt x="350" y="33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37"/>
              <p:cNvSpPr/>
              <p:nvPr/>
            </p:nvSpPr>
            <p:spPr>
              <a:xfrm rot="39010">
                <a:off x="7211896" y="3512141"/>
                <a:ext cx="339138" cy="247543"/>
              </a:xfrm>
              <a:custGeom>
                <a:avLst/>
                <a:gdLst/>
                <a:ahLst/>
                <a:cxnLst/>
                <a:rect l="l" t="t" r="r" b="b"/>
                <a:pathLst>
                  <a:path w="1444" h="1054" extrusionOk="0">
                    <a:moveTo>
                      <a:pt x="1" y="0"/>
                    </a:moveTo>
                    <a:lnTo>
                      <a:pt x="1" y="217"/>
                    </a:lnTo>
                    <a:lnTo>
                      <a:pt x="1443" y="1054"/>
                    </a:lnTo>
                    <a:lnTo>
                      <a:pt x="1443" y="839"/>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37"/>
              <p:cNvSpPr/>
              <p:nvPr/>
            </p:nvSpPr>
            <p:spPr>
              <a:xfrm rot="39010">
                <a:off x="7242628" y="3371055"/>
                <a:ext cx="497199" cy="288408"/>
              </a:xfrm>
              <a:custGeom>
                <a:avLst/>
                <a:gdLst/>
                <a:ahLst/>
                <a:cxnLst/>
                <a:rect l="l" t="t" r="r" b="b"/>
                <a:pathLst>
                  <a:path w="2117" h="1228" extrusionOk="0">
                    <a:moveTo>
                      <a:pt x="674" y="0"/>
                    </a:moveTo>
                    <a:lnTo>
                      <a:pt x="1" y="389"/>
                    </a:lnTo>
                    <a:lnTo>
                      <a:pt x="1443" y="1228"/>
                    </a:lnTo>
                    <a:lnTo>
                      <a:pt x="2116" y="839"/>
                    </a:lnTo>
                    <a:lnTo>
                      <a:pt x="67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37"/>
              <p:cNvSpPr/>
              <p:nvPr/>
            </p:nvSpPr>
            <p:spPr>
              <a:xfrm rot="39010">
                <a:off x="7208715" y="3459918"/>
                <a:ext cx="372488" cy="250361"/>
              </a:xfrm>
              <a:custGeom>
                <a:avLst/>
                <a:gdLst/>
                <a:ahLst/>
                <a:cxnLst/>
                <a:rect l="l" t="t" r="r" b="b"/>
                <a:pathLst>
                  <a:path w="1586" h="1066" extrusionOk="0">
                    <a:moveTo>
                      <a:pt x="144" y="0"/>
                    </a:moveTo>
                    <a:cubicBezTo>
                      <a:pt x="135" y="6"/>
                      <a:pt x="129" y="10"/>
                      <a:pt x="121" y="18"/>
                    </a:cubicBezTo>
                    <a:lnTo>
                      <a:pt x="113" y="27"/>
                    </a:lnTo>
                    <a:cubicBezTo>
                      <a:pt x="109" y="31"/>
                      <a:pt x="105" y="33"/>
                      <a:pt x="101" y="37"/>
                    </a:cubicBezTo>
                    <a:cubicBezTo>
                      <a:pt x="99" y="39"/>
                      <a:pt x="99" y="41"/>
                      <a:pt x="95" y="41"/>
                    </a:cubicBezTo>
                    <a:lnTo>
                      <a:pt x="90" y="47"/>
                    </a:lnTo>
                    <a:lnTo>
                      <a:pt x="84" y="51"/>
                    </a:lnTo>
                    <a:cubicBezTo>
                      <a:pt x="80" y="57"/>
                      <a:pt x="78" y="59"/>
                      <a:pt x="74" y="63"/>
                    </a:cubicBezTo>
                    <a:lnTo>
                      <a:pt x="70" y="70"/>
                    </a:lnTo>
                    <a:cubicBezTo>
                      <a:pt x="68" y="74"/>
                      <a:pt x="64" y="74"/>
                      <a:pt x="64" y="78"/>
                    </a:cubicBezTo>
                    <a:cubicBezTo>
                      <a:pt x="62" y="82"/>
                      <a:pt x="60" y="84"/>
                      <a:pt x="58" y="88"/>
                    </a:cubicBezTo>
                    <a:cubicBezTo>
                      <a:pt x="54" y="92"/>
                      <a:pt x="52" y="94"/>
                      <a:pt x="50" y="98"/>
                    </a:cubicBezTo>
                    <a:cubicBezTo>
                      <a:pt x="47" y="102"/>
                      <a:pt x="43" y="104"/>
                      <a:pt x="41" y="108"/>
                    </a:cubicBezTo>
                    <a:cubicBezTo>
                      <a:pt x="39" y="113"/>
                      <a:pt x="37" y="115"/>
                      <a:pt x="37" y="119"/>
                    </a:cubicBezTo>
                    <a:cubicBezTo>
                      <a:pt x="33" y="123"/>
                      <a:pt x="33" y="125"/>
                      <a:pt x="31" y="129"/>
                    </a:cubicBezTo>
                    <a:cubicBezTo>
                      <a:pt x="29" y="133"/>
                      <a:pt x="27" y="139"/>
                      <a:pt x="27" y="141"/>
                    </a:cubicBezTo>
                    <a:cubicBezTo>
                      <a:pt x="23" y="145"/>
                      <a:pt x="23" y="149"/>
                      <a:pt x="21" y="153"/>
                    </a:cubicBezTo>
                    <a:cubicBezTo>
                      <a:pt x="19" y="156"/>
                      <a:pt x="19" y="160"/>
                      <a:pt x="19" y="162"/>
                    </a:cubicBezTo>
                    <a:cubicBezTo>
                      <a:pt x="17" y="166"/>
                      <a:pt x="17" y="166"/>
                      <a:pt x="17" y="170"/>
                    </a:cubicBezTo>
                    <a:cubicBezTo>
                      <a:pt x="13" y="174"/>
                      <a:pt x="13" y="180"/>
                      <a:pt x="11" y="184"/>
                    </a:cubicBezTo>
                    <a:cubicBezTo>
                      <a:pt x="9" y="186"/>
                      <a:pt x="9" y="192"/>
                      <a:pt x="9" y="194"/>
                    </a:cubicBezTo>
                    <a:cubicBezTo>
                      <a:pt x="9" y="196"/>
                      <a:pt x="9" y="196"/>
                      <a:pt x="7" y="201"/>
                    </a:cubicBezTo>
                    <a:cubicBezTo>
                      <a:pt x="7" y="203"/>
                      <a:pt x="7" y="203"/>
                      <a:pt x="2" y="205"/>
                    </a:cubicBezTo>
                    <a:cubicBezTo>
                      <a:pt x="0" y="215"/>
                      <a:pt x="0" y="223"/>
                      <a:pt x="0" y="231"/>
                    </a:cubicBezTo>
                    <a:lnTo>
                      <a:pt x="1443" y="1066"/>
                    </a:lnTo>
                    <a:cubicBezTo>
                      <a:pt x="1443" y="1056"/>
                      <a:pt x="1445" y="1046"/>
                      <a:pt x="1445" y="1039"/>
                    </a:cubicBezTo>
                    <a:cubicBezTo>
                      <a:pt x="1461" y="1031"/>
                      <a:pt x="1461" y="1029"/>
                      <a:pt x="1461" y="1029"/>
                    </a:cubicBezTo>
                    <a:cubicBezTo>
                      <a:pt x="1463" y="1019"/>
                      <a:pt x="1465" y="1011"/>
                      <a:pt x="1469" y="1001"/>
                    </a:cubicBezTo>
                    <a:cubicBezTo>
                      <a:pt x="1473" y="988"/>
                      <a:pt x="1476" y="978"/>
                      <a:pt x="1482" y="968"/>
                    </a:cubicBezTo>
                    <a:lnTo>
                      <a:pt x="1496" y="937"/>
                    </a:lnTo>
                    <a:cubicBezTo>
                      <a:pt x="1504" y="927"/>
                      <a:pt x="1510" y="917"/>
                      <a:pt x="1514" y="908"/>
                    </a:cubicBezTo>
                    <a:cubicBezTo>
                      <a:pt x="1523" y="898"/>
                      <a:pt x="1531" y="890"/>
                      <a:pt x="1535" y="882"/>
                    </a:cubicBezTo>
                    <a:lnTo>
                      <a:pt x="1541" y="878"/>
                    </a:lnTo>
                    <a:lnTo>
                      <a:pt x="1555" y="861"/>
                    </a:lnTo>
                    <a:lnTo>
                      <a:pt x="1564" y="855"/>
                    </a:lnTo>
                    <a:cubicBezTo>
                      <a:pt x="1572" y="847"/>
                      <a:pt x="1578" y="841"/>
                      <a:pt x="1586" y="837"/>
                    </a:cubicBezTo>
                    <a:lnTo>
                      <a:pt x="14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37"/>
              <p:cNvSpPr/>
              <p:nvPr/>
            </p:nvSpPr>
            <p:spPr>
              <a:xfrm rot="39010">
                <a:off x="7549530" y="3569840"/>
                <a:ext cx="188593" cy="192820"/>
              </a:xfrm>
              <a:custGeom>
                <a:avLst/>
                <a:gdLst/>
                <a:ahLst/>
                <a:cxnLst/>
                <a:rect l="l" t="t" r="r" b="b"/>
                <a:pathLst>
                  <a:path w="803" h="821" extrusionOk="0">
                    <a:moveTo>
                      <a:pt x="802" y="0"/>
                    </a:moveTo>
                    <a:cubicBezTo>
                      <a:pt x="798" y="2"/>
                      <a:pt x="354" y="258"/>
                      <a:pt x="354" y="258"/>
                    </a:cubicBezTo>
                    <a:lnTo>
                      <a:pt x="291" y="295"/>
                    </a:lnTo>
                    <a:lnTo>
                      <a:pt x="129" y="387"/>
                    </a:lnTo>
                    <a:cubicBezTo>
                      <a:pt x="59" y="428"/>
                      <a:pt x="0" y="524"/>
                      <a:pt x="0" y="604"/>
                    </a:cubicBezTo>
                    <a:lnTo>
                      <a:pt x="4" y="806"/>
                    </a:lnTo>
                    <a:lnTo>
                      <a:pt x="4" y="821"/>
                    </a:lnTo>
                    <a:lnTo>
                      <a:pt x="454" y="561"/>
                    </a:lnTo>
                    <a:lnTo>
                      <a:pt x="794" y="369"/>
                    </a:lnTo>
                    <a:cubicBezTo>
                      <a:pt x="802" y="358"/>
                      <a:pt x="802" y="0"/>
                      <a:pt x="8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37"/>
              <p:cNvSpPr/>
              <p:nvPr/>
            </p:nvSpPr>
            <p:spPr>
              <a:xfrm rot="39010">
                <a:off x="7270970" y="3383467"/>
                <a:ext cx="186714" cy="109915"/>
              </a:xfrm>
              <a:custGeom>
                <a:avLst/>
                <a:gdLst/>
                <a:ahLst/>
                <a:cxnLst/>
                <a:rect l="l" t="t" r="r" b="b"/>
                <a:pathLst>
                  <a:path w="795" h="468" extrusionOk="0">
                    <a:moveTo>
                      <a:pt x="579" y="1"/>
                    </a:moveTo>
                    <a:lnTo>
                      <a:pt x="403" y="99"/>
                    </a:lnTo>
                    <a:lnTo>
                      <a:pt x="403" y="113"/>
                    </a:lnTo>
                    <a:lnTo>
                      <a:pt x="440" y="136"/>
                    </a:lnTo>
                    <a:lnTo>
                      <a:pt x="618" y="36"/>
                    </a:lnTo>
                    <a:lnTo>
                      <a:pt x="618" y="23"/>
                    </a:lnTo>
                    <a:lnTo>
                      <a:pt x="579" y="1"/>
                    </a:lnTo>
                    <a:close/>
                    <a:moveTo>
                      <a:pt x="634" y="31"/>
                    </a:moveTo>
                    <a:lnTo>
                      <a:pt x="461" y="130"/>
                    </a:lnTo>
                    <a:lnTo>
                      <a:pt x="469" y="138"/>
                    </a:lnTo>
                    <a:lnTo>
                      <a:pt x="469" y="138"/>
                    </a:lnTo>
                    <a:lnTo>
                      <a:pt x="461" y="134"/>
                    </a:lnTo>
                    <a:lnTo>
                      <a:pt x="461" y="146"/>
                    </a:lnTo>
                    <a:lnTo>
                      <a:pt x="499" y="169"/>
                    </a:lnTo>
                    <a:lnTo>
                      <a:pt x="675" y="68"/>
                    </a:lnTo>
                    <a:lnTo>
                      <a:pt x="675" y="54"/>
                    </a:lnTo>
                    <a:lnTo>
                      <a:pt x="665" y="58"/>
                    </a:lnTo>
                    <a:lnTo>
                      <a:pt x="673" y="54"/>
                    </a:lnTo>
                    <a:lnTo>
                      <a:pt x="634" y="31"/>
                    </a:lnTo>
                    <a:close/>
                    <a:moveTo>
                      <a:pt x="700" y="72"/>
                    </a:moveTo>
                    <a:lnTo>
                      <a:pt x="526" y="171"/>
                    </a:lnTo>
                    <a:lnTo>
                      <a:pt x="526" y="185"/>
                    </a:lnTo>
                    <a:lnTo>
                      <a:pt x="563" y="207"/>
                    </a:lnTo>
                    <a:lnTo>
                      <a:pt x="739" y="107"/>
                    </a:lnTo>
                    <a:lnTo>
                      <a:pt x="739" y="95"/>
                    </a:lnTo>
                    <a:lnTo>
                      <a:pt x="731" y="99"/>
                    </a:lnTo>
                    <a:lnTo>
                      <a:pt x="731" y="99"/>
                    </a:lnTo>
                    <a:lnTo>
                      <a:pt x="737" y="95"/>
                    </a:lnTo>
                    <a:lnTo>
                      <a:pt x="700" y="72"/>
                    </a:lnTo>
                    <a:close/>
                    <a:moveTo>
                      <a:pt x="755" y="99"/>
                    </a:moveTo>
                    <a:lnTo>
                      <a:pt x="579" y="199"/>
                    </a:lnTo>
                    <a:lnTo>
                      <a:pt x="579" y="212"/>
                    </a:lnTo>
                    <a:lnTo>
                      <a:pt x="618" y="236"/>
                    </a:lnTo>
                    <a:lnTo>
                      <a:pt x="792" y="136"/>
                    </a:lnTo>
                    <a:lnTo>
                      <a:pt x="792" y="124"/>
                    </a:lnTo>
                    <a:lnTo>
                      <a:pt x="792" y="124"/>
                    </a:lnTo>
                    <a:lnTo>
                      <a:pt x="794" y="124"/>
                    </a:lnTo>
                    <a:lnTo>
                      <a:pt x="755" y="99"/>
                    </a:lnTo>
                    <a:close/>
                    <a:moveTo>
                      <a:pt x="377" y="115"/>
                    </a:moveTo>
                    <a:lnTo>
                      <a:pt x="203" y="216"/>
                    </a:lnTo>
                    <a:lnTo>
                      <a:pt x="203" y="228"/>
                    </a:lnTo>
                    <a:lnTo>
                      <a:pt x="242" y="250"/>
                    </a:lnTo>
                    <a:lnTo>
                      <a:pt x="416" y="150"/>
                    </a:lnTo>
                    <a:lnTo>
                      <a:pt x="416" y="138"/>
                    </a:lnTo>
                    <a:lnTo>
                      <a:pt x="377" y="115"/>
                    </a:lnTo>
                    <a:close/>
                    <a:moveTo>
                      <a:pt x="434" y="148"/>
                    </a:moveTo>
                    <a:lnTo>
                      <a:pt x="260" y="248"/>
                    </a:lnTo>
                    <a:lnTo>
                      <a:pt x="260" y="263"/>
                    </a:lnTo>
                    <a:lnTo>
                      <a:pt x="297" y="285"/>
                    </a:lnTo>
                    <a:lnTo>
                      <a:pt x="475" y="187"/>
                    </a:lnTo>
                    <a:lnTo>
                      <a:pt x="475" y="169"/>
                    </a:lnTo>
                    <a:lnTo>
                      <a:pt x="471" y="169"/>
                    </a:lnTo>
                    <a:lnTo>
                      <a:pt x="434" y="148"/>
                    </a:lnTo>
                    <a:close/>
                    <a:moveTo>
                      <a:pt x="499" y="185"/>
                    </a:moveTo>
                    <a:lnTo>
                      <a:pt x="326" y="283"/>
                    </a:lnTo>
                    <a:lnTo>
                      <a:pt x="326" y="297"/>
                    </a:lnTo>
                    <a:lnTo>
                      <a:pt x="364" y="320"/>
                    </a:lnTo>
                    <a:lnTo>
                      <a:pt x="538" y="220"/>
                    </a:lnTo>
                    <a:lnTo>
                      <a:pt x="538" y="207"/>
                    </a:lnTo>
                    <a:lnTo>
                      <a:pt x="499" y="185"/>
                    </a:lnTo>
                    <a:close/>
                    <a:moveTo>
                      <a:pt x="553" y="218"/>
                    </a:moveTo>
                    <a:lnTo>
                      <a:pt x="379" y="318"/>
                    </a:lnTo>
                    <a:lnTo>
                      <a:pt x="383" y="330"/>
                    </a:lnTo>
                    <a:lnTo>
                      <a:pt x="420" y="353"/>
                    </a:lnTo>
                    <a:lnTo>
                      <a:pt x="594" y="252"/>
                    </a:lnTo>
                    <a:lnTo>
                      <a:pt x="594" y="240"/>
                    </a:lnTo>
                    <a:lnTo>
                      <a:pt x="583" y="246"/>
                    </a:lnTo>
                    <a:lnTo>
                      <a:pt x="591" y="240"/>
                    </a:lnTo>
                    <a:lnTo>
                      <a:pt x="553" y="218"/>
                    </a:lnTo>
                    <a:close/>
                    <a:moveTo>
                      <a:pt x="178" y="232"/>
                    </a:moveTo>
                    <a:lnTo>
                      <a:pt x="0" y="332"/>
                    </a:lnTo>
                    <a:lnTo>
                      <a:pt x="4" y="345"/>
                    </a:lnTo>
                    <a:lnTo>
                      <a:pt x="41" y="369"/>
                    </a:lnTo>
                    <a:lnTo>
                      <a:pt x="215" y="269"/>
                    </a:lnTo>
                    <a:lnTo>
                      <a:pt x="215" y="257"/>
                    </a:lnTo>
                    <a:lnTo>
                      <a:pt x="178" y="232"/>
                    </a:lnTo>
                    <a:close/>
                    <a:moveTo>
                      <a:pt x="231" y="263"/>
                    </a:moveTo>
                    <a:lnTo>
                      <a:pt x="57" y="363"/>
                    </a:lnTo>
                    <a:lnTo>
                      <a:pt x="57" y="379"/>
                    </a:lnTo>
                    <a:lnTo>
                      <a:pt x="96" y="402"/>
                    </a:lnTo>
                    <a:lnTo>
                      <a:pt x="270" y="302"/>
                    </a:lnTo>
                    <a:lnTo>
                      <a:pt x="270" y="287"/>
                    </a:lnTo>
                    <a:lnTo>
                      <a:pt x="231" y="263"/>
                    </a:lnTo>
                    <a:close/>
                    <a:moveTo>
                      <a:pt x="297" y="302"/>
                    </a:moveTo>
                    <a:lnTo>
                      <a:pt x="123" y="402"/>
                    </a:lnTo>
                    <a:lnTo>
                      <a:pt x="131" y="406"/>
                    </a:lnTo>
                    <a:lnTo>
                      <a:pt x="121" y="402"/>
                    </a:lnTo>
                    <a:lnTo>
                      <a:pt x="121" y="414"/>
                    </a:lnTo>
                    <a:lnTo>
                      <a:pt x="160" y="437"/>
                    </a:lnTo>
                    <a:lnTo>
                      <a:pt x="334" y="338"/>
                    </a:lnTo>
                    <a:lnTo>
                      <a:pt x="334" y="324"/>
                    </a:lnTo>
                    <a:lnTo>
                      <a:pt x="336" y="324"/>
                    </a:lnTo>
                    <a:lnTo>
                      <a:pt x="297" y="302"/>
                    </a:lnTo>
                    <a:close/>
                    <a:moveTo>
                      <a:pt x="354" y="332"/>
                    </a:moveTo>
                    <a:lnTo>
                      <a:pt x="178" y="432"/>
                    </a:lnTo>
                    <a:lnTo>
                      <a:pt x="180" y="432"/>
                    </a:lnTo>
                    <a:lnTo>
                      <a:pt x="180" y="445"/>
                    </a:lnTo>
                    <a:lnTo>
                      <a:pt x="219" y="467"/>
                    </a:lnTo>
                    <a:lnTo>
                      <a:pt x="395" y="369"/>
                    </a:lnTo>
                    <a:lnTo>
                      <a:pt x="393" y="355"/>
                    </a:lnTo>
                    <a:lnTo>
                      <a:pt x="354" y="33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37"/>
              <p:cNvSpPr/>
              <p:nvPr/>
            </p:nvSpPr>
            <p:spPr>
              <a:xfrm rot="39010">
                <a:off x="7528769" y="3536475"/>
                <a:ext cx="186949" cy="110149"/>
              </a:xfrm>
              <a:custGeom>
                <a:avLst/>
                <a:gdLst/>
                <a:ahLst/>
                <a:cxnLst/>
                <a:rect l="l" t="t" r="r" b="b"/>
                <a:pathLst>
                  <a:path w="796" h="469" extrusionOk="0">
                    <a:moveTo>
                      <a:pt x="579" y="0"/>
                    </a:moveTo>
                    <a:lnTo>
                      <a:pt x="405" y="100"/>
                    </a:lnTo>
                    <a:lnTo>
                      <a:pt x="413" y="109"/>
                    </a:lnTo>
                    <a:lnTo>
                      <a:pt x="403" y="102"/>
                    </a:lnTo>
                    <a:lnTo>
                      <a:pt x="403" y="115"/>
                    </a:lnTo>
                    <a:lnTo>
                      <a:pt x="440" y="139"/>
                    </a:lnTo>
                    <a:lnTo>
                      <a:pt x="618" y="37"/>
                    </a:lnTo>
                    <a:lnTo>
                      <a:pt x="618" y="23"/>
                    </a:lnTo>
                    <a:lnTo>
                      <a:pt x="579" y="0"/>
                    </a:lnTo>
                    <a:close/>
                    <a:moveTo>
                      <a:pt x="630" y="33"/>
                    </a:moveTo>
                    <a:lnTo>
                      <a:pt x="456" y="133"/>
                    </a:lnTo>
                    <a:lnTo>
                      <a:pt x="456" y="145"/>
                    </a:lnTo>
                    <a:lnTo>
                      <a:pt x="495" y="170"/>
                    </a:lnTo>
                    <a:lnTo>
                      <a:pt x="669" y="70"/>
                    </a:lnTo>
                    <a:lnTo>
                      <a:pt x="669" y="57"/>
                    </a:lnTo>
                    <a:lnTo>
                      <a:pt x="630" y="33"/>
                    </a:lnTo>
                    <a:close/>
                    <a:moveTo>
                      <a:pt x="696" y="70"/>
                    </a:moveTo>
                    <a:lnTo>
                      <a:pt x="522" y="170"/>
                    </a:lnTo>
                    <a:lnTo>
                      <a:pt x="522" y="184"/>
                    </a:lnTo>
                    <a:lnTo>
                      <a:pt x="561" y="207"/>
                    </a:lnTo>
                    <a:lnTo>
                      <a:pt x="734" y="109"/>
                    </a:lnTo>
                    <a:lnTo>
                      <a:pt x="734" y="92"/>
                    </a:lnTo>
                    <a:lnTo>
                      <a:pt x="696" y="70"/>
                    </a:lnTo>
                    <a:close/>
                    <a:moveTo>
                      <a:pt x="755" y="102"/>
                    </a:moveTo>
                    <a:lnTo>
                      <a:pt x="581" y="203"/>
                    </a:lnTo>
                    <a:lnTo>
                      <a:pt x="581" y="215"/>
                    </a:lnTo>
                    <a:lnTo>
                      <a:pt x="620" y="237"/>
                    </a:lnTo>
                    <a:lnTo>
                      <a:pt x="796" y="139"/>
                    </a:lnTo>
                    <a:lnTo>
                      <a:pt x="796" y="125"/>
                    </a:lnTo>
                    <a:lnTo>
                      <a:pt x="784" y="131"/>
                    </a:lnTo>
                    <a:lnTo>
                      <a:pt x="794" y="125"/>
                    </a:lnTo>
                    <a:lnTo>
                      <a:pt x="755" y="102"/>
                    </a:lnTo>
                    <a:close/>
                    <a:moveTo>
                      <a:pt x="374" y="119"/>
                    </a:moveTo>
                    <a:lnTo>
                      <a:pt x="201" y="217"/>
                    </a:lnTo>
                    <a:lnTo>
                      <a:pt x="201" y="231"/>
                    </a:lnTo>
                    <a:lnTo>
                      <a:pt x="239" y="254"/>
                    </a:lnTo>
                    <a:lnTo>
                      <a:pt x="415" y="154"/>
                    </a:lnTo>
                    <a:lnTo>
                      <a:pt x="415" y="141"/>
                    </a:lnTo>
                    <a:lnTo>
                      <a:pt x="405" y="145"/>
                    </a:lnTo>
                    <a:lnTo>
                      <a:pt x="405" y="145"/>
                    </a:lnTo>
                    <a:lnTo>
                      <a:pt x="413" y="141"/>
                    </a:lnTo>
                    <a:lnTo>
                      <a:pt x="374" y="119"/>
                    </a:lnTo>
                    <a:close/>
                    <a:moveTo>
                      <a:pt x="430" y="152"/>
                    </a:moveTo>
                    <a:lnTo>
                      <a:pt x="256" y="252"/>
                    </a:lnTo>
                    <a:lnTo>
                      <a:pt x="256" y="264"/>
                    </a:lnTo>
                    <a:lnTo>
                      <a:pt x="295" y="287"/>
                    </a:lnTo>
                    <a:lnTo>
                      <a:pt x="469" y="186"/>
                    </a:lnTo>
                    <a:lnTo>
                      <a:pt x="469" y="174"/>
                    </a:lnTo>
                    <a:lnTo>
                      <a:pt x="430" y="152"/>
                    </a:lnTo>
                    <a:close/>
                    <a:moveTo>
                      <a:pt x="499" y="186"/>
                    </a:moveTo>
                    <a:lnTo>
                      <a:pt x="325" y="287"/>
                    </a:lnTo>
                    <a:lnTo>
                      <a:pt x="323" y="287"/>
                    </a:lnTo>
                    <a:lnTo>
                      <a:pt x="323" y="303"/>
                    </a:lnTo>
                    <a:lnTo>
                      <a:pt x="362" y="325"/>
                    </a:lnTo>
                    <a:lnTo>
                      <a:pt x="536" y="223"/>
                    </a:lnTo>
                    <a:lnTo>
                      <a:pt x="536" y="211"/>
                    </a:lnTo>
                    <a:lnTo>
                      <a:pt x="536" y="207"/>
                    </a:lnTo>
                    <a:lnTo>
                      <a:pt x="499" y="186"/>
                    </a:lnTo>
                    <a:close/>
                    <a:moveTo>
                      <a:pt x="550" y="217"/>
                    </a:moveTo>
                    <a:lnTo>
                      <a:pt x="376" y="317"/>
                    </a:lnTo>
                    <a:lnTo>
                      <a:pt x="376" y="330"/>
                    </a:lnTo>
                    <a:lnTo>
                      <a:pt x="415" y="354"/>
                    </a:lnTo>
                    <a:lnTo>
                      <a:pt x="591" y="252"/>
                    </a:lnTo>
                    <a:lnTo>
                      <a:pt x="591" y="237"/>
                    </a:lnTo>
                    <a:lnTo>
                      <a:pt x="588" y="240"/>
                    </a:lnTo>
                    <a:lnTo>
                      <a:pt x="588" y="240"/>
                    </a:lnTo>
                    <a:lnTo>
                      <a:pt x="550" y="217"/>
                    </a:lnTo>
                    <a:close/>
                    <a:moveTo>
                      <a:pt x="174" y="233"/>
                    </a:moveTo>
                    <a:lnTo>
                      <a:pt x="0" y="334"/>
                    </a:lnTo>
                    <a:lnTo>
                      <a:pt x="0" y="346"/>
                    </a:lnTo>
                    <a:lnTo>
                      <a:pt x="39" y="368"/>
                    </a:lnTo>
                    <a:lnTo>
                      <a:pt x="215" y="266"/>
                    </a:lnTo>
                    <a:lnTo>
                      <a:pt x="215" y="256"/>
                    </a:lnTo>
                    <a:lnTo>
                      <a:pt x="213" y="256"/>
                    </a:lnTo>
                    <a:lnTo>
                      <a:pt x="174" y="233"/>
                    </a:lnTo>
                    <a:close/>
                    <a:moveTo>
                      <a:pt x="229" y="266"/>
                    </a:moveTo>
                    <a:lnTo>
                      <a:pt x="51" y="366"/>
                    </a:lnTo>
                    <a:lnTo>
                      <a:pt x="51" y="379"/>
                    </a:lnTo>
                    <a:lnTo>
                      <a:pt x="90" y="401"/>
                    </a:lnTo>
                    <a:lnTo>
                      <a:pt x="264" y="303"/>
                    </a:lnTo>
                    <a:lnTo>
                      <a:pt x="264" y="289"/>
                    </a:lnTo>
                    <a:lnTo>
                      <a:pt x="266" y="289"/>
                    </a:lnTo>
                    <a:lnTo>
                      <a:pt x="229" y="266"/>
                    </a:lnTo>
                    <a:close/>
                    <a:moveTo>
                      <a:pt x="295" y="305"/>
                    </a:moveTo>
                    <a:lnTo>
                      <a:pt x="121" y="405"/>
                    </a:lnTo>
                    <a:lnTo>
                      <a:pt x="119" y="405"/>
                    </a:lnTo>
                    <a:lnTo>
                      <a:pt x="119" y="420"/>
                    </a:lnTo>
                    <a:lnTo>
                      <a:pt x="158" y="442"/>
                    </a:lnTo>
                    <a:lnTo>
                      <a:pt x="174" y="433"/>
                    </a:lnTo>
                    <a:lnTo>
                      <a:pt x="174" y="446"/>
                    </a:lnTo>
                    <a:lnTo>
                      <a:pt x="213" y="469"/>
                    </a:lnTo>
                    <a:lnTo>
                      <a:pt x="389" y="366"/>
                    </a:lnTo>
                    <a:lnTo>
                      <a:pt x="389" y="354"/>
                    </a:lnTo>
                    <a:lnTo>
                      <a:pt x="386" y="356"/>
                    </a:lnTo>
                    <a:lnTo>
                      <a:pt x="348" y="334"/>
                    </a:lnTo>
                    <a:lnTo>
                      <a:pt x="331" y="343"/>
                    </a:lnTo>
                    <a:lnTo>
                      <a:pt x="331" y="343"/>
                    </a:lnTo>
                    <a:lnTo>
                      <a:pt x="331" y="325"/>
                    </a:lnTo>
                    <a:lnTo>
                      <a:pt x="333" y="325"/>
                    </a:lnTo>
                    <a:lnTo>
                      <a:pt x="295" y="30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37"/>
              <p:cNvSpPr/>
              <p:nvPr/>
            </p:nvSpPr>
            <p:spPr>
              <a:xfrm rot="39010">
                <a:off x="5177345" y="3866431"/>
                <a:ext cx="36403" cy="130817"/>
              </a:xfrm>
              <a:custGeom>
                <a:avLst/>
                <a:gdLst/>
                <a:ahLst/>
                <a:cxnLst/>
                <a:rect l="l" t="t" r="r" b="b"/>
                <a:pathLst>
                  <a:path w="155" h="557" extrusionOk="0">
                    <a:moveTo>
                      <a:pt x="1" y="0"/>
                    </a:moveTo>
                    <a:lnTo>
                      <a:pt x="1" y="469"/>
                    </a:lnTo>
                    <a:lnTo>
                      <a:pt x="154" y="557"/>
                    </a:lnTo>
                    <a:lnTo>
                      <a:pt x="154" y="90"/>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37"/>
              <p:cNvSpPr/>
              <p:nvPr/>
            </p:nvSpPr>
            <p:spPr>
              <a:xfrm rot="39010">
                <a:off x="5228440" y="3896370"/>
                <a:ext cx="36403" cy="131287"/>
              </a:xfrm>
              <a:custGeom>
                <a:avLst/>
                <a:gdLst/>
                <a:ahLst/>
                <a:cxnLst/>
                <a:rect l="l" t="t" r="r" b="b"/>
                <a:pathLst>
                  <a:path w="155" h="559" extrusionOk="0">
                    <a:moveTo>
                      <a:pt x="1" y="0"/>
                    </a:moveTo>
                    <a:lnTo>
                      <a:pt x="1" y="469"/>
                    </a:lnTo>
                    <a:lnTo>
                      <a:pt x="154" y="559"/>
                    </a:lnTo>
                    <a:lnTo>
                      <a:pt x="154" y="90"/>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37"/>
              <p:cNvSpPr/>
              <p:nvPr/>
            </p:nvSpPr>
            <p:spPr>
              <a:xfrm rot="39010">
                <a:off x="5278603" y="3926061"/>
                <a:ext cx="36168" cy="131052"/>
              </a:xfrm>
              <a:custGeom>
                <a:avLst/>
                <a:gdLst/>
                <a:ahLst/>
                <a:cxnLst/>
                <a:rect l="l" t="t" r="r" b="b"/>
                <a:pathLst>
                  <a:path w="154" h="558" extrusionOk="0">
                    <a:moveTo>
                      <a:pt x="0" y="1"/>
                    </a:moveTo>
                    <a:lnTo>
                      <a:pt x="0" y="469"/>
                    </a:lnTo>
                    <a:lnTo>
                      <a:pt x="154" y="557"/>
                    </a:lnTo>
                    <a:lnTo>
                      <a:pt x="154" y="91"/>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37"/>
              <p:cNvSpPr/>
              <p:nvPr/>
            </p:nvSpPr>
            <p:spPr>
              <a:xfrm rot="39010">
                <a:off x="5329228" y="3956464"/>
                <a:ext cx="36168" cy="130582"/>
              </a:xfrm>
              <a:custGeom>
                <a:avLst/>
                <a:gdLst/>
                <a:ahLst/>
                <a:cxnLst/>
                <a:rect l="l" t="t" r="r" b="b"/>
                <a:pathLst>
                  <a:path w="154" h="556" extrusionOk="0">
                    <a:moveTo>
                      <a:pt x="0" y="1"/>
                    </a:moveTo>
                    <a:lnTo>
                      <a:pt x="0" y="465"/>
                    </a:lnTo>
                    <a:lnTo>
                      <a:pt x="154" y="555"/>
                    </a:lnTo>
                    <a:lnTo>
                      <a:pt x="154" y="87"/>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37"/>
              <p:cNvSpPr/>
              <p:nvPr/>
            </p:nvSpPr>
            <p:spPr>
              <a:xfrm rot="39010">
                <a:off x="5379390" y="3985923"/>
                <a:ext cx="36168" cy="130817"/>
              </a:xfrm>
              <a:custGeom>
                <a:avLst/>
                <a:gdLst/>
                <a:ahLst/>
                <a:cxnLst/>
                <a:rect l="l" t="t" r="r" b="b"/>
                <a:pathLst>
                  <a:path w="154" h="557" extrusionOk="0">
                    <a:moveTo>
                      <a:pt x="0" y="0"/>
                    </a:moveTo>
                    <a:lnTo>
                      <a:pt x="0" y="467"/>
                    </a:lnTo>
                    <a:lnTo>
                      <a:pt x="154" y="557"/>
                    </a:lnTo>
                    <a:lnTo>
                      <a:pt x="154" y="88"/>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37"/>
              <p:cNvSpPr/>
              <p:nvPr/>
            </p:nvSpPr>
            <p:spPr>
              <a:xfrm rot="39010">
                <a:off x="4972527" y="3878059"/>
                <a:ext cx="464788" cy="484047"/>
              </a:xfrm>
              <a:custGeom>
                <a:avLst/>
                <a:gdLst/>
                <a:ahLst/>
                <a:cxnLst/>
                <a:rect l="l" t="t" r="r" b="b"/>
                <a:pathLst>
                  <a:path w="1979" h="2061" extrusionOk="0">
                    <a:moveTo>
                      <a:pt x="823" y="0"/>
                    </a:moveTo>
                    <a:cubicBezTo>
                      <a:pt x="823" y="0"/>
                      <a:pt x="96" y="1404"/>
                      <a:pt x="96" y="1426"/>
                    </a:cubicBezTo>
                    <a:cubicBezTo>
                      <a:pt x="101" y="1447"/>
                      <a:pt x="0" y="1827"/>
                      <a:pt x="11" y="1866"/>
                    </a:cubicBezTo>
                    <a:cubicBezTo>
                      <a:pt x="19" y="1893"/>
                      <a:pt x="330" y="1971"/>
                      <a:pt x="544" y="2020"/>
                    </a:cubicBezTo>
                    <a:cubicBezTo>
                      <a:pt x="555" y="2026"/>
                      <a:pt x="567" y="2028"/>
                      <a:pt x="581" y="2030"/>
                    </a:cubicBezTo>
                    <a:cubicBezTo>
                      <a:pt x="665" y="2048"/>
                      <a:pt x="727" y="2061"/>
                      <a:pt x="739" y="2061"/>
                    </a:cubicBezTo>
                    <a:cubicBezTo>
                      <a:pt x="782" y="2059"/>
                      <a:pt x="1126" y="1917"/>
                      <a:pt x="1115" y="1907"/>
                    </a:cubicBezTo>
                    <a:cubicBezTo>
                      <a:pt x="1105" y="1895"/>
                      <a:pt x="1629" y="1549"/>
                      <a:pt x="1651" y="1504"/>
                    </a:cubicBezTo>
                    <a:cubicBezTo>
                      <a:pt x="1672" y="1457"/>
                      <a:pt x="1979" y="688"/>
                      <a:pt x="1979" y="688"/>
                    </a:cubicBezTo>
                    <a:lnTo>
                      <a:pt x="1952" y="669"/>
                    </a:lnTo>
                    <a:lnTo>
                      <a:pt x="8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37"/>
              <p:cNvSpPr/>
              <p:nvPr/>
            </p:nvSpPr>
            <p:spPr>
              <a:xfrm rot="39010">
                <a:off x="4850992" y="3874888"/>
                <a:ext cx="314478" cy="466667"/>
              </a:xfrm>
              <a:custGeom>
                <a:avLst/>
                <a:gdLst/>
                <a:ahLst/>
                <a:cxnLst/>
                <a:rect l="l" t="t" r="r" b="b"/>
                <a:pathLst>
                  <a:path w="1339" h="1987" extrusionOk="0">
                    <a:moveTo>
                      <a:pt x="1339" y="0"/>
                    </a:moveTo>
                    <a:lnTo>
                      <a:pt x="1298" y="27"/>
                    </a:lnTo>
                    <a:lnTo>
                      <a:pt x="1150" y="111"/>
                    </a:lnTo>
                    <a:lnTo>
                      <a:pt x="936" y="440"/>
                    </a:lnTo>
                    <a:cubicBezTo>
                      <a:pt x="878" y="528"/>
                      <a:pt x="809" y="600"/>
                      <a:pt x="735" y="645"/>
                    </a:cubicBezTo>
                    <a:lnTo>
                      <a:pt x="189" y="1044"/>
                    </a:lnTo>
                    <a:cubicBezTo>
                      <a:pt x="121" y="1085"/>
                      <a:pt x="58" y="1150"/>
                      <a:pt x="7" y="1226"/>
                    </a:cubicBezTo>
                    <a:cubicBezTo>
                      <a:pt x="7" y="1226"/>
                      <a:pt x="7" y="1232"/>
                      <a:pt x="1" y="1236"/>
                    </a:cubicBezTo>
                    <a:cubicBezTo>
                      <a:pt x="1" y="1236"/>
                      <a:pt x="72" y="1960"/>
                      <a:pt x="76" y="1962"/>
                    </a:cubicBezTo>
                    <a:cubicBezTo>
                      <a:pt x="107" y="1979"/>
                      <a:pt x="141" y="1987"/>
                      <a:pt x="178" y="1987"/>
                    </a:cubicBezTo>
                    <a:cubicBezTo>
                      <a:pt x="233" y="1987"/>
                      <a:pt x="295" y="1968"/>
                      <a:pt x="359" y="1932"/>
                    </a:cubicBezTo>
                    <a:lnTo>
                      <a:pt x="702" y="1735"/>
                    </a:lnTo>
                    <a:cubicBezTo>
                      <a:pt x="741" y="1713"/>
                      <a:pt x="776" y="1688"/>
                      <a:pt x="807" y="1662"/>
                    </a:cubicBezTo>
                    <a:cubicBezTo>
                      <a:pt x="1017" y="1482"/>
                      <a:pt x="1048" y="1224"/>
                      <a:pt x="1130" y="886"/>
                    </a:cubicBezTo>
                    <a:lnTo>
                      <a:pt x="133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37"/>
              <p:cNvSpPr/>
              <p:nvPr/>
            </p:nvSpPr>
            <p:spPr>
              <a:xfrm rot="39010">
                <a:off x="4845922" y="3870869"/>
                <a:ext cx="321054" cy="292166"/>
              </a:xfrm>
              <a:custGeom>
                <a:avLst/>
                <a:gdLst/>
                <a:ahLst/>
                <a:cxnLst/>
                <a:rect l="l" t="t" r="r" b="b"/>
                <a:pathLst>
                  <a:path w="1367" h="1244" extrusionOk="0">
                    <a:moveTo>
                      <a:pt x="1336" y="1"/>
                    </a:moveTo>
                    <a:lnTo>
                      <a:pt x="1140" y="113"/>
                    </a:lnTo>
                    <a:lnTo>
                      <a:pt x="925" y="443"/>
                    </a:lnTo>
                    <a:cubicBezTo>
                      <a:pt x="870" y="529"/>
                      <a:pt x="800" y="600"/>
                      <a:pt x="726" y="647"/>
                    </a:cubicBezTo>
                    <a:lnTo>
                      <a:pt x="178" y="1046"/>
                    </a:lnTo>
                    <a:cubicBezTo>
                      <a:pt x="115" y="1087"/>
                      <a:pt x="51" y="1151"/>
                      <a:pt x="0" y="1228"/>
                    </a:cubicBezTo>
                    <a:cubicBezTo>
                      <a:pt x="0" y="1228"/>
                      <a:pt x="19" y="1244"/>
                      <a:pt x="29" y="1244"/>
                    </a:cubicBezTo>
                    <a:cubicBezTo>
                      <a:pt x="30" y="1244"/>
                      <a:pt x="32" y="1244"/>
                      <a:pt x="33" y="1243"/>
                    </a:cubicBezTo>
                    <a:cubicBezTo>
                      <a:pt x="84" y="1167"/>
                      <a:pt x="147" y="1102"/>
                      <a:pt x="215" y="1061"/>
                    </a:cubicBezTo>
                    <a:lnTo>
                      <a:pt x="761" y="662"/>
                    </a:lnTo>
                    <a:cubicBezTo>
                      <a:pt x="835" y="617"/>
                      <a:pt x="904" y="543"/>
                      <a:pt x="962" y="457"/>
                    </a:cubicBezTo>
                    <a:lnTo>
                      <a:pt x="1176" y="128"/>
                    </a:lnTo>
                    <a:lnTo>
                      <a:pt x="1367" y="17"/>
                    </a:lnTo>
                    <a:lnTo>
                      <a:pt x="133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37"/>
              <p:cNvSpPr/>
              <p:nvPr/>
            </p:nvSpPr>
            <p:spPr>
              <a:xfrm rot="39010">
                <a:off x="4842160" y="4157170"/>
                <a:ext cx="286294" cy="175675"/>
              </a:xfrm>
              <a:custGeom>
                <a:avLst/>
                <a:gdLst/>
                <a:ahLst/>
                <a:cxnLst/>
                <a:rect l="l" t="t" r="r" b="b"/>
                <a:pathLst>
                  <a:path w="1219" h="748" extrusionOk="0">
                    <a:moveTo>
                      <a:pt x="40" y="0"/>
                    </a:moveTo>
                    <a:lnTo>
                      <a:pt x="1" y="62"/>
                    </a:lnTo>
                    <a:lnTo>
                      <a:pt x="68" y="356"/>
                    </a:lnTo>
                    <a:lnTo>
                      <a:pt x="1130" y="747"/>
                    </a:lnTo>
                    <a:lnTo>
                      <a:pt x="1218" y="632"/>
                    </a:lnTo>
                    <a:lnTo>
                      <a:pt x="4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37"/>
              <p:cNvSpPr/>
              <p:nvPr/>
            </p:nvSpPr>
            <p:spPr>
              <a:xfrm rot="39010">
                <a:off x="4818709" y="4164058"/>
                <a:ext cx="304379" cy="321289"/>
              </a:xfrm>
              <a:custGeom>
                <a:avLst/>
                <a:gdLst/>
                <a:ahLst/>
                <a:cxnLst/>
                <a:rect l="l" t="t" r="r" b="b"/>
                <a:pathLst>
                  <a:path w="1296" h="1368" extrusionOk="0">
                    <a:moveTo>
                      <a:pt x="128" y="1"/>
                    </a:moveTo>
                    <a:cubicBezTo>
                      <a:pt x="105" y="36"/>
                      <a:pt x="85" y="73"/>
                      <a:pt x="66" y="111"/>
                    </a:cubicBezTo>
                    <a:cubicBezTo>
                      <a:pt x="13" y="226"/>
                      <a:pt x="1" y="345"/>
                      <a:pt x="27" y="431"/>
                    </a:cubicBezTo>
                    <a:cubicBezTo>
                      <a:pt x="27" y="433"/>
                      <a:pt x="32" y="433"/>
                      <a:pt x="32" y="435"/>
                    </a:cubicBezTo>
                    <a:cubicBezTo>
                      <a:pt x="34" y="441"/>
                      <a:pt x="34" y="443"/>
                      <a:pt x="36" y="445"/>
                    </a:cubicBezTo>
                    <a:lnTo>
                      <a:pt x="107" y="619"/>
                    </a:lnTo>
                    <a:cubicBezTo>
                      <a:pt x="119" y="650"/>
                      <a:pt x="138" y="676"/>
                      <a:pt x="158" y="697"/>
                    </a:cubicBezTo>
                    <a:cubicBezTo>
                      <a:pt x="171" y="707"/>
                      <a:pt x="185" y="717"/>
                      <a:pt x="199" y="729"/>
                    </a:cubicBezTo>
                    <a:lnTo>
                      <a:pt x="1282" y="1368"/>
                    </a:lnTo>
                    <a:cubicBezTo>
                      <a:pt x="1261" y="1351"/>
                      <a:pt x="1247" y="1325"/>
                      <a:pt x="1232" y="1294"/>
                    </a:cubicBezTo>
                    <a:lnTo>
                      <a:pt x="1161" y="1120"/>
                    </a:lnTo>
                    <a:cubicBezTo>
                      <a:pt x="1126" y="1036"/>
                      <a:pt x="1138" y="913"/>
                      <a:pt x="1189" y="793"/>
                    </a:cubicBezTo>
                    <a:cubicBezTo>
                      <a:pt x="1208" y="754"/>
                      <a:pt x="1230" y="713"/>
                      <a:pt x="1255" y="676"/>
                    </a:cubicBezTo>
                    <a:lnTo>
                      <a:pt x="1259" y="670"/>
                    </a:lnTo>
                    <a:cubicBezTo>
                      <a:pt x="1271" y="652"/>
                      <a:pt x="1284" y="635"/>
                      <a:pt x="1296" y="619"/>
                    </a:cubicBezTo>
                    <a:lnTo>
                      <a:pt x="934" y="427"/>
                    </a:lnTo>
                    <a:cubicBezTo>
                      <a:pt x="934" y="427"/>
                      <a:pt x="130" y="1"/>
                      <a:pt x="1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37"/>
              <p:cNvSpPr/>
              <p:nvPr/>
            </p:nvSpPr>
            <p:spPr>
              <a:xfrm rot="39010">
                <a:off x="5089267" y="4315777"/>
                <a:ext cx="52609" cy="185070"/>
              </a:xfrm>
              <a:custGeom>
                <a:avLst/>
                <a:gdLst/>
                <a:ahLst/>
                <a:cxnLst/>
                <a:rect l="l" t="t" r="r" b="b"/>
                <a:pathLst>
                  <a:path w="224" h="788" extrusionOk="0">
                    <a:moveTo>
                      <a:pt x="166" y="0"/>
                    </a:moveTo>
                    <a:cubicBezTo>
                      <a:pt x="154" y="15"/>
                      <a:pt x="144" y="29"/>
                      <a:pt x="134" y="45"/>
                    </a:cubicBezTo>
                    <a:lnTo>
                      <a:pt x="132" y="49"/>
                    </a:lnTo>
                    <a:cubicBezTo>
                      <a:pt x="107" y="86"/>
                      <a:pt x="87" y="123"/>
                      <a:pt x="70" y="162"/>
                    </a:cubicBezTo>
                    <a:cubicBezTo>
                      <a:pt x="13" y="285"/>
                      <a:pt x="1" y="410"/>
                      <a:pt x="36" y="497"/>
                    </a:cubicBezTo>
                    <a:lnTo>
                      <a:pt x="111" y="671"/>
                    </a:lnTo>
                    <a:cubicBezTo>
                      <a:pt x="126" y="706"/>
                      <a:pt x="146" y="737"/>
                      <a:pt x="175" y="761"/>
                    </a:cubicBezTo>
                    <a:lnTo>
                      <a:pt x="224" y="788"/>
                    </a:lnTo>
                    <a:lnTo>
                      <a:pt x="166" y="0"/>
                    </a:lnTo>
                    <a:close/>
                  </a:path>
                </a:pathLst>
              </a:custGeom>
              <a:solidFill>
                <a:srgbClr val="E2A1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37"/>
              <p:cNvSpPr/>
              <p:nvPr/>
            </p:nvSpPr>
            <p:spPr>
              <a:xfrm rot="39010">
                <a:off x="5088925" y="4040066"/>
                <a:ext cx="346654" cy="466902"/>
              </a:xfrm>
              <a:custGeom>
                <a:avLst/>
                <a:gdLst/>
                <a:ahLst/>
                <a:cxnLst/>
                <a:rect l="l" t="t" r="r" b="b"/>
                <a:pathLst>
                  <a:path w="1476" h="1988" extrusionOk="0">
                    <a:moveTo>
                      <a:pt x="1476" y="1"/>
                    </a:moveTo>
                    <a:lnTo>
                      <a:pt x="1435" y="29"/>
                    </a:lnTo>
                    <a:lnTo>
                      <a:pt x="1287" y="113"/>
                    </a:lnTo>
                    <a:lnTo>
                      <a:pt x="1073" y="443"/>
                    </a:lnTo>
                    <a:cubicBezTo>
                      <a:pt x="1015" y="529"/>
                      <a:pt x="946" y="602"/>
                      <a:pt x="872" y="647"/>
                    </a:cubicBezTo>
                    <a:lnTo>
                      <a:pt x="326" y="1046"/>
                    </a:lnTo>
                    <a:cubicBezTo>
                      <a:pt x="258" y="1087"/>
                      <a:pt x="195" y="1151"/>
                      <a:pt x="144" y="1228"/>
                    </a:cubicBezTo>
                    <a:lnTo>
                      <a:pt x="142" y="1232"/>
                    </a:lnTo>
                    <a:cubicBezTo>
                      <a:pt x="37" y="1386"/>
                      <a:pt x="1" y="1568"/>
                      <a:pt x="46" y="1681"/>
                    </a:cubicBezTo>
                    <a:lnTo>
                      <a:pt x="117" y="1854"/>
                    </a:lnTo>
                    <a:cubicBezTo>
                      <a:pt x="140" y="1904"/>
                      <a:pt x="168" y="1938"/>
                      <a:pt x="211" y="1963"/>
                    </a:cubicBezTo>
                    <a:cubicBezTo>
                      <a:pt x="242" y="1979"/>
                      <a:pt x="276" y="1987"/>
                      <a:pt x="313" y="1987"/>
                    </a:cubicBezTo>
                    <a:cubicBezTo>
                      <a:pt x="368" y="1987"/>
                      <a:pt x="430" y="1969"/>
                      <a:pt x="494" y="1932"/>
                    </a:cubicBezTo>
                    <a:lnTo>
                      <a:pt x="837" y="1734"/>
                    </a:lnTo>
                    <a:cubicBezTo>
                      <a:pt x="1144" y="1558"/>
                      <a:pt x="1175" y="1273"/>
                      <a:pt x="1267" y="885"/>
                    </a:cubicBezTo>
                    <a:lnTo>
                      <a:pt x="147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37"/>
              <p:cNvSpPr/>
              <p:nvPr/>
            </p:nvSpPr>
            <p:spPr>
              <a:xfrm rot="39010">
                <a:off x="5081809" y="4311677"/>
                <a:ext cx="48616" cy="182956"/>
              </a:xfrm>
              <a:custGeom>
                <a:avLst/>
                <a:gdLst/>
                <a:ahLst/>
                <a:cxnLst/>
                <a:rect l="l" t="t" r="r" b="b"/>
                <a:pathLst>
                  <a:path w="207" h="779" extrusionOk="0">
                    <a:moveTo>
                      <a:pt x="170" y="1"/>
                    </a:moveTo>
                    <a:cubicBezTo>
                      <a:pt x="158" y="15"/>
                      <a:pt x="145" y="34"/>
                      <a:pt x="133" y="52"/>
                    </a:cubicBezTo>
                    <a:lnTo>
                      <a:pt x="129" y="56"/>
                    </a:lnTo>
                    <a:cubicBezTo>
                      <a:pt x="102" y="93"/>
                      <a:pt x="82" y="132"/>
                      <a:pt x="63" y="175"/>
                    </a:cubicBezTo>
                    <a:cubicBezTo>
                      <a:pt x="12" y="294"/>
                      <a:pt x="0" y="416"/>
                      <a:pt x="35" y="502"/>
                    </a:cubicBezTo>
                    <a:lnTo>
                      <a:pt x="108" y="676"/>
                    </a:lnTo>
                    <a:cubicBezTo>
                      <a:pt x="123" y="703"/>
                      <a:pt x="137" y="729"/>
                      <a:pt x="158" y="750"/>
                    </a:cubicBezTo>
                    <a:lnTo>
                      <a:pt x="207" y="778"/>
                    </a:lnTo>
                    <a:cubicBezTo>
                      <a:pt x="178" y="754"/>
                      <a:pt x="158" y="727"/>
                      <a:pt x="143" y="692"/>
                    </a:cubicBezTo>
                    <a:lnTo>
                      <a:pt x="68" y="519"/>
                    </a:lnTo>
                    <a:cubicBezTo>
                      <a:pt x="33" y="433"/>
                      <a:pt x="47" y="308"/>
                      <a:pt x="102" y="183"/>
                    </a:cubicBezTo>
                    <a:cubicBezTo>
                      <a:pt x="117" y="146"/>
                      <a:pt x="137" y="107"/>
                      <a:pt x="164" y="73"/>
                    </a:cubicBezTo>
                    <a:lnTo>
                      <a:pt x="166" y="66"/>
                    </a:lnTo>
                    <a:cubicBezTo>
                      <a:pt x="176" y="52"/>
                      <a:pt x="188" y="38"/>
                      <a:pt x="198" y="23"/>
                    </a:cubicBezTo>
                    <a:lnTo>
                      <a:pt x="198" y="15"/>
                    </a:lnTo>
                    <a:lnTo>
                      <a:pt x="17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37"/>
              <p:cNvSpPr/>
              <p:nvPr/>
            </p:nvSpPr>
            <p:spPr>
              <a:xfrm rot="39010">
                <a:off x="5117187" y="4487824"/>
                <a:ext cx="19024" cy="11743"/>
              </a:xfrm>
              <a:custGeom>
                <a:avLst/>
                <a:gdLst/>
                <a:ahLst/>
                <a:cxnLst/>
                <a:rect l="l" t="t" r="r" b="b"/>
                <a:pathLst>
                  <a:path w="81" h="50" extrusionOk="0">
                    <a:moveTo>
                      <a:pt x="1" y="1"/>
                    </a:moveTo>
                    <a:cubicBezTo>
                      <a:pt x="23" y="23"/>
                      <a:pt x="50" y="40"/>
                      <a:pt x="80" y="50"/>
                    </a:cubicBezTo>
                    <a:cubicBezTo>
                      <a:pt x="70" y="42"/>
                      <a:pt x="62" y="36"/>
                      <a:pt x="52" y="29"/>
                    </a:cubicBezTo>
                    <a:lnTo>
                      <a:pt x="1" y="1"/>
                    </a:lnTo>
                    <a:close/>
                  </a:path>
                </a:pathLst>
              </a:custGeom>
              <a:solidFill>
                <a:srgbClr val="EDD7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37"/>
              <p:cNvSpPr/>
              <p:nvPr/>
            </p:nvSpPr>
            <p:spPr>
              <a:xfrm rot="39010">
                <a:off x="5124076" y="4036038"/>
                <a:ext cx="312599" cy="281832"/>
              </a:xfrm>
              <a:custGeom>
                <a:avLst/>
                <a:gdLst/>
                <a:ahLst/>
                <a:cxnLst/>
                <a:rect l="l" t="t" r="r" b="b"/>
                <a:pathLst>
                  <a:path w="1331" h="1200" extrusionOk="0">
                    <a:moveTo>
                      <a:pt x="1302" y="0"/>
                    </a:moveTo>
                    <a:lnTo>
                      <a:pt x="1106" y="113"/>
                    </a:lnTo>
                    <a:lnTo>
                      <a:pt x="891" y="442"/>
                    </a:lnTo>
                    <a:cubicBezTo>
                      <a:pt x="836" y="530"/>
                      <a:pt x="766" y="602"/>
                      <a:pt x="692" y="647"/>
                    </a:cubicBezTo>
                    <a:lnTo>
                      <a:pt x="144" y="1046"/>
                    </a:lnTo>
                    <a:cubicBezTo>
                      <a:pt x="93" y="1077"/>
                      <a:pt x="46" y="1124"/>
                      <a:pt x="1" y="1177"/>
                    </a:cubicBezTo>
                    <a:lnTo>
                      <a:pt x="29" y="1193"/>
                    </a:lnTo>
                    <a:lnTo>
                      <a:pt x="29" y="1199"/>
                    </a:lnTo>
                    <a:cubicBezTo>
                      <a:pt x="72" y="1144"/>
                      <a:pt x="124" y="1095"/>
                      <a:pt x="179" y="1062"/>
                    </a:cubicBezTo>
                    <a:lnTo>
                      <a:pt x="725" y="663"/>
                    </a:lnTo>
                    <a:cubicBezTo>
                      <a:pt x="797" y="616"/>
                      <a:pt x="868" y="545"/>
                      <a:pt x="926" y="459"/>
                    </a:cubicBezTo>
                    <a:lnTo>
                      <a:pt x="1140" y="129"/>
                    </a:lnTo>
                    <a:lnTo>
                      <a:pt x="1331" y="19"/>
                    </a:lnTo>
                    <a:lnTo>
                      <a:pt x="130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37"/>
              <p:cNvSpPr/>
              <p:nvPr/>
            </p:nvSpPr>
            <p:spPr>
              <a:xfrm rot="39010">
                <a:off x="6143107" y="3062056"/>
                <a:ext cx="556149" cy="754606"/>
              </a:xfrm>
              <a:custGeom>
                <a:avLst/>
                <a:gdLst/>
                <a:ahLst/>
                <a:cxnLst/>
                <a:rect l="l" t="t" r="r" b="b"/>
                <a:pathLst>
                  <a:path w="2368" h="3213" extrusionOk="0">
                    <a:moveTo>
                      <a:pt x="0" y="0"/>
                    </a:moveTo>
                    <a:lnTo>
                      <a:pt x="10" y="6"/>
                    </a:lnTo>
                    <a:lnTo>
                      <a:pt x="10" y="6"/>
                    </a:lnTo>
                    <a:cubicBezTo>
                      <a:pt x="7" y="4"/>
                      <a:pt x="4" y="2"/>
                      <a:pt x="0" y="0"/>
                    </a:cubicBezTo>
                    <a:close/>
                    <a:moveTo>
                      <a:pt x="10" y="6"/>
                    </a:moveTo>
                    <a:cubicBezTo>
                      <a:pt x="47" y="29"/>
                      <a:pt x="79" y="54"/>
                      <a:pt x="113" y="88"/>
                    </a:cubicBezTo>
                    <a:cubicBezTo>
                      <a:pt x="733" y="706"/>
                      <a:pt x="2132" y="2993"/>
                      <a:pt x="2212" y="3116"/>
                    </a:cubicBezTo>
                    <a:lnTo>
                      <a:pt x="2368" y="3212"/>
                    </a:lnTo>
                    <a:cubicBezTo>
                      <a:pt x="2290" y="3089"/>
                      <a:pt x="809" y="751"/>
                      <a:pt x="187" y="131"/>
                    </a:cubicBezTo>
                    <a:cubicBezTo>
                      <a:pt x="150" y="96"/>
                      <a:pt x="115" y="68"/>
                      <a:pt x="74" y="45"/>
                    </a:cubicBezTo>
                    <a:lnTo>
                      <a:pt x="10" y="6"/>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37"/>
              <p:cNvSpPr/>
              <p:nvPr/>
            </p:nvSpPr>
            <p:spPr>
              <a:xfrm rot="39010">
                <a:off x="5039165" y="2727261"/>
                <a:ext cx="1213992" cy="606174"/>
              </a:xfrm>
              <a:custGeom>
                <a:avLst/>
                <a:gdLst/>
                <a:ahLst/>
                <a:cxnLst/>
                <a:rect l="l" t="t" r="r" b="b"/>
                <a:pathLst>
                  <a:path w="5169" h="2581" extrusionOk="0">
                    <a:moveTo>
                      <a:pt x="4391" y="1"/>
                    </a:moveTo>
                    <a:cubicBezTo>
                      <a:pt x="4383" y="1"/>
                      <a:pt x="4375" y="3"/>
                      <a:pt x="4366" y="3"/>
                    </a:cubicBezTo>
                    <a:cubicBezTo>
                      <a:pt x="4352" y="3"/>
                      <a:pt x="4340" y="5"/>
                      <a:pt x="4324" y="5"/>
                    </a:cubicBezTo>
                    <a:cubicBezTo>
                      <a:pt x="4319" y="5"/>
                      <a:pt x="4311" y="5"/>
                      <a:pt x="4305" y="7"/>
                    </a:cubicBezTo>
                    <a:cubicBezTo>
                      <a:pt x="4299" y="11"/>
                      <a:pt x="4289" y="11"/>
                      <a:pt x="4281" y="11"/>
                    </a:cubicBezTo>
                    <a:cubicBezTo>
                      <a:pt x="4268" y="13"/>
                      <a:pt x="4258" y="13"/>
                      <a:pt x="4248" y="15"/>
                    </a:cubicBezTo>
                    <a:cubicBezTo>
                      <a:pt x="4242" y="15"/>
                      <a:pt x="4238" y="17"/>
                      <a:pt x="4231" y="17"/>
                    </a:cubicBezTo>
                    <a:cubicBezTo>
                      <a:pt x="4219" y="21"/>
                      <a:pt x="4209" y="23"/>
                      <a:pt x="4197" y="25"/>
                    </a:cubicBezTo>
                    <a:cubicBezTo>
                      <a:pt x="4188" y="28"/>
                      <a:pt x="4180" y="28"/>
                      <a:pt x="4172" y="32"/>
                    </a:cubicBezTo>
                    <a:cubicBezTo>
                      <a:pt x="4170" y="32"/>
                      <a:pt x="4168" y="34"/>
                      <a:pt x="4166" y="34"/>
                    </a:cubicBezTo>
                    <a:cubicBezTo>
                      <a:pt x="4146" y="38"/>
                      <a:pt x="4127" y="42"/>
                      <a:pt x="4107" y="46"/>
                    </a:cubicBezTo>
                    <a:cubicBezTo>
                      <a:pt x="4105" y="46"/>
                      <a:pt x="4101" y="48"/>
                      <a:pt x="4101" y="48"/>
                    </a:cubicBezTo>
                    <a:cubicBezTo>
                      <a:pt x="4096" y="52"/>
                      <a:pt x="4090" y="52"/>
                      <a:pt x="4088" y="54"/>
                    </a:cubicBezTo>
                    <a:cubicBezTo>
                      <a:pt x="4076" y="58"/>
                      <a:pt x="4064" y="62"/>
                      <a:pt x="4049" y="64"/>
                    </a:cubicBezTo>
                    <a:lnTo>
                      <a:pt x="4027" y="73"/>
                    </a:lnTo>
                    <a:cubicBezTo>
                      <a:pt x="4023" y="75"/>
                      <a:pt x="4017" y="75"/>
                      <a:pt x="4013" y="77"/>
                    </a:cubicBezTo>
                    <a:cubicBezTo>
                      <a:pt x="4006" y="79"/>
                      <a:pt x="4004" y="79"/>
                      <a:pt x="4002" y="83"/>
                    </a:cubicBezTo>
                    <a:cubicBezTo>
                      <a:pt x="3986" y="89"/>
                      <a:pt x="3968" y="95"/>
                      <a:pt x="3953" y="99"/>
                    </a:cubicBezTo>
                    <a:cubicBezTo>
                      <a:pt x="3951" y="103"/>
                      <a:pt x="3945" y="103"/>
                      <a:pt x="3943" y="105"/>
                    </a:cubicBezTo>
                    <a:cubicBezTo>
                      <a:pt x="3937" y="107"/>
                      <a:pt x="3935" y="109"/>
                      <a:pt x="3933" y="109"/>
                    </a:cubicBezTo>
                    <a:cubicBezTo>
                      <a:pt x="3925" y="113"/>
                      <a:pt x="3916" y="118"/>
                      <a:pt x="3910" y="120"/>
                    </a:cubicBezTo>
                    <a:cubicBezTo>
                      <a:pt x="3894" y="128"/>
                      <a:pt x="3882" y="134"/>
                      <a:pt x="3865" y="140"/>
                    </a:cubicBezTo>
                    <a:cubicBezTo>
                      <a:pt x="3863" y="144"/>
                      <a:pt x="3861" y="144"/>
                      <a:pt x="3859" y="146"/>
                    </a:cubicBezTo>
                    <a:lnTo>
                      <a:pt x="232" y="2000"/>
                    </a:lnTo>
                    <a:cubicBezTo>
                      <a:pt x="230" y="2002"/>
                      <a:pt x="230" y="2002"/>
                      <a:pt x="228" y="2002"/>
                    </a:cubicBezTo>
                    <a:cubicBezTo>
                      <a:pt x="223" y="2006"/>
                      <a:pt x="219" y="2008"/>
                      <a:pt x="217" y="2008"/>
                    </a:cubicBezTo>
                    <a:cubicBezTo>
                      <a:pt x="213" y="2010"/>
                      <a:pt x="209" y="2012"/>
                      <a:pt x="207" y="2016"/>
                    </a:cubicBezTo>
                    <a:cubicBezTo>
                      <a:pt x="203" y="2018"/>
                      <a:pt x="199" y="2020"/>
                      <a:pt x="197" y="2022"/>
                    </a:cubicBezTo>
                    <a:cubicBezTo>
                      <a:pt x="193" y="2026"/>
                      <a:pt x="191" y="2028"/>
                      <a:pt x="187" y="2030"/>
                    </a:cubicBezTo>
                    <a:cubicBezTo>
                      <a:pt x="183" y="2033"/>
                      <a:pt x="181" y="2033"/>
                      <a:pt x="181" y="2037"/>
                    </a:cubicBezTo>
                    <a:cubicBezTo>
                      <a:pt x="178" y="2039"/>
                      <a:pt x="178" y="2039"/>
                      <a:pt x="176" y="2039"/>
                    </a:cubicBezTo>
                    <a:lnTo>
                      <a:pt x="168" y="2047"/>
                    </a:lnTo>
                    <a:lnTo>
                      <a:pt x="160" y="2053"/>
                    </a:lnTo>
                    <a:lnTo>
                      <a:pt x="152" y="2061"/>
                    </a:lnTo>
                    <a:lnTo>
                      <a:pt x="146" y="2069"/>
                    </a:lnTo>
                    <a:cubicBezTo>
                      <a:pt x="142" y="2071"/>
                      <a:pt x="140" y="2073"/>
                      <a:pt x="140" y="2078"/>
                    </a:cubicBezTo>
                    <a:lnTo>
                      <a:pt x="135" y="2082"/>
                    </a:lnTo>
                    <a:lnTo>
                      <a:pt x="127" y="2090"/>
                    </a:lnTo>
                    <a:cubicBezTo>
                      <a:pt x="125" y="2092"/>
                      <a:pt x="125" y="2094"/>
                      <a:pt x="121" y="2094"/>
                    </a:cubicBezTo>
                    <a:cubicBezTo>
                      <a:pt x="119" y="2098"/>
                      <a:pt x="119" y="2100"/>
                      <a:pt x="117" y="2102"/>
                    </a:cubicBezTo>
                    <a:cubicBezTo>
                      <a:pt x="115" y="2104"/>
                      <a:pt x="111" y="2108"/>
                      <a:pt x="111" y="2110"/>
                    </a:cubicBezTo>
                    <a:cubicBezTo>
                      <a:pt x="109" y="2112"/>
                      <a:pt x="107" y="2114"/>
                      <a:pt x="107" y="2118"/>
                    </a:cubicBezTo>
                    <a:cubicBezTo>
                      <a:pt x="105" y="2121"/>
                      <a:pt x="101" y="2123"/>
                      <a:pt x="101" y="2125"/>
                    </a:cubicBezTo>
                    <a:cubicBezTo>
                      <a:pt x="99" y="2129"/>
                      <a:pt x="99" y="2131"/>
                      <a:pt x="97" y="2133"/>
                    </a:cubicBezTo>
                    <a:cubicBezTo>
                      <a:pt x="95" y="2139"/>
                      <a:pt x="90" y="2139"/>
                      <a:pt x="90" y="2141"/>
                    </a:cubicBezTo>
                    <a:lnTo>
                      <a:pt x="76" y="2163"/>
                    </a:lnTo>
                    <a:cubicBezTo>
                      <a:pt x="74" y="2170"/>
                      <a:pt x="70" y="2172"/>
                      <a:pt x="68" y="2174"/>
                    </a:cubicBezTo>
                    <a:cubicBezTo>
                      <a:pt x="66" y="2180"/>
                      <a:pt x="64" y="2182"/>
                      <a:pt x="64" y="2184"/>
                    </a:cubicBezTo>
                    <a:cubicBezTo>
                      <a:pt x="60" y="2190"/>
                      <a:pt x="60" y="2190"/>
                      <a:pt x="58" y="2192"/>
                    </a:cubicBezTo>
                    <a:cubicBezTo>
                      <a:pt x="56" y="2194"/>
                      <a:pt x="56" y="2196"/>
                      <a:pt x="54" y="2200"/>
                    </a:cubicBezTo>
                    <a:cubicBezTo>
                      <a:pt x="50" y="2202"/>
                      <a:pt x="50" y="2204"/>
                      <a:pt x="50" y="2206"/>
                    </a:cubicBezTo>
                    <a:cubicBezTo>
                      <a:pt x="48" y="2211"/>
                      <a:pt x="48" y="2213"/>
                      <a:pt x="48" y="2215"/>
                    </a:cubicBezTo>
                    <a:cubicBezTo>
                      <a:pt x="45" y="2217"/>
                      <a:pt x="45" y="2221"/>
                      <a:pt x="45" y="2223"/>
                    </a:cubicBezTo>
                    <a:cubicBezTo>
                      <a:pt x="43" y="2225"/>
                      <a:pt x="43" y="2227"/>
                      <a:pt x="43" y="2231"/>
                    </a:cubicBezTo>
                    <a:cubicBezTo>
                      <a:pt x="39" y="2233"/>
                      <a:pt x="39" y="2235"/>
                      <a:pt x="39" y="2237"/>
                    </a:cubicBezTo>
                    <a:cubicBezTo>
                      <a:pt x="37" y="2241"/>
                      <a:pt x="37" y="2243"/>
                      <a:pt x="37" y="2245"/>
                    </a:cubicBezTo>
                    <a:cubicBezTo>
                      <a:pt x="35" y="2251"/>
                      <a:pt x="35" y="2251"/>
                      <a:pt x="35" y="2253"/>
                    </a:cubicBezTo>
                    <a:cubicBezTo>
                      <a:pt x="33" y="2256"/>
                      <a:pt x="33" y="2258"/>
                      <a:pt x="33" y="2262"/>
                    </a:cubicBezTo>
                    <a:cubicBezTo>
                      <a:pt x="29" y="2264"/>
                      <a:pt x="29" y="2266"/>
                      <a:pt x="29" y="2272"/>
                    </a:cubicBezTo>
                    <a:cubicBezTo>
                      <a:pt x="27" y="2274"/>
                      <a:pt x="27" y="2276"/>
                      <a:pt x="27" y="2282"/>
                    </a:cubicBezTo>
                    <a:cubicBezTo>
                      <a:pt x="25" y="2284"/>
                      <a:pt x="25" y="2288"/>
                      <a:pt x="25" y="2292"/>
                    </a:cubicBezTo>
                    <a:cubicBezTo>
                      <a:pt x="23" y="2296"/>
                      <a:pt x="23" y="2299"/>
                      <a:pt x="23" y="2303"/>
                    </a:cubicBezTo>
                    <a:cubicBezTo>
                      <a:pt x="19" y="2305"/>
                      <a:pt x="19" y="2307"/>
                      <a:pt x="19" y="2309"/>
                    </a:cubicBezTo>
                    <a:cubicBezTo>
                      <a:pt x="17" y="2317"/>
                      <a:pt x="17" y="2319"/>
                      <a:pt x="15" y="2323"/>
                    </a:cubicBezTo>
                    <a:cubicBezTo>
                      <a:pt x="15" y="2327"/>
                      <a:pt x="13" y="2329"/>
                      <a:pt x="13" y="2333"/>
                    </a:cubicBezTo>
                    <a:cubicBezTo>
                      <a:pt x="9" y="2337"/>
                      <a:pt x="9" y="2339"/>
                      <a:pt x="9" y="2346"/>
                    </a:cubicBezTo>
                    <a:cubicBezTo>
                      <a:pt x="9" y="2350"/>
                      <a:pt x="7" y="2354"/>
                      <a:pt x="7" y="2356"/>
                    </a:cubicBezTo>
                    <a:cubicBezTo>
                      <a:pt x="7" y="2358"/>
                      <a:pt x="5" y="2364"/>
                      <a:pt x="5" y="2366"/>
                    </a:cubicBezTo>
                    <a:cubicBezTo>
                      <a:pt x="5" y="2368"/>
                      <a:pt x="5" y="2374"/>
                      <a:pt x="0" y="2378"/>
                    </a:cubicBezTo>
                    <a:lnTo>
                      <a:pt x="0" y="2389"/>
                    </a:lnTo>
                    <a:lnTo>
                      <a:pt x="0" y="2399"/>
                    </a:lnTo>
                    <a:lnTo>
                      <a:pt x="0" y="2411"/>
                    </a:lnTo>
                    <a:cubicBezTo>
                      <a:pt x="0" y="2417"/>
                      <a:pt x="0" y="2419"/>
                      <a:pt x="5" y="2421"/>
                    </a:cubicBezTo>
                    <a:cubicBezTo>
                      <a:pt x="5" y="2427"/>
                      <a:pt x="7" y="2429"/>
                      <a:pt x="7" y="2436"/>
                    </a:cubicBezTo>
                    <a:cubicBezTo>
                      <a:pt x="7" y="2440"/>
                      <a:pt x="9" y="2442"/>
                      <a:pt x="9" y="2446"/>
                    </a:cubicBezTo>
                    <a:cubicBezTo>
                      <a:pt x="13" y="2450"/>
                      <a:pt x="13" y="2452"/>
                      <a:pt x="13" y="2456"/>
                    </a:cubicBezTo>
                    <a:cubicBezTo>
                      <a:pt x="13" y="2458"/>
                      <a:pt x="15" y="2458"/>
                      <a:pt x="15" y="2460"/>
                    </a:cubicBezTo>
                    <a:cubicBezTo>
                      <a:pt x="17" y="2466"/>
                      <a:pt x="17" y="2468"/>
                      <a:pt x="17" y="2468"/>
                    </a:cubicBezTo>
                    <a:cubicBezTo>
                      <a:pt x="19" y="2472"/>
                      <a:pt x="19" y="2479"/>
                      <a:pt x="23" y="2481"/>
                    </a:cubicBezTo>
                    <a:cubicBezTo>
                      <a:pt x="25" y="2487"/>
                      <a:pt x="27" y="2489"/>
                      <a:pt x="27" y="2491"/>
                    </a:cubicBezTo>
                    <a:cubicBezTo>
                      <a:pt x="33" y="2501"/>
                      <a:pt x="37" y="2507"/>
                      <a:pt x="39" y="2511"/>
                    </a:cubicBezTo>
                    <a:cubicBezTo>
                      <a:pt x="43" y="2513"/>
                      <a:pt x="45" y="2519"/>
                      <a:pt x="48" y="2519"/>
                    </a:cubicBezTo>
                    <a:cubicBezTo>
                      <a:pt x="56" y="2528"/>
                      <a:pt x="64" y="2532"/>
                      <a:pt x="70" y="2538"/>
                    </a:cubicBezTo>
                    <a:lnTo>
                      <a:pt x="146" y="2581"/>
                    </a:lnTo>
                    <a:cubicBezTo>
                      <a:pt x="138" y="2575"/>
                      <a:pt x="129" y="2571"/>
                      <a:pt x="121" y="2562"/>
                    </a:cubicBezTo>
                    <a:lnTo>
                      <a:pt x="115" y="2554"/>
                    </a:lnTo>
                    <a:cubicBezTo>
                      <a:pt x="109" y="2550"/>
                      <a:pt x="105" y="2544"/>
                      <a:pt x="101" y="2538"/>
                    </a:cubicBezTo>
                    <a:cubicBezTo>
                      <a:pt x="97" y="2524"/>
                      <a:pt x="90" y="2517"/>
                      <a:pt x="88" y="2507"/>
                    </a:cubicBezTo>
                    <a:cubicBezTo>
                      <a:pt x="84" y="2493"/>
                      <a:pt x="80" y="2481"/>
                      <a:pt x="80" y="2468"/>
                    </a:cubicBezTo>
                    <a:cubicBezTo>
                      <a:pt x="78" y="2450"/>
                      <a:pt x="78" y="2431"/>
                      <a:pt x="80" y="2415"/>
                    </a:cubicBezTo>
                    <a:cubicBezTo>
                      <a:pt x="84" y="2397"/>
                      <a:pt x="86" y="2376"/>
                      <a:pt x="90" y="2358"/>
                    </a:cubicBezTo>
                    <a:cubicBezTo>
                      <a:pt x="97" y="2337"/>
                      <a:pt x="101" y="2319"/>
                      <a:pt x="109" y="2303"/>
                    </a:cubicBezTo>
                    <a:cubicBezTo>
                      <a:pt x="117" y="2282"/>
                      <a:pt x="125" y="2264"/>
                      <a:pt x="133" y="2247"/>
                    </a:cubicBezTo>
                    <a:cubicBezTo>
                      <a:pt x="144" y="2231"/>
                      <a:pt x="156" y="2213"/>
                      <a:pt x="164" y="2196"/>
                    </a:cubicBezTo>
                    <a:cubicBezTo>
                      <a:pt x="178" y="2180"/>
                      <a:pt x="191" y="2163"/>
                      <a:pt x="203" y="2151"/>
                    </a:cubicBezTo>
                    <a:cubicBezTo>
                      <a:pt x="215" y="2139"/>
                      <a:pt x="232" y="2123"/>
                      <a:pt x="244" y="2112"/>
                    </a:cubicBezTo>
                    <a:cubicBezTo>
                      <a:pt x="260" y="2100"/>
                      <a:pt x="275" y="2090"/>
                      <a:pt x="291" y="2082"/>
                    </a:cubicBezTo>
                    <a:lnTo>
                      <a:pt x="3916" y="228"/>
                    </a:lnTo>
                    <a:cubicBezTo>
                      <a:pt x="3941" y="216"/>
                      <a:pt x="3965" y="206"/>
                      <a:pt x="3988" y="195"/>
                    </a:cubicBezTo>
                    <a:cubicBezTo>
                      <a:pt x="3994" y="191"/>
                      <a:pt x="3996" y="191"/>
                      <a:pt x="3998" y="189"/>
                    </a:cubicBezTo>
                    <a:cubicBezTo>
                      <a:pt x="4047" y="134"/>
                      <a:pt x="4074" y="126"/>
                      <a:pt x="4096" y="118"/>
                    </a:cubicBezTo>
                    <a:cubicBezTo>
                      <a:pt x="4101" y="116"/>
                      <a:pt x="4107" y="113"/>
                      <a:pt x="4111" y="113"/>
                    </a:cubicBezTo>
                    <a:cubicBezTo>
                      <a:pt x="4131" y="105"/>
                      <a:pt x="4152" y="99"/>
                      <a:pt x="4172" y="95"/>
                    </a:cubicBezTo>
                    <a:cubicBezTo>
                      <a:pt x="4178" y="93"/>
                      <a:pt x="4182" y="93"/>
                      <a:pt x="4186" y="89"/>
                    </a:cubicBezTo>
                    <a:cubicBezTo>
                      <a:pt x="4209" y="83"/>
                      <a:pt x="4231" y="77"/>
                      <a:pt x="4258" y="73"/>
                    </a:cubicBezTo>
                    <a:cubicBezTo>
                      <a:pt x="4264" y="68"/>
                      <a:pt x="4272" y="68"/>
                      <a:pt x="4281" y="66"/>
                    </a:cubicBezTo>
                    <a:cubicBezTo>
                      <a:pt x="4299" y="64"/>
                      <a:pt x="4313" y="58"/>
                      <a:pt x="4332" y="58"/>
                    </a:cubicBezTo>
                    <a:cubicBezTo>
                      <a:pt x="4344" y="56"/>
                      <a:pt x="4354" y="56"/>
                      <a:pt x="4364" y="54"/>
                    </a:cubicBezTo>
                    <a:cubicBezTo>
                      <a:pt x="4381" y="52"/>
                      <a:pt x="4393" y="52"/>
                      <a:pt x="4405" y="48"/>
                    </a:cubicBezTo>
                    <a:cubicBezTo>
                      <a:pt x="4422" y="46"/>
                      <a:pt x="4434" y="46"/>
                      <a:pt x="4448" y="46"/>
                    </a:cubicBezTo>
                    <a:cubicBezTo>
                      <a:pt x="4463" y="46"/>
                      <a:pt x="4475" y="44"/>
                      <a:pt x="4485" y="44"/>
                    </a:cubicBezTo>
                    <a:cubicBezTo>
                      <a:pt x="4506" y="44"/>
                      <a:pt x="4526" y="44"/>
                      <a:pt x="4547" y="46"/>
                    </a:cubicBezTo>
                    <a:cubicBezTo>
                      <a:pt x="4557" y="46"/>
                      <a:pt x="4563" y="46"/>
                      <a:pt x="4571" y="48"/>
                    </a:cubicBezTo>
                    <a:cubicBezTo>
                      <a:pt x="4606" y="52"/>
                      <a:pt x="4639" y="54"/>
                      <a:pt x="4671" y="58"/>
                    </a:cubicBezTo>
                    <a:cubicBezTo>
                      <a:pt x="4686" y="62"/>
                      <a:pt x="4700" y="64"/>
                      <a:pt x="4712" y="66"/>
                    </a:cubicBezTo>
                    <a:cubicBezTo>
                      <a:pt x="4722" y="68"/>
                      <a:pt x="4733" y="68"/>
                      <a:pt x="4743" y="73"/>
                    </a:cubicBezTo>
                    <a:cubicBezTo>
                      <a:pt x="4759" y="75"/>
                      <a:pt x="4776" y="79"/>
                      <a:pt x="4792" y="83"/>
                    </a:cubicBezTo>
                    <a:cubicBezTo>
                      <a:pt x="4802" y="85"/>
                      <a:pt x="4808" y="87"/>
                      <a:pt x="4817" y="87"/>
                    </a:cubicBezTo>
                    <a:cubicBezTo>
                      <a:pt x="4825" y="89"/>
                      <a:pt x="4829" y="93"/>
                      <a:pt x="4835" y="93"/>
                    </a:cubicBezTo>
                    <a:cubicBezTo>
                      <a:pt x="4857" y="99"/>
                      <a:pt x="4880" y="105"/>
                      <a:pt x="4905" y="113"/>
                    </a:cubicBezTo>
                    <a:cubicBezTo>
                      <a:pt x="4915" y="116"/>
                      <a:pt x="4921" y="120"/>
                      <a:pt x="4931" y="124"/>
                    </a:cubicBezTo>
                    <a:cubicBezTo>
                      <a:pt x="4952" y="130"/>
                      <a:pt x="4970" y="138"/>
                      <a:pt x="4990" y="146"/>
                    </a:cubicBezTo>
                    <a:cubicBezTo>
                      <a:pt x="5001" y="150"/>
                      <a:pt x="5009" y="152"/>
                      <a:pt x="5019" y="158"/>
                    </a:cubicBezTo>
                    <a:cubicBezTo>
                      <a:pt x="5038" y="167"/>
                      <a:pt x="5054" y="175"/>
                      <a:pt x="5070" y="181"/>
                    </a:cubicBezTo>
                    <a:cubicBezTo>
                      <a:pt x="5078" y="187"/>
                      <a:pt x="5089" y="189"/>
                      <a:pt x="5095" y="193"/>
                    </a:cubicBezTo>
                    <a:cubicBezTo>
                      <a:pt x="5121" y="208"/>
                      <a:pt x="5144" y="220"/>
                      <a:pt x="5168" y="232"/>
                    </a:cubicBezTo>
                    <a:lnTo>
                      <a:pt x="5093" y="189"/>
                    </a:lnTo>
                    <a:cubicBezTo>
                      <a:pt x="5070" y="173"/>
                      <a:pt x="5046" y="161"/>
                      <a:pt x="5019" y="150"/>
                    </a:cubicBezTo>
                    <a:cubicBezTo>
                      <a:pt x="5011" y="146"/>
                      <a:pt x="5005" y="142"/>
                      <a:pt x="4995" y="138"/>
                    </a:cubicBezTo>
                    <a:cubicBezTo>
                      <a:pt x="4976" y="130"/>
                      <a:pt x="4958" y="120"/>
                      <a:pt x="4939" y="116"/>
                    </a:cubicBezTo>
                    <a:cubicBezTo>
                      <a:pt x="4935" y="111"/>
                      <a:pt x="4933" y="109"/>
                      <a:pt x="4929" y="109"/>
                    </a:cubicBezTo>
                    <a:cubicBezTo>
                      <a:pt x="4925" y="107"/>
                      <a:pt x="4917" y="105"/>
                      <a:pt x="4913" y="101"/>
                    </a:cubicBezTo>
                    <a:cubicBezTo>
                      <a:pt x="4892" y="95"/>
                      <a:pt x="4874" y="87"/>
                      <a:pt x="4853" y="79"/>
                    </a:cubicBezTo>
                    <a:cubicBezTo>
                      <a:pt x="4843" y="77"/>
                      <a:pt x="4835" y="73"/>
                      <a:pt x="4825" y="68"/>
                    </a:cubicBezTo>
                    <a:cubicBezTo>
                      <a:pt x="4802" y="62"/>
                      <a:pt x="4780" y="54"/>
                      <a:pt x="4755" y="48"/>
                    </a:cubicBezTo>
                    <a:cubicBezTo>
                      <a:pt x="4751" y="46"/>
                      <a:pt x="4745" y="46"/>
                      <a:pt x="4741" y="44"/>
                    </a:cubicBezTo>
                    <a:cubicBezTo>
                      <a:pt x="4729" y="42"/>
                      <a:pt x="4720" y="38"/>
                      <a:pt x="4712" y="36"/>
                    </a:cubicBezTo>
                    <a:cubicBezTo>
                      <a:pt x="4696" y="32"/>
                      <a:pt x="4680" y="28"/>
                      <a:pt x="4663" y="25"/>
                    </a:cubicBezTo>
                    <a:cubicBezTo>
                      <a:pt x="4653" y="23"/>
                      <a:pt x="4643" y="21"/>
                      <a:pt x="4632" y="21"/>
                    </a:cubicBezTo>
                    <a:cubicBezTo>
                      <a:pt x="4620" y="17"/>
                      <a:pt x="4610" y="15"/>
                      <a:pt x="4600" y="15"/>
                    </a:cubicBezTo>
                    <a:cubicBezTo>
                      <a:pt x="4598" y="15"/>
                      <a:pt x="4596" y="15"/>
                      <a:pt x="4592" y="13"/>
                    </a:cubicBezTo>
                    <a:cubicBezTo>
                      <a:pt x="4559" y="7"/>
                      <a:pt x="4526" y="5"/>
                      <a:pt x="4493" y="3"/>
                    </a:cubicBezTo>
                    <a:lnTo>
                      <a:pt x="4465" y="3"/>
                    </a:lnTo>
                    <a:cubicBezTo>
                      <a:pt x="4444" y="1"/>
                      <a:pt x="4424" y="1"/>
                      <a:pt x="440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37"/>
              <p:cNvSpPr/>
              <p:nvPr/>
            </p:nvSpPr>
            <p:spPr>
              <a:xfrm rot="39010">
                <a:off x="5059879" y="2741885"/>
                <a:ext cx="1760277" cy="1068848"/>
              </a:xfrm>
              <a:custGeom>
                <a:avLst/>
                <a:gdLst/>
                <a:ahLst/>
                <a:cxnLst/>
                <a:rect l="l" t="t" r="r" b="b"/>
                <a:pathLst>
                  <a:path w="7495" h="4551" extrusionOk="0">
                    <a:moveTo>
                      <a:pt x="4397" y="1"/>
                    </a:moveTo>
                    <a:cubicBezTo>
                      <a:pt x="4213" y="1"/>
                      <a:pt x="4024" y="41"/>
                      <a:pt x="3845" y="133"/>
                    </a:cubicBezTo>
                    <a:lnTo>
                      <a:pt x="220" y="1989"/>
                    </a:lnTo>
                    <a:cubicBezTo>
                      <a:pt x="97" y="2060"/>
                      <a:pt x="1" y="2236"/>
                      <a:pt x="15" y="2373"/>
                    </a:cubicBezTo>
                    <a:cubicBezTo>
                      <a:pt x="20" y="2454"/>
                      <a:pt x="65" y="2500"/>
                      <a:pt x="129" y="2500"/>
                    </a:cubicBezTo>
                    <a:cubicBezTo>
                      <a:pt x="143" y="2500"/>
                      <a:pt x="157" y="2498"/>
                      <a:pt x="173" y="2494"/>
                    </a:cubicBezTo>
                    <a:lnTo>
                      <a:pt x="3649" y="1459"/>
                    </a:lnTo>
                    <a:cubicBezTo>
                      <a:pt x="3918" y="1366"/>
                      <a:pt x="4159" y="1299"/>
                      <a:pt x="4365" y="1299"/>
                    </a:cubicBezTo>
                    <a:cubicBezTo>
                      <a:pt x="4537" y="1299"/>
                      <a:pt x="4684" y="1346"/>
                      <a:pt x="4805" y="1465"/>
                    </a:cubicBezTo>
                    <a:cubicBezTo>
                      <a:pt x="5429" y="2087"/>
                      <a:pt x="6912" y="4427"/>
                      <a:pt x="6988" y="4550"/>
                    </a:cubicBezTo>
                    <a:lnTo>
                      <a:pt x="7495" y="4386"/>
                    </a:lnTo>
                    <a:lnTo>
                      <a:pt x="5482" y="581"/>
                    </a:lnTo>
                    <a:cubicBezTo>
                      <a:pt x="5280" y="246"/>
                      <a:pt x="4851" y="1"/>
                      <a:pt x="43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37"/>
              <p:cNvSpPr/>
              <p:nvPr/>
            </p:nvSpPr>
            <p:spPr>
              <a:xfrm rot="39010">
                <a:off x="5105983" y="2844166"/>
                <a:ext cx="782084" cy="184365"/>
              </a:xfrm>
              <a:custGeom>
                <a:avLst/>
                <a:gdLst/>
                <a:ahLst/>
                <a:cxnLst/>
                <a:rect l="l" t="t" r="r" b="b"/>
                <a:pathLst>
                  <a:path w="3330" h="785" extrusionOk="0">
                    <a:moveTo>
                      <a:pt x="3302" y="1"/>
                    </a:moveTo>
                    <a:cubicBezTo>
                      <a:pt x="3296" y="1"/>
                      <a:pt x="3290" y="3"/>
                      <a:pt x="3284" y="7"/>
                    </a:cubicBezTo>
                    <a:cubicBezTo>
                      <a:pt x="2492" y="610"/>
                      <a:pt x="1464" y="730"/>
                      <a:pt x="778" y="730"/>
                    </a:cubicBezTo>
                    <a:cubicBezTo>
                      <a:pt x="340" y="730"/>
                      <a:pt x="41" y="681"/>
                      <a:pt x="33" y="678"/>
                    </a:cubicBezTo>
                    <a:cubicBezTo>
                      <a:pt x="19" y="678"/>
                      <a:pt x="5" y="687"/>
                      <a:pt x="3" y="703"/>
                    </a:cubicBezTo>
                    <a:cubicBezTo>
                      <a:pt x="1" y="717"/>
                      <a:pt x="9" y="730"/>
                      <a:pt x="23" y="734"/>
                    </a:cubicBezTo>
                    <a:cubicBezTo>
                      <a:pt x="31" y="736"/>
                      <a:pt x="332" y="785"/>
                      <a:pt x="776" y="785"/>
                    </a:cubicBezTo>
                    <a:cubicBezTo>
                      <a:pt x="1472" y="785"/>
                      <a:pt x="2511" y="664"/>
                      <a:pt x="3315" y="48"/>
                    </a:cubicBezTo>
                    <a:cubicBezTo>
                      <a:pt x="3327" y="40"/>
                      <a:pt x="3329" y="24"/>
                      <a:pt x="3319" y="12"/>
                    </a:cubicBezTo>
                    <a:cubicBezTo>
                      <a:pt x="3316" y="5"/>
                      <a:pt x="3309" y="1"/>
                      <a:pt x="33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37"/>
              <p:cNvSpPr/>
              <p:nvPr/>
            </p:nvSpPr>
            <p:spPr>
              <a:xfrm rot="39010">
                <a:off x="5087565" y="4015189"/>
                <a:ext cx="24191" cy="9394"/>
              </a:xfrm>
              <a:custGeom>
                <a:avLst/>
                <a:gdLst/>
                <a:ahLst/>
                <a:cxnLst/>
                <a:rect l="l" t="t" r="r" b="b"/>
                <a:pathLst>
                  <a:path w="103" h="40" extrusionOk="0">
                    <a:moveTo>
                      <a:pt x="35" y="1"/>
                    </a:moveTo>
                    <a:cubicBezTo>
                      <a:pt x="35" y="1"/>
                      <a:pt x="31" y="1"/>
                      <a:pt x="21" y="5"/>
                    </a:cubicBezTo>
                    <a:cubicBezTo>
                      <a:pt x="19" y="7"/>
                      <a:pt x="19" y="7"/>
                      <a:pt x="6" y="11"/>
                    </a:cubicBezTo>
                    <a:cubicBezTo>
                      <a:pt x="6" y="11"/>
                      <a:pt x="4" y="11"/>
                      <a:pt x="0" y="15"/>
                    </a:cubicBezTo>
                    <a:lnTo>
                      <a:pt x="49" y="39"/>
                    </a:lnTo>
                    <a:cubicBezTo>
                      <a:pt x="51" y="37"/>
                      <a:pt x="57" y="35"/>
                      <a:pt x="62" y="31"/>
                    </a:cubicBezTo>
                    <a:cubicBezTo>
                      <a:pt x="66" y="29"/>
                      <a:pt x="70" y="29"/>
                      <a:pt x="76" y="27"/>
                    </a:cubicBezTo>
                    <a:cubicBezTo>
                      <a:pt x="78" y="26"/>
                      <a:pt x="80" y="26"/>
                      <a:pt x="83" y="26"/>
                    </a:cubicBezTo>
                    <a:cubicBezTo>
                      <a:pt x="86" y="26"/>
                      <a:pt x="88" y="26"/>
                      <a:pt x="90" y="27"/>
                    </a:cubicBezTo>
                    <a:cubicBezTo>
                      <a:pt x="96" y="29"/>
                      <a:pt x="98" y="29"/>
                      <a:pt x="102" y="31"/>
                    </a:cubicBezTo>
                    <a:lnTo>
                      <a:pt x="55" y="7"/>
                    </a:lnTo>
                    <a:cubicBezTo>
                      <a:pt x="51" y="7"/>
                      <a:pt x="49" y="5"/>
                      <a:pt x="47" y="5"/>
                    </a:cubicBezTo>
                    <a:cubicBezTo>
                      <a:pt x="45" y="5"/>
                      <a:pt x="45" y="1"/>
                      <a:pt x="35" y="1"/>
                    </a:cubicBezTo>
                    <a:close/>
                  </a:path>
                </a:pathLst>
              </a:custGeom>
              <a:solidFill>
                <a:srgbClr val="B475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37"/>
              <p:cNvSpPr/>
              <p:nvPr/>
            </p:nvSpPr>
            <p:spPr>
              <a:xfrm rot="39010">
                <a:off x="5081644" y="4018610"/>
                <a:ext cx="18084" cy="11038"/>
              </a:xfrm>
              <a:custGeom>
                <a:avLst/>
                <a:gdLst/>
                <a:ahLst/>
                <a:cxnLst/>
                <a:rect l="l" t="t" r="r" b="b"/>
                <a:pathLst>
                  <a:path w="77" h="47" extrusionOk="0">
                    <a:moveTo>
                      <a:pt x="27" y="0"/>
                    </a:moveTo>
                    <a:cubicBezTo>
                      <a:pt x="24" y="0"/>
                      <a:pt x="22" y="1"/>
                      <a:pt x="21" y="2"/>
                    </a:cubicBezTo>
                    <a:lnTo>
                      <a:pt x="5" y="16"/>
                    </a:lnTo>
                    <a:cubicBezTo>
                      <a:pt x="3" y="16"/>
                      <a:pt x="3" y="20"/>
                      <a:pt x="1" y="22"/>
                    </a:cubicBezTo>
                    <a:lnTo>
                      <a:pt x="50" y="47"/>
                    </a:lnTo>
                    <a:cubicBezTo>
                      <a:pt x="52" y="43"/>
                      <a:pt x="56" y="37"/>
                      <a:pt x="62" y="29"/>
                    </a:cubicBezTo>
                    <a:cubicBezTo>
                      <a:pt x="66" y="27"/>
                      <a:pt x="72" y="22"/>
                      <a:pt x="76" y="20"/>
                    </a:cubicBezTo>
                    <a:cubicBezTo>
                      <a:pt x="76" y="20"/>
                      <a:pt x="43" y="0"/>
                      <a:pt x="27" y="0"/>
                    </a:cubicBezTo>
                    <a:close/>
                  </a:path>
                </a:pathLst>
              </a:custGeom>
              <a:solidFill>
                <a:srgbClr val="CF95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37"/>
              <p:cNvSpPr/>
              <p:nvPr/>
            </p:nvSpPr>
            <p:spPr>
              <a:xfrm rot="39010">
                <a:off x="4929308" y="4023347"/>
                <a:ext cx="162993" cy="192350"/>
              </a:xfrm>
              <a:custGeom>
                <a:avLst/>
                <a:gdLst/>
                <a:ahLst/>
                <a:cxnLst/>
                <a:rect l="l" t="t" r="r" b="b"/>
                <a:pathLst>
                  <a:path w="694" h="819" extrusionOk="0">
                    <a:moveTo>
                      <a:pt x="645" y="0"/>
                    </a:moveTo>
                    <a:lnTo>
                      <a:pt x="0" y="794"/>
                    </a:lnTo>
                    <a:lnTo>
                      <a:pt x="51" y="819"/>
                    </a:lnTo>
                    <a:lnTo>
                      <a:pt x="694" y="23"/>
                    </a:lnTo>
                    <a:lnTo>
                      <a:pt x="64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37"/>
              <p:cNvSpPr/>
              <p:nvPr/>
            </p:nvSpPr>
            <p:spPr>
              <a:xfrm rot="39010">
                <a:off x="4920328" y="4207749"/>
                <a:ext cx="20903" cy="39691"/>
              </a:xfrm>
              <a:custGeom>
                <a:avLst/>
                <a:gdLst/>
                <a:ahLst/>
                <a:cxnLst/>
                <a:rect l="l" t="t" r="r" b="b"/>
                <a:pathLst>
                  <a:path w="89" h="169" extrusionOk="0">
                    <a:moveTo>
                      <a:pt x="37" y="1"/>
                    </a:moveTo>
                    <a:cubicBezTo>
                      <a:pt x="36" y="1"/>
                      <a:pt x="36" y="1"/>
                      <a:pt x="35" y="1"/>
                    </a:cubicBezTo>
                    <a:cubicBezTo>
                      <a:pt x="35" y="5"/>
                      <a:pt x="35" y="5"/>
                      <a:pt x="33" y="7"/>
                    </a:cubicBezTo>
                    <a:cubicBezTo>
                      <a:pt x="33" y="9"/>
                      <a:pt x="33" y="9"/>
                      <a:pt x="29" y="11"/>
                    </a:cubicBezTo>
                    <a:cubicBezTo>
                      <a:pt x="27" y="16"/>
                      <a:pt x="27" y="16"/>
                      <a:pt x="25" y="20"/>
                    </a:cubicBezTo>
                    <a:cubicBezTo>
                      <a:pt x="23" y="22"/>
                      <a:pt x="23" y="28"/>
                      <a:pt x="19" y="30"/>
                    </a:cubicBezTo>
                    <a:cubicBezTo>
                      <a:pt x="17" y="32"/>
                      <a:pt x="17" y="32"/>
                      <a:pt x="15" y="38"/>
                    </a:cubicBezTo>
                    <a:cubicBezTo>
                      <a:pt x="15" y="40"/>
                      <a:pt x="15" y="40"/>
                      <a:pt x="11" y="50"/>
                    </a:cubicBezTo>
                    <a:cubicBezTo>
                      <a:pt x="11" y="50"/>
                      <a:pt x="11" y="52"/>
                      <a:pt x="5" y="69"/>
                    </a:cubicBezTo>
                    <a:cubicBezTo>
                      <a:pt x="5" y="71"/>
                      <a:pt x="5" y="71"/>
                      <a:pt x="0" y="101"/>
                    </a:cubicBezTo>
                    <a:lnTo>
                      <a:pt x="0" y="108"/>
                    </a:lnTo>
                    <a:lnTo>
                      <a:pt x="7" y="120"/>
                    </a:lnTo>
                    <a:cubicBezTo>
                      <a:pt x="7" y="122"/>
                      <a:pt x="7" y="122"/>
                      <a:pt x="13" y="130"/>
                    </a:cubicBezTo>
                    <a:cubicBezTo>
                      <a:pt x="13" y="132"/>
                      <a:pt x="13" y="132"/>
                      <a:pt x="17" y="138"/>
                    </a:cubicBezTo>
                    <a:cubicBezTo>
                      <a:pt x="21" y="138"/>
                      <a:pt x="23" y="140"/>
                      <a:pt x="25" y="142"/>
                    </a:cubicBezTo>
                    <a:lnTo>
                      <a:pt x="70" y="167"/>
                    </a:lnTo>
                    <a:lnTo>
                      <a:pt x="70" y="167"/>
                    </a:lnTo>
                    <a:cubicBezTo>
                      <a:pt x="68" y="165"/>
                      <a:pt x="66" y="163"/>
                      <a:pt x="64" y="161"/>
                    </a:cubicBezTo>
                    <a:cubicBezTo>
                      <a:pt x="64" y="159"/>
                      <a:pt x="62" y="155"/>
                      <a:pt x="58" y="153"/>
                    </a:cubicBezTo>
                    <a:cubicBezTo>
                      <a:pt x="56" y="151"/>
                      <a:pt x="56" y="144"/>
                      <a:pt x="54" y="140"/>
                    </a:cubicBezTo>
                    <a:cubicBezTo>
                      <a:pt x="54" y="134"/>
                      <a:pt x="52" y="130"/>
                      <a:pt x="52" y="124"/>
                    </a:cubicBezTo>
                    <a:lnTo>
                      <a:pt x="52" y="110"/>
                    </a:lnTo>
                    <a:cubicBezTo>
                      <a:pt x="52" y="104"/>
                      <a:pt x="52" y="99"/>
                      <a:pt x="54" y="91"/>
                    </a:cubicBezTo>
                    <a:cubicBezTo>
                      <a:pt x="54" y="87"/>
                      <a:pt x="56" y="81"/>
                      <a:pt x="58" y="73"/>
                    </a:cubicBezTo>
                    <a:cubicBezTo>
                      <a:pt x="62" y="69"/>
                      <a:pt x="64" y="63"/>
                      <a:pt x="66" y="56"/>
                    </a:cubicBezTo>
                    <a:cubicBezTo>
                      <a:pt x="68" y="50"/>
                      <a:pt x="72" y="46"/>
                      <a:pt x="76" y="38"/>
                    </a:cubicBezTo>
                    <a:cubicBezTo>
                      <a:pt x="82" y="32"/>
                      <a:pt x="84" y="28"/>
                      <a:pt x="88" y="22"/>
                    </a:cubicBezTo>
                    <a:cubicBezTo>
                      <a:pt x="88" y="22"/>
                      <a:pt x="48" y="1"/>
                      <a:pt x="37" y="1"/>
                    </a:cubicBezTo>
                    <a:close/>
                    <a:moveTo>
                      <a:pt x="70" y="167"/>
                    </a:moveTo>
                    <a:cubicBezTo>
                      <a:pt x="72" y="168"/>
                      <a:pt x="73" y="169"/>
                      <a:pt x="74" y="169"/>
                    </a:cubicBezTo>
                    <a:lnTo>
                      <a:pt x="70" y="167"/>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37"/>
              <p:cNvSpPr/>
              <p:nvPr/>
            </p:nvSpPr>
            <p:spPr>
              <a:xfrm rot="39010">
                <a:off x="4930068" y="4020209"/>
                <a:ext cx="187653" cy="230398"/>
              </a:xfrm>
              <a:custGeom>
                <a:avLst/>
                <a:gdLst/>
                <a:ahLst/>
                <a:cxnLst/>
                <a:rect l="l" t="t" r="r" b="b"/>
                <a:pathLst>
                  <a:path w="799" h="981" extrusionOk="0">
                    <a:moveTo>
                      <a:pt x="750" y="0"/>
                    </a:moveTo>
                    <a:cubicBezTo>
                      <a:pt x="739" y="0"/>
                      <a:pt x="728" y="4"/>
                      <a:pt x="716" y="12"/>
                    </a:cubicBezTo>
                    <a:cubicBezTo>
                      <a:pt x="706" y="17"/>
                      <a:pt x="700" y="27"/>
                      <a:pt x="690" y="37"/>
                    </a:cubicBezTo>
                    <a:lnTo>
                      <a:pt x="47" y="833"/>
                    </a:lnTo>
                    <a:cubicBezTo>
                      <a:pt x="10" y="874"/>
                      <a:pt x="0" y="931"/>
                      <a:pt x="19" y="962"/>
                    </a:cubicBezTo>
                    <a:cubicBezTo>
                      <a:pt x="25" y="974"/>
                      <a:pt x="36" y="980"/>
                      <a:pt x="49" y="980"/>
                    </a:cubicBezTo>
                    <a:cubicBezTo>
                      <a:pt x="60" y="980"/>
                      <a:pt x="71" y="976"/>
                      <a:pt x="82" y="968"/>
                    </a:cubicBezTo>
                    <a:cubicBezTo>
                      <a:pt x="92" y="964"/>
                      <a:pt x="100" y="954"/>
                      <a:pt x="111" y="943"/>
                    </a:cubicBezTo>
                    <a:lnTo>
                      <a:pt x="753" y="147"/>
                    </a:lnTo>
                    <a:cubicBezTo>
                      <a:pt x="786" y="107"/>
                      <a:pt x="798" y="51"/>
                      <a:pt x="782" y="21"/>
                    </a:cubicBezTo>
                    <a:cubicBezTo>
                      <a:pt x="774" y="7"/>
                      <a:pt x="763" y="0"/>
                      <a:pt x="7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37"/>
              <p:cNvSpPr/>
              <p:nvPr/>
            </p:nvSpPr>
            <p:spPr>
              <a:xfrm rot="39010">
                <a:off x="6372869" y="3561379"/>
                <a:ext cx="261164" cy="490153"/>
              </a:xfrm>
              <a:custGeom>
                <a:avLst/>
                <a:gdLst/>
                <a:ahLst/>
                <a:cxnLst/>
                <a:rect l="l" t="t" r="r" b="b"/>
                <a:pathLst>
                  <a:path w="1112" h="2087" extrusionOk="0">
                    <a:moveTo>
                      <a:pt x="255" y="0"/>
                    </a:moveTo>
                    <a:cubicBezTo>
                      <a:pt x="229" y="0"/>
                      <a:pt x="204" y="5"/>
                      <a:pt x="179" y="14"/>
                    </a:cubicBezTo>
                    <a:cubicBezTo>
                      <a:pt x="62" y="55"/>
                      <a:pt x="1" y="186"/>
                      <a:pt x="46" y="300"/>
                    </a:cubicBezTo>
                    <a:lnTo>
                      <a:pt x="649" y="1939"/>
                    </a:lnTo>
                    <a:cubicBezTo>
                      <a:pt x="682" y="2029"/>
                      <a:pt x="768" y="2087"/>
                      <a:pt x="858" y="2087"/>
                    </a:cubicBezTo>
                    <a:cubicBezTo>
                      <a:pt x="885" y="2087"/>
                      <a:pt x="909" y="2080"/>
                      <a:pt x="936" y="2072"/>
                    </a:cubicBezTo>
                    <a:cubicBezTo>
                      <a:pt x="1050" y="2031"/>
                      <a:pt x="1112" y="1902"/>
                      <a:pt x="1069" y="1786"/>
                    </a:cubicBezTo>
                    <a:lnTo>
                      <a:pt x="465" y="147"/>
                    </a:lnTo>
                    <a:cubicBezTo>
                      <a:pt x="433" y="57"/>
                      <a:pt x="346" y="0"/>
                      <a:pt x="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37"/>
              <p:cNvSpPr/>
              <p:nvPr/>
            </p:nvSpPr>
            <p:spPr>
              <a:xfrm rot="39010">
                <a:off x="6235931" y="3100839"/>
                <a:ext cx="211609" cy="500957"/>
              </a:xfrm>
              <a:custGeom>
                <a:avLst/>
                <a:gdLst/>
                <a:ahLst/>
                <a:cxnLst/>
                <a:rect l="l" t="t" r="r" b="b"/>
                <a:pathLst>
                  <a:path w="901" h="2133" extrusionOk="0">
                    <a:moveTo>
                      <a:pt x="85" y="0"/>
                    </a:moveTo>
                    <a:cubicBezTo>
                      <a:pt x="77" y="0"/>
                      <a:pt x="68" y="2"/>
                      <a:pt x="60" y="5"/>
                    </a:cubicBezTo>
                    <a:cubicBezTo>
                      <a:pt x="21" y="19"/>
                      <a:pt x="0" y="62"/>
                      <a:pt x="17" y="101"/>
                    </a:cubicBezTo>
                    <a:lnTo>
                      <a:pt x="747" y="2086"/>
                    </a:lnTo>
                    <a:cubicBezTo>
                      <a:pt x="757" y="2116"/>
                      <a:pt x="786" y="2133"/>
                      <a:pt x="817" y="2133"/>
                    </a:cubicBezTo>
                    <a:cubicBezTo>
                      <a:pt x="827" y="2133"/>
                      <a:pt x="835" y="2133"/>
                      <a:pt x="841" y="2129"/>
                    </a:cubicBezTo>
                    <a:cubicBezTo>
                      <a:pt x="880" y="2116"/>
                      <a:pt x="900" y="2071"/>
                      <a:pt x="886" y="2035"/>
                    </a:cubicBezTo>
                    <a:lnTo>
                      <a:pt x="154" y="50"/>
                    </a:lnTo>
                    <a:cubicBezTo>
                      <a:pt x="144" y="20"/>
                      <a:pt x="116" y="0"/>
                      <a:pt x="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37"/>
              <p:cNvSpPr/>
              <p:nvPr/>
            </p:nvSpPr>
            <p:spPr>
              <a:xfrm rot="39010">
                <a:off x="5121505" y="2834424"/>
                <a:ext cx="648919" cy="116725"/>
              </a:xfrm>
              <a:custGeom>
                <a:avLst/>
                <a:gdLst/>
                <a:ahLst/>
                <a:cxnLst/>
                <a:rect l="l" t="t" r="r" b="b"/>
                <a:pathLst>
                  <a:path w="2763" h="497" extrusionOk="0">
                    <a:moveTo>
                      <a:pt x="2694" y="1"/>
                    </a:moveTo>
                    <a:cubicBezTo>
                      <a:pt x="2692" y="1"/>
                      <a:pt x="2689" y="1"/>
                      <a:pt x="2686" y="1"/>
                    </a:cubicBezTo>
                    <a:lnTo>
                      <a:pt x="60" y="370"/>
                    </a:lnTo>
                    <a:cubicBezTo>
                      <a:pt x="27" y="376"/>
                      <a:pt x="0" y="406"/>
                      <a:pt x="6" y="441"/>
                    </a:cubicBezTo>
                    <a:cubicBezTo>
                      <a:pt x="8" y="472"/>
                      <a:pt x="37" y="497"/>
                      <a:pt x="68" y="497"/>
                    </a:cubicBezTo>
                    <a:lnTo>
                      <a:pt x="78" y="497"/>
                    </a:lnTo>
                    <a:lnTo>
                      <a:pt x="2703" y="128"/>
                    </a:lnTo>
                    <a:cubicBezTo>
                      <a:pt x="2738" y="122"/>
                      <a:pt x="2762" y="91"/>
                      <a:pt x="2758" y="57"/>
                    </a:cubicBezTo>
                    <a:cubicBezTo>
                      <a:pt x="2752" y="24"/>
                      <a:pt x="2726" y="1"/>
                      <a:pt x="26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37"/>
              <p:cNvSpPr/>
              <p:nvPr/>
            </p:nvSpPr>
            <p:spPr>
              <a:xfrm rot="39010">
                <a:off x="5733805" y="2778831"/>
                <a:ext cx="389868" cy="104748"/>
              </a:xfrm>
              <a:custGeom>
                <a:avLst/>
                <a:gdLst/>
                <a:ahLst/>
                <a:cxnLst/>
                <a:rect l="l" t="t" r="r" b="b"/>
                <a:pathLst>
                  <a:path w="1660" h="446" extrusionOk="0">
                    <a:moveTo>
                      <a:pt x="1527" y="0"/>
                    </a:moveTo>
                    <a:cubicBezTo>
                      <a:pt x="1521" y="0"/>
                      <a:pt x="1515" y="1"/>
                      <a:pt x="1508" y="2"/>
                    </a:cubicBezTo>
                    <a:lnTo>
                      <a:pt x="117" y="196"/>
                    </a:lnTo>
                    <a:cubicBezTo>
                      <a:pt x="48" y="206"/>
                      <a:pt x="1" y="270"/>
                      <a:pt x="11" y="339"/>
                    </a:cubicBezTo>
                    <a:cubicBezTo>
                      <a:pt x="21" y="401"/>
                      <a:pt x="74" y="446"/>
                      <a:pt x="136" y="446"/>
                    </a:cubicBezTo>
                    <a:lnTo>
                      <a:pt x="150" y="446"/>
                    </a:lnTo>
                    <a:lnTo>
                      <a:pt x="1541" y="251"/>
                    </a:lnTo>
                    <a:cubicBezTo>
                      <a:pt x="1611" y="241"/>
                      <a:pt x="1660" y="178"/>
                      <a:pt x="1650" y="108"/>
                    </a:cubicBezTo>
                    <a:cubicBezTo>
                      <a:pt x="1642" y="46"/>
                      <a:pt x="1589" y="0"/>
                      <a:pt x="15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37"/>
              <p:cNvSpPr/>
              <p:nvPr/>
            </p:nvSpPr>
            <p:spPr>
              <a:xfrm rot="39010">
                <a:off x="4945845" y="3408458"/>
                <a:ext cx="169804" cy="700823"/>
              </a:xfrm>
              <a:custGeom>
                <a:avLst/>
                <a:gdLst/>
                <a:ahLst/>
                <a:cxnLst/>
                <a:rect l="l" t="t" r="r" b="b"/>
                <a:pathLst>
                  <a:path w="723" h="2984" extrusionOk="0">
                    <a:moveTo>
                      <a:pt x="0" y="1"/>
                    </a:moveTo>
                    <a:cubicBezTo>
                      <a:pt x="13" y="9"/>
                      <a:pt x="23" y="13"/>
                      <a:pt x="33" y="21"/>
                    </a:cubicBezTo>
                    <a:cubicBezTo>
                      <a:pt x="45" y="29"/>
                      <a:pt x="56" y="38"/>
                      <a:pt x="66" y="48"/>
                    </a:cubicBezTo>
                    <a:cubicBezTo>
                      <a:pt x="80" y="58"/>
                      <a:pt x="86" y="68"/>
                      <a:pt x="96" y="78"/>
                    </a:cubicBezTo>
                    <a:cubicBezTo>
                      <a:pt x="107" y="91"/>
                      <a:pt x="117" y="103"/>
                      <a:pt x="125" y="115"/>
                    </a:cubicBezTo>
                    <a:cubicBezTo>
                      <a:pt x="127" y="119"/>
                      <a:pt x="127" y="119"/>
                      <a:pt x="127" y="121"/>
                    </a:cubicBezTo>
                    <a:cubicBezTo>
                      <a:pt x="133" y="130"/>
                      <a:pt x="137" y="140"/>
                      <a:pt x="142" y="146"/>
                    </a:cubicBezTo>
                    <a:cubicBezTo>
                      <a:pt x="144" y="150"/>
                      <a:pt x="144" y="154"/>
                      <a:pt x="146" y="156"/>
                    </a:cubicBezTo>
                    <a:cubicBezTo>
                      <a:pt x="148" y="164"/>
                      <a:pt x="152" y="171"/>
                      <a:pt x="154" y="175"/>
                    </a:cubicBezTo>
                    <a:cubicBezTo>
                      <a:pt x="156" y="181"/>
                      <a:pt x="156" y="183"/>
                      <a:pt x="158" y="187"/>
                    </a:cubicBezTo>
                    <a:cubicBezTo>
                      <a:pt x="162" y="193"/>
                      <a:pt x="162" y="195"/>
                      <a:pt x="164" y="201"/>
                    </a:cubicBezTo>
                    <a:cubicBezTo>
                      <a:pt x="166" y="205"/>
                      <a:pt x="166" y="211"/>
                      <a:pt x="168" y="218"/>
                    </a:cubicBezTo>
                    <a:cubicBezTo>
                      <a:pt x="172" y="224"/>
                      <a:pt x="172" y="228"/>
                      <a:pt x="172" y="232"/>
                    </a:cubicBezTo>
                    <a:cubicBezTo>
                      <a:pt x="174" y="238"/>
                      <a:pt x="174" y="244"/>
                      <a:pt x="176" y="252"/>
                    </a:cubicBezTo>
                    <a:cubicBezTo>
                      <a:pt x="178" y="256"/>
                      <a:pt x="178" y="258"/>
                      <a:pt x="178" y="265"/>
                    </a:cubicBezTo>
                    <a:cubicBezTo>
                      <a:pt x="182" y="273"/>
                      <a:pt x="182" y="279"/>
                      <a:pt x="182" y="287"/>
                    </a:cubicBezTo>
                    <a:cubicBezTo>
                      <a:pt x="182" y="291"/>
                      <a:pt x="184" y="295"/>
                      <a:pt x="184" y="299"/>
                    </a:cubicBezTo>
                    <a:cubicBezTo>
                      <a:pt x="187" y="310"/>
                      <a:pt x="187" y="322"/>
                      <a:pt x="187" y="334"/>
                    </a:cubicBezTo>
                    <a:cubicBezTo>
                      <a:pt x="189" y="351"/>
                      <a:pt x="189" y="367"/>
                      <a:pt x="189" y="379"/>
                    </a:cubicBezTo>
                    <a:cubicBezTo>
                      <a:pt x="189" y="420"/>
                      <a:pt x="189" y="461"/>
                      <a:pt x="193" y="502"/>
                    </a:cubicBezTo>
                    <a:cubicBezTo>
                      <a:pt x="193" y="512"/>
                      <a:pt x="193" y="522"/>
                      <a:pt x="195" y="531"/>
                    </a:cubicBezTo>
                    <a:cubicBezTo>
                      <a:pt x="197" y="612"/>
                      <a:pt x="197" y="694"/>
                      <a:pt x="199" y="774"/>
                    </a:cubicBezTo>
                    <a:lnTo>
                      <a:pt x="199" y="786"/>
                    </a:lnTo>
                    <a:cubicBezTo>
                      <a:pt x="203" y="862"/>
                      <a:pt x="205" y="938"/>
                      <a:pt x="209" y="1011"/>
                    </a:cubicBezTo>
                    <a:cubicBezTo>
                      <a:pt x="209" y="1022"/>
                      <a:pt x="213" y="1032"/>
                      <a:pt x="213" y="1042"/>
                    </a:cubicBezTo>
                    <a:cubicBezTo>
                      <a:pt x="215" y="1071"/>
                      <a:pt x="215" y="1095"/>
                      <a:pt x="217" y="1124"/>
                    </a:cubicBezTo>
                    <a:cubicBezTo>
                      <a:pt x="217" y="1134"/>
                      <a:pt x="219" y="1144"/>
                      <a:pt x="219" y="1155"/>
                    </a:cubicBezTo>
                    <a:cubicBezTo>
                      <a:pt x="223" y="1208"/>
                      <a:pt x="227" y="1259"/>
                      <a:pt x="229" y="1310"/>
                    </a:cubicBezTo>
                    <a:cubicBezTo>
                      <a:pt x="234" y="1322"/>
                      <a:pt x="234" y="1337"/>
                      <a:pt x="234" y="1347"/>
                    </a:cubicBezTo>
                    <a:cubicBezTo>
                      <a:pt x="236" y="1388"/>
                      <a:pt x="240" y="1429"/>
                      <a:pt x="244" y="1472"/>
                    </a:cubicBezTo>
                    <a:cubicBezTo>
                      <a:pt x="246" y="1484"/>
                      <a:pt x="246" y="1496"/>
                      <a:pt x="246" y="1507"/>
                    </a:cubicBezTo>
                    <a:cubicBezTo>
                      <a:pt x="246" y="1515"/>
                      <a:pt x="248" y="1519"/>
                      <a:pt x="248" y="1527"/>
                    </a:cubicBezTo>
                    <a:cubicBezTo>
                      <a:pt x="254" y="1568"/>
                      <a:pt x="256" y="1609"/>
                      <a:pt x="260" y="1650"/>
                    </a:cubicBezTo>
                    <a:cubicBezTo>
                      <a:pt x="264" y="1660"/>
                      <a:pt x="264" y="1668"/>
                      <a:pt x="264" y="1678"/>
                    </a:cubicBezTo>
                    <a:cubicBezTo>
                      <a:pt x="268" y="1719"/>
                      <a:pt x="274" y="1760"/>
                      <a:pt x="277" y="1801"/>
                    </a:cubicBezTo>
                    <a:cubicBezTo>
                      <a:pt x="279" y="1811"/>
                      <a:pt x="279" y="1820"/>
                      <a:pt x="279" y="1830"/>
                    </a:cubicBezTo>
                    <a:cubicBezTo>
                      <a:pt x="285" y="1869"/>
                      <a:pt x="289" y="1903"/>
                      <a:pt x="295" y="1942"/>
                    </a:cubicBezTo>
                    <a:cubicBezTo>
                      <a:pt x="295" y="1946"/>
                      <a:pt x="297" y="1953"/>
                      <a:pt x="297" y="1955"/>
                    </a:cubicBezTo>
                    <a:cubicBezTo>
                      <a:pt x="305" y="2004"/>
                      <a:pt x="309" y="2047"/>
                      <a:pt x="317" y="2094"/>
                    </a:cubicBezTo>
                    <a:cubicBezTo>
                      <a:pt x="320" y="2100"/>
                      <a:pt x="320" y="2106"/>
                      <a:pt x="320" y="2110"/>
                    </a:cubicBezTo>
                    <a:cubicBezTo>
                      <a:pt x="328" y="2161"/>
                      <a:pt x="338" y="2210"/>
                      <a:pt x="346" y="2259"/>
                    </a:cubicBezTo>
                    <a:cubicBezTo>
                      <a:pt x="346" y="2261"/>
                      <a:pt x="348" y="2268"/>
                      <a:pt x="348" y="2270"/>
                    </a:cubicBezTo>
                    <a:cubicBezTo>
                      <a:pt x="350" y="2286"/>
                      <a:pt x="356" y="2302"/>
                      <a:pt x="358" y="2317"/>
                    </a:cubicBezTo>
                    <a:cubicBezTo>
                      <a:pt x="362" y="2341"/>
                      <a:pt x="369" y="2366"/>
                      <a:pt x="373" y="2386"/>
                    </a:cubicBezTo>
                    <a:cubicBezTo>
                      <a:pt x="379" y="2405"/>
                      <a:pt x="381" y="2423"/>
                      <a:pt x="387" y="2439"/>
                    </a:cubicBezTo>
                    <a:cubicBezTo>
                      <a:pt x="391" y="2464"/>
                      <a:pt x="397" y="2484"/>
                      <a:pt x="401" y="2505"/>
                    </a:cubicBezTo>
                    <a:cubicBezTo>
                      <a:pt x="405" y="2509"/>
                      <a:pt x="405" y="2513"/>
                      <a:pt x="405" y="2517"/>
                    </a:cubicBezTo>
                    <a:lnTo>
                      <a:pt x="420" y="2570"/>
                    </a:lnTo>
                    <a:cubicBezTo>
                      <a:pt x="422" y="2585"/>
                      <a:pt x="428" y="2597"/>
                      <a:pt x="430" y="2609"/>
                    </a:cubicBezTo>
                    <a:cubicBezTo>
                      <a:pt x="438" y="2636"/>
                      <a:pt x="446" y="2660"/>
                      <a:pt x="452" y="2683"/>
                    </a:cubicBezTo>
                    <a:cubicBezTo>
                      <a:pt x="457" y="2691"/>
                      <a:pt x="459" y="2695"/>
                      <a:pt x="461" y="2703"/>
                    </a:cubicBezTo>
                    <a:cubicBezTo>
                      <a:pt x="471" y="2738"/>
                      <a:pt x="481" y="2765"/>
                      <a:pt x="491" y="2791"/>
                    </a:cubicBezTo>
                    <a:cubicBezTo>
                      <a:pt x="493" y="2795"/>
                      <a:pt x="495" y="2802"/>
                      <a:pt x="495" y="2804"/>
                    </a:cubicBezTo>
                    <a:cubicBezTo>
                      <a:pt x="500" y="2808"/>
                      <a:pt x="502" y="2812"/>
                      <a:pt x="504" y="2816"/>
                    </a:cubicBezTo>
                    <a:lnTo>
                      <a:pt x="512" y="2832"/>
                    </a:lnTo>
                    <a:cubicBezTo>
                      <a:pt x="514" y="2834"/>
                      <a:pt x="514" y="2836"/>
                      <a:pt x="514" y="2836"/>
                    </a:cubicBezTo>
                    <a:cubicBezTo>
                      <a:pt x="520" y="2845"/>
                      <a:pt x="522" y="2849"/>
                      <a:pt x="528" y="2857"/>
                    </a:cubicBezTo>
                    <a:cubicBezTo>
                      <a:pt x="534" y="2867"/>
                      <a:pt x="540" y="2873"/>
                      <a:pt x="545" y="2877"/>
                    </a:cubicBezTo>
                    <a:lnTo>
                      <a:pt x="551" y="2883"/>
                    </a:lnTo>
                    <a:cubicBezTo>
                      <a:pt x="550" y="2883"/>
                      <a:pt x="550" y="2883"/>
                      <a:pt x="550" y="2883"/>
                    </a:cubicBezTo>
                    <a:lnTo>
                      <a:pt x="550" y="2883"/>
                    </a:lnTo>
                    <a:cubicBezTo>
                      <a:pt x="550" y="2883"/>
                      <a:pt x="554" y="2887"/>
                      <a:pt x="561" y="2892"/>
                    </a:cubicBezTo>
                    <a:lnTo>
                      <a:pt x="723" y="2984"/>
                    </a:lnTo>
                    <a:cubicBezTo>
                      <a:pt x="714" y="2978"/>
                      <a:pt x="708" y="2973"/>
                      <a:pt x="704" y="2967"/>
                    </a:cubicBezTo>
                    <a:lnTo>
                      <a:pt x="698" y="2963"/>
                    </a:lnTo>
                    <a:cubicBezTo>
                      <a:pt x="694" y="2957"/>
                      <a:pt x="688" y="2949"/>
                      <a:pt x="684" y="2943"/>
                    </a:cubicBezTo>
                    <a:cubicBezTo>
                      <a:pt x="675" y="2933"/>
                      <a:pt x="671" y="2924"/>
                      <a:pt x="667" y="2916"/>
                    </a:cubicBezTo>
                    <a:lnTo>
                      <a:pt x="661" y="2900"/>
                    </a:lnTo>
                    <a:cubicBezTo>
                      <a:pt x="655" y="2894"/>
                      <a:pt x="653" y="2883"/>
                      <a:pt x="647" y="2875"/>
                    </a:cubicBezTo>
                    <a:cubicBezTo>
                      <a:pt x="637" y="2847"/>
                      <a:pt x="626" y="2820"/>
                      <a:pt x="616" y="2789"/>
                    </a:cubicBezTo>
                    <a:cubicBezTo>
                      <a:pt x="614" y="2781"/>
                      <a:pt x="612" y="2773"/>
                      <a:pt x="610" y="2769"/>
                    </a:cubicBezTo>
                    <a:cubicBezTo>
                      <a:pt x="602" y="2742"/>
                      <a:pt x="594" y="2720"/>
                      <a:pt x="585" y="2693"/>
                    </a:cubicBezTo>
                    <a:cubicBezTo>
                      <a:pt x="581" y="2681"/>
                      <a:pt x="579" y="2669"/>
                      <a:pt x="575" y="2658"/>
                    </a:cubicBezTo>
                    <a:cubicBezTo>
                      <a:pt x="571" y="2636"/>
                      <a:pt x="563" y="2615"/>
                      <a:pt x="559" y="2591"/>
                    </a:cubicBezTo>
                    <a:cubicBezTo>
                      <a:pt x="553" y="2570"/>
                      <a:pt x="549" y="2548"/>
                      <a:pt x="543" y="2527"/>
                    </a:cubicBezTo>
                    <a:cubicBezTo>
                      <a:pt x="538" y="2509"/>
                      <a:pt x="534" y="2493"/>
                      <a:pt x="530" y="2474"/>
                    </a:cubicBezTo>
                    <a:cubicBezTo>
                      <a:pt x="524" y="2452"/>
                      <a:pt x="520" y="2427"/>
                      <a:pt x="514" y="2403"/>
                    </a:cubicBezTo>
                    <a:cubicBezTo>
                      <a:pt x="510" y="2384"/>
                      <a:pt x="508" y="2364"/>
                      <a:pt x="502" y="2345"/>
                    </a:cubicBezTo>
                    <a:cubicBezTo>
                      <a:pt x="491" y="2298"/>
                      <a:pt x="483" y="2251"/>
                      <a:pt x="477" y="2198"/>
                    </a:cubicBezTo>
                    <a:cubicBezTo>
                      <a:pt x="473" y="2190"/>
                      <a:pt x="473" y="2184"/>
                      <a:pt x="473" y="2180"/>
                    </a:cubicBezTo>
                    <a:cubicBezTo>
                      <a:pt x="467" y="2133"/>
                      <a:pt x="459" y="2088"/>
                      <a:pt x="452" y="2043"/>
                    </a:cubicBezTo>
                    <a:cubicBezTo>
                      <a:pt x="448" y="2002"/>
                      <a:pt x="440" y="1961"/>
                      <a:pt x="436" y="1916"/>
                    </a:cubicBezTo>
                    <a:cubicBezTo>
                      <a:pt x="432" y="1905"/>
                      <a:pt x="432" y="1899"/>
                      <a:pt x="432" y="1891"/>
                    </a:cubicBezTo>
                    <a:cubicBezTo>
                      <a:pt x="428" y="1850"/>
                      <a:pt x="422" y="1811"/>
                      <a:pt x="420" y="1768"/>
                    </a:cubicBezTo>
                    <a:cubicBezTo>
                      <a:pt x="418" y="1758"/>
                      <a:pt x="418" y="1750"/>
                      <a:pt x="418" y="1740"/>
                    </a:cubicBezTo>
                    <a:cubicBezTo>
                      <a:pt x="412" y="1695"/>
                      <a:pt x="407" y="1646"/>
                      <a:pt x="401" y="1597"/>
                    </a:cubicBezTo>
                    <a:cubicBezTo>
                      <a:pt x="399" y="1584"/>
                      <a:pt x="399" y="1574"/>
                      <a:pt x="399" y="1562"/>
                    </a:cubicBezTo>
                    <a:cubicBezTo>
                      <a:pt x="393" y="1519"/>
                      <a:pt x="391" y="1480"/>
                      <a:pt x="389" y="1435"/>
                    </a:cubicBezTo>
                    <a:cubicBezTo>
                      <a:pt x="387" y="1423"/>
                      <a:pt x="387" y="1410"/>
                      <a:pt x="387" y="1400"/>
                    </a:cubicBezTo>
                    <a:cubicBezTo>
                      <a:pt x="381" y="1349"/>
                      <a:pt x="379" y="1298"/>
                      <a:pt x="377" y="1245"/>
                    </a:cubicBezTo>
                    <a:cubicBezTo>
                      <a:pt x="373" y="1234"/>
                      <a:pt x="373" y="1224"/>
                      <a:pt x="373" y="1214"/>
                    </a:cubicBezTo>
                    <a:cubicBezTo>
                      <a:pt x="371" y="1177"/>
                      <a:pt x="369" y="1138"/>
                      <a:pt x="369" y="1103"/>
                    </a:cubicBezTo>
                    <a:cubicBezTo>
                      <a:pt x="362" y="1030"/>
                      <a:pt x="360" y="954"/>
                      <a:pt x="358" y="878"/>
                    </a:cubicBezTo>
                    <a:lnTo>
                      <a:pt x="358" y="866"/>
                    </a:lnTo>
                    <a:cubicBezTo>
                      <a:pt x="356" y="786"/>
                      <a:pt x="352" y="704"/>
                      <a:pt x="352" y="621"/>
                    </a:cubicBezTo>
                    <a:cubicBezTo>
                      <a:pt x="350" y="569"/>
                      <a:pt x="350" y="520"/>
                      <a:pt x="350" y="469"/>
                    </a:cubicBezTo>
                    <a:lnTo>
                      <a:pt x="350" y="461"/>
                    </a:lnTo>
                    <a:cubicBezTo>
                      <a:pt x="350" y="449"/>
                      <a:pt x="350" y="436"/>
                      <a:pt x="348" y="426"/>
                    </a:cubicBezTo>
                    <a:cubicBezTo>
                      <a:pt x="346" y="412"/>
                      <a:pt x="346" y="402"/>
                      <a:pt x="346" y="391"/>
                    </a:cubicBezTo>
                    <a:lnTo>
                      <a:pt x="346" y="387"/>
                    </a:lnTo>
                    <a:cubicBezTo>
                      <a:pt x="346" y="381"/>
                      <a:pt x="342" y="379"/>
                      <a:pt x="342" y="375"/>
                    </a:cubicBezTo>
                    <a:cubicBezTo>
                      <a:pt x="342" y="369"/>
                      <a:pt x="340" y="365"/>
                      <a:pt x="340" y="359"/>
                    </a:cubicBezTo>
                    <a:cubicBezTo>
                      <a:pt x="340" y="357"/>
                      <a:pt x="338" y="355"/>
                      <a:pt x="338" y="351"/>
                    </a:cubicBezTo>
                    <a:cubicBezTo>
                      <a:pt x="338" y="346"/>
                      <a:pt x="336" y="342"/>
                      <a:pt x="336" y="338"/>
                    </a:cubicBezTo>
                    <a:cubicBezTo>
                      <a:pt x="336" y="336"/>
                      <a:pt x="332" y="334"/>
                      <a:pt x="332" y="330"/>
                    </a:cubicBezTo>
                    <a:cubicBezTo>
                      <a:pt x="332" y="326"/>
                      <a:pt x="330" y="322"/>
                      <a:pt x="330" y="320"/>
                    </a:cubicBezTo>
                    <a:cubicBezTo>
                      <a:pt x="328" y="316"/>
                      <a:pt x="328" y="310"/>
                      <a:pt x="328" y="308"/>
                    </a:cubicBezTo>
                    <a:cubicBezTo>
                      <a:pt x="328" y="306"/>
                      <a:pt x="326" y="303"/>
                      <a:pt x="326" y="303"/>
                    </a:cubicBezTo>
                    <a:cubicBezTo>
                      <a:pt x="322" y="297"/>
                      <a:pt x="322" y="295"/>
                      <a:pt x="322" y="289"/>
                    </a:cubicBezTo>
                    <a:cubicBezTo>
                      <a:pt x="320" y="285"/>
                      <a:pt x="320" y="283"/>
                      <a:pt x="317" y="277"/>
                    </a:cubicBezTo>
                    <a:cubicBezTo>
                      <a:pt x="315" y="269"/>
                      <a:pt x="315" y="269"/>
                      <a:pt x="311" y="267"/>
                    </a:cubicBezTo>
                    <a:cubicBezTo>
                      <a:pt x="309" y="258"/>
                      <a:pt x="307" y="254"/>
                      <a:pt x="305" y="248"/>
                    </a:cubicBezTo>
                    <a:cubicBezTo>
                      <a:pt x="301" y="246"/>
                      <a:pt x="301" y="246"/>
                      <a:pt x="301" y="244"/>
                    </a:cubicBezTo>
                    <a:cubicBezTo>
                      <a:pt x="299" y="242"/>
                      <a:pt x="299" y="242"/>
                      <a:pt x="299" y="238"/>
                    </a:cubicBezTo>
                    <a:cubicBezTo>
                      <a:pt x="295" y="228"/>
                      <a:pt x="291" y="222"/>
                      <a:pt x="287" y="213"/>
                    </a:cubicBezTo>
                    <a:cubicBezTo>
                      <a:pt x="277" y="195"/>
                      <a:pt x="268" y="183"/>
                      <a:pt x="258" y="173"/>
                    </a:cubicBezTo>
                    <a:cubicBezTo>
                      <a:pt x="248" y="160"/>
                      <a:pt x="238" y="150"/>
                      <a:pt x="227" y="142"/>
                    </a:cubicBezTo>
                    <a:cubicBezTo>
                      <a:pt x="215" y="132"/>
                      <a:pt x="205" y="123"/>
                      <a:pt x="195" y="115"/>
                    </a:cubicBezTo>
                    <a:cubicBezTo>
                      <a:pt x="182" y="109"/>
                      <a:pt x="172" y="101"/>
                      <a:pt x="162" y="93"/>
                    </a:cubicBez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37"/>
              <p:cNvSpPr/>
              <p:nvPr/>
            </p:nvSpPr>
            <p:spPr>
              <a:xfrm rot="39010">
                <a:off x="4902396" y="2839048"/>
                <a:ext cx="243315" cy="597014"/>
              </a:xfrm>
              <a:custGeom>
                <a:avLst/>
                <a:gdLst/>
                <a:ahLst/>
                <a:cxnLst/>
                <a:rect l="l" t="t" r="r" b="b"/>
                <a:pathLst>
                  <a:path w="1036" h="2542" extrusionOk="0">
                    <a:moveTo>
                      <a:pt x="811" y="0"/>
                    </a:moveTo>
                    <a:cubicBezTo>
                      <a:pt x="807" y="0"/>
                      <a:pt x="805" y="2"/>
                      <a:pt x="805" y="2"/>
                    </a:cubicBezTo>
                    <a:cubicBezTo>
                      <a:pt x="800" y="2"/>
                      <a:pt x="798" y="4"/>
                      <a:pt x="796" y="4"/>
                    </a:cubicBezTo>
                    <a:cubicBezTo>
                      <a:pt x="794" y="4"/>
                      <a:pt x="790" y="8"/>
                      <a:pt x="788" y="8"/>
                    </a:cubicBezTo>
                    <a:cubicBezTo>
                      <a:pt x="786" y="11"/>
                      <a:pt x="784" y="11"/>
                      <a:pt x="780" y="11"/>
                    </a:cubicBezTo>
                    <a:cubicBezTo>
                      <a:pt x="778" y="13"/>
                      <a:pt x="776" y="13"/>
                      <a:pt x="774" y="13"/>
                    </a:cubicBezTo>
                    <a:cubicBezTo>
                      <a:pt x="768" y="17"/>
                      <a:pt x="766" y="17"/>
                      <a:pt x="764" y="19"/>
                    </a:cubicBezTo>
                    <a:cubicBezTo>
                      <a:pt x="760" y="21"/>
                      <a:pt x="758" y="21"/>
                      <a:pt x="755" y="23"/>
                    </a:cubicBezTo>
                    <a:cubicBezTo>
                      <a:pt x="753" y="27"/>
                      <a:pt x="749" y="27"/>
                      <a:pt x="747" y="29"/>
                    </a:cubicBezTo>
                    <a:cubicBezTo>
                      <a:pt x="745" y="31"/>
                      <a:pt x="743" y="31"/>
                      <a:pt x="739" y="33"/>
                    </a:cubicBezTo>
                    <a:cubicBezTo>
                      <a:pt x="737" y="37"/>
                      <a:pt x="737" y="37"/>
                      <a:pt x="735" y="37"/>
                    </a:cubicBezTo>
                    <a:cubicBezTo>
                      <a:pt x="727" y="41"/>
                      <a:pt x="725" y="41"/>
                      <a:pt x="723" y="43"/>
                    </a:cubicBezTo>
                    <a:cubicBezTo>
                      <a:pt x="719" y="47"/>
                      <a:pt x="717" y="49"/>
                      <a:pt x="715" y="49"/>
                    </a:cubicBezTo>
                    <a:cubicBezTo>
                      <a:pt x="710" y="51"/>
                      <a:pt x="708" y="51"/>
                      <a:pt x="708" y="53"/>
                    </a:cubicBezTo>
                    <a:cubicBezTo>
                      <a:pt x="702" y="60"/>
                      <a:pt x="702" y="62"/>
                      <a:pt x="696" y="64"/>
                    </a:cubicBezTo>
                    <a:lnTo>
                      <a:pt x="688" y="72"/>
                    </a:lnTo>
                    <a:lnTo>
                      <a:pt x="682" y="80"/>
                    </a:lnTo>
                    <a:lnTo>
                      <a:pt x="674" y="88"/>
                    </a:lnTo>
                    <a:cubicBezTo>
                      <a:pt x="670" y="90"/>
                      <a:pt x="667" y="92"/>
                      <a:pt x="665" y="92"/>
                    </a:cubicBezTo>
                    <a:lnTo>
                      <a:pt x="659" y="98"/>
                    </a:lnTo>
                    <a:lnTo>
                      <a:pt x="655" y="103"/>
                    </a:lnTo>
                    <a:lnTo>
                      <a:pt x="651" y="107"/>
                    </a:lnTo>
                    <a:cubicBezTo>
                      <a:pt x="647" y="111"/>
                      <a:pt x="647" y="113"/>
                      <a:pt x="645" y="113"/>
                    </a:cubicBezTo>
                    <a:cubicBezTo>
                      <a:pt x="643" y="113"/>
                      <a:pt x="643" y="117"/>
                      <a:pt x="641" y="117"/>
                    </a:cubicBezTo>
                    <a:cubicBezTo>
                      <a:pt x="637" y="121"/>
                      <a:pt x="637" y="123"/>
                      <a:pt x="635" y="123"/>
                    </a:cubicBezTo>
                    <a:cubicBezTo>
                      <a:pt x="633" y="125"/>
                      <a:pt x="633" y="127"/>
                      <a:pt x="631" y="127"/>
                    </a:cubicBezTo>
                    <a:cubicBezTo>
                      <a:pt x="627" y="133"/>
                      <a:pt x="625" y="133"/>
                      <a:pt x="625" y="133"/>
                    </a:cubicBezTo>
                    <a:cubicBezTo>
                      <a:pt x="622" y="135"/>
                      <a:pt x="620" y="137"/>
                      <a:pt x="620" y="141"/>
                    </a:cubicBezTo>
                    <a:cubicBezTo>
                      <a:pt x="616" y="146"/>
                      <a:pt x="614" y="148"/>
                      <a:pt x="612" y="152"/>
                    </a:cubicBezTo>
                    <a:cubicBezTo>
                      <a:pt x="610" y="154"/>
                      <a:pt x="610" y="156"/>
                      <a:pt x="606" y="158"/>
                    </a:cubicBezTo>
                    <a:cubicBezTo>
                      <a:pt x="604" y="162"/>
                      <a:pt x="604" y="164"/>
                      <a:pt x="602" y="166"/>
                    </a:cubicBezTo>
                    <a:cubicBezTo>
                      <a:pt x="600" y="168"/>
                      <a:pt x="600" y="172"/>
                      <a:pt x="596" y="174"/>
                    </a:cubicBezTo>
                    <a:cubicBezTo>
                      <a:pt x="594" y="178"/>
                      <a:pt x="592" y="182"/>
                      <a:pt x="590" y="186"/>
                    </a:cubicBezTo>
                    <a:cubicBezTo>
                      <a:pt x="586" y="189"/>
                      <a:pt x="586" y="193"/>
                      <a:pt x="584" y="195"/>
                    </a:cubicBezTo>
                    <a:cubicBezTo>
                      <a:pt x="582" y="197"/>
                      <a:pt x="582" y="197"/>
                      <a:pt x="582" y="199"/>
                    </a:cubicBezTo>
                    <a:cubicBezTo>
                      <a:pt x="580" y="205"/>
                      <a:pt x="575" y="207"/>
                      <a:pt x="575" y="207"/>
                    </a:cubicBezTo>
                    <a:cubicBezTo>
                      <a:pt x="573" y="209"/>
                      <a:pt x="573" y="213"/>
                      <a:pt x="573" y="215"/>
                    </a:cubicBezTo>
                    <a:cubicBezTo>
                      <a:pt x="571" y="217"/>
                      <a:pt x="571" y="219"/>
                      <a:pt x="571" y="219"/>
                    </a:cubicBezTo>
                    <a:cubicBezTo>
                      <a:pt x="569" y="223"/>
                      <a:pt x="569" y="225"/>
                      <a:pt x="569" y="225"/>
                    </a:cubicBezTo>
                    <a:cubicBezTo>
                      <a:pt x="565" y="227"/>
                      <a:pt x="565" y="229"/>
                      <a:pt x="565" y="229"/>
                    </a:cubicBezTo>
                    <a:cubicBezTo>
                      <a:pt x="563" y="234"/>
                      <a:pt x="563" y="236"/>
                      <a:pt x="563" y="236"/>
                    </a:cubicBezTo>
                    <a:cubicBezTo>
                      <a:pt x="561" y="238"/>
                      <a:pt x="561" y="240"/>
                      <a:pt x="561" y="244"/>
                    </a:cubicBezTo>
                    <a:cubicBezTo>
                      <a:pt x="557" y="246"/>
                      <a:pt x="557" y="248"/>
                      <a:pt x="557" y="250"/>
                    </a:cubicBezTo>
                    <a:cubicBezTo>
                      <a:pt x="555" y="254"/>
                      <a:pt x="555" y="256"/>
                      <a:pt x="555" y="258"/>
                    </a:cubicBezTo>
                    <a:cubicBezTo>
                      <a:pt x="553" y="260"/>
                      <a:pt x="553" y="264"/>
                      <a:pt x="553" y="266"/>
                    </a:cubicBezTo>
                    <a:cubicBezTo>
                      <a:pt x="551" y="268"/>
                      <a:pt x="551" y="270"/>
                      <a:pt x="551" y="274"/>
                    </a:cubicBezTo>
                    <a:cubicBezTo>
                      <a:pt x="545" y="285"/>
                      <a:pt x="543" y="295"/>
                      <a:pt x="541" y="307"/>
                    </a:cubicBezTo>
                    <a:cubicBezTo>
                      <a:pt x="537" y="315"/>
                      <a:pt x="535" y="324"/>
                      <a:pt x="532" y="328"/>
                    </a:cubicBezTo>
                    <a:cubicBezTo>
                      <a:pt x="530" y="336"/>
                      <a:pt x="526" y="340"/>
                      <a:pt x="526" y="346"/>
                    </a:cubicBezTo>
                    <a:cubicBezTo>
                      <a:pt x="522" y="358"/>
                      <a:pt x="520" y="371"/>
                      <a:pt x="514" y="385"/>
                    </a:cubicBezTo>
                    <a:cubicBezTo>
                      <a:pt x="506" y="407"/>
                      <a:pt x="500" y="432"/>
                      <a:pt x="492" y="459"/>
                    </a:cubicBezTo>
                    <a:cubicBezTo>
                      <a:pt x="489" y="463"/>
                      <a:pt x="489" y="469"/>
                      <a:pt x="485" y="473"/>
                    </a:cubicBezTo>
                    <a:cubicBezTo>
                      <a:pt x="483" y="483"/>
                      <a:pt x="479" y="493"/>
                      <a:pt x="475" y="504"/>
                    </a:cubicBezTo>
                    <a:cubicBezTo>
                      <a:pt x="473" y="512"/>
                      <a:pt x="471" y="520"/>
                      <a:pt x="469" y="524"/>
                    </a:cubicBezTo>
                    <a:cubicBezTo>
                      <a:pt x="465" y="534"/>
                      <a:pt x="463" y="542"/>
                      <a:pt x="459" y="553"/>
                    </a:cubicBezTo>
                    <a:cubicBezTo>
                      <a:pt x="455" y="563"/>
                      <a:pt x="453" y="571"/>
                      <a:pt x="451" y="581"/>
                    </a:cubicBezTo>
                    <a:cubicBezTo>
                      <a:pt x="449" y="592"/>
                      <a:pt x="442" y="602"/>
                      <a:pt x="440" y="612"/>
                    </a:cubicBezTo>
                    <a:cubicBezTo>
                      <a:pt x="438" y="622"/>
                      <a:pt x="434" y="630"/>
                      <a:pt x="432" y="637"/>
                    </a:cubicBezTo>
                    <a:cubicBezTo>
                      <a:pt x="428" y="647"/>
                      <a:pt x="424" y="657"/>
                      <a:pt x="422" y="671"/>
                    </a:cubicBezTo>
                    <a:cubicBezTo>
                      <a:pt x="420" y="682"/>
                      <a:pt x="414" y="692"/>
                      <a:pt x="412" y="698"/>
                    </a:cubicBezTo>
                    <a:cubicBezTo>
                      <a:pt x="410" y="708"/>
                      <a:pt x="404" y="718"/>
                      <a:pt x="402" y="729"/>
                    </a:cubicBezTo>
                    <a:cubicBezTo>
                      <a:pt x="397" y="739"/>
                      <a:pt x="395" y="753"/>
                      <a:pt x="391" y="763"/>
                    </a:cubicBezTo>
                    <a:cubicBezTo>
                      <a:pt x="389" y="774"/>
                      <a:pt x="385" y="784"/>
                      <a:pt x="381" y="794"/>
                    </a:cubicBezTo>
                    <a:cubicBezTo>
                      <a:pt x="379" y="804"/>
                      <a:pt x="375" y="815"/>
                      <a:pt x="371" y="825"/>
                    </a:cubicBezTo>
                    <a:cubicBezTo>
                      <a:pt x="369" y="835"/>
                      <a:pt x="365" y="845"/>
                      <a:pt x="361" y="855"/>
                    </a:cubicBezTo>
                    <a:cubicBezTo>
                      <a:pt x="357" y="868"/>
                      <a:pt x="354" y="878"/>
                      <a:pt x="350" y="890"/>
                    </a:cubicBezTo>
                    <a:cubicBezTo>
                      <a:pt x="346" y="900"/>
                      <a:pt x="344" y="911"/>
                      <a:pt x="340" y="921"/>
                    </a:cubicBezTo>
                    <a:cubicBezTo>
                      <a:pt x="336" y="933"/>
                      <a:pt x="334" y="948"/>
                      <a:pt x="330" y="956"/>
                    </a:cubicBezTo>
                    <a:cubicBezTo>
                      <a:pt x="328" y="966"/>
                      <a:pt x="324" y="976"/>
                      <a:pt x="320" y="984"/>
                    </a:cubicBezTo>
                    <a:cubicBezTo>
                      <a:pt x="316" y="999"/>
                      <a:pt x="314" y="1013"/>
                      <a:pt x="307" y="1025"/>
                    </a:cubicBezTo>
                    <a:cubicBezTo>
                      <a:pt x="305" y="1036"/>
                      <a:pt x="303" y="1044"/>
                      <a:pt x="299" y="1054"/>
                    </a:cubicBezTo>
                    <a:cubicBezTo>
                      <a:pt x="295" y="1066"/>
                      <a:pt x="293" y="1081"/>
                      <a:pt x="289" y="1093"/>
                    </a:cubicBezTo>
                    <a:cubicBezTo>
                      <a:pt x="287" y="1105"/>
                      <a:pt x="283" y="1115"/>
                      <a:pt x="279" y="1126"/>
                    </a:cubicBezTo>
                    <a:cubicBezTo>
                      <a:pt x="275" y="1138"/>
                      <a:pt x="273" y="1152"/>
                      <a:pt x="266" y="1164"/>
                    </a:cubicBezTo>
                    <a:cubicBezTo>
                      <a:pt x="264" y="1175"/>
                      <a:pt x="262" y="1183"/>
                      <a:pt x="258" y="1189"/>
                    </a:cubicBezTo>
                    <a:cubicBezTo>
                      <a:pt x="238" y="1256"/>
                      <a:pt x="221" y="1320"/>
                      <a:pt x="203" y="1383"/>
                    </a:cubicBezTo>
                    <a:cubicBezTo>
                      <a:pt x="201" y="1387"/>
                      <a:pt x="201" y="1389"/>
                      <a:pt x="201" y="1392"/>
                    </a:cubicBezTo>
                    <a:cubicBezTo>
                      <a:pt x="183" y="1455"/>
                      <a:pt x="164" y="1520"/>
                      <a:pt x="150" y="1582"/>
                    </a:cubicBezTo>
                    <a:cubicBezTo>
                      <a:pt x="150" y="1584"/>
                      <a:pt x="146" y="1584"/>
                      <a:pt x="146" y="1586"/>
                    </a:cubicBezTo>
                    <a:cubicBezTo>
                      <a:pt x="136" y="1625"/>
                      <a:pt x="125" y="1660"/>
                      <a:pt x="119" y="1694"/>
                    </a:cubicBezTo>
                    <a:cubicBezTo>
                      <a:pt x="115" y="1698"/>
                      <a:pt x="115" y="1705"/>
                      <a:pt x="113" y="1709"/>
                    </a:cubicBezTo>
                    <a:cubicBezTo>
                      <a:pt x="105" y="1741"/>
                      <a:pt x="95" y="1776"/>
                      <a:pt x="88" y="1807"/>
                    </a:cubicBezTo>
                    <a:cubicBezTo>
                      <a:pt x="88" y="1809"/>
                      <a:pt x="84" y="1811"/>
                      <a:pt x="84" y="1813"/>
                    </a:cubicBezTo>
                    <a:cubicBezTo>
                      <a:pt x="82" y="1819"/>
                      <a:pt x="82" y="1821"/>
                      <a:pt x="82" y="1827"/>
                    </a:cubicBezTo>
                    <a:cubicBezTo>
                      <a:pt x="78" y="1844"/>
                      <a:pt x="74" y="1860"/>
                      <a:pt x="70" y="1874"/>
                    </a:cubicBezTo>
                    <a:cubicBezTo>
                      <a:pt x="68" y="1883"/>
                      <a:pt x="68" y="1889"/>
                      <a:pt x="64" y="1895"/>
                    </a:cubicBezTo>
                    <a:cubicBezTo>
                      <a:pt x="60" y="1919"/>
                      <a:pt x="54" y="1940"/>
                      <a:pt x="50" y="1960"/>
                    </a:cubicBezTo>
                    <a:cubicBezTo>
                      <a:pt x="41" y="1993"/>
                      <a:pt x="37" y="2022"/>
                      <a:pt x="31" y="2048"/>
                    </a:cubicBezTo>
                    <a:cubicBezTo>
                      <a:pt x="31" y="2052"/>
                      <a:pt x="31" y="2052"/>
                      <a:pt x="29" y="2054"/>
                    </a:cubicBezTo>
                    <a:cubicBezTo>
                      <a:pt x="27" y="2073"/>
                      <a:pt x="21" y="2089"/>
                      <a:pt x="19" y="2106"/>
                    </a:cubicBezTo>
                    <a:cubicBezTo>
                      <a:pt x="19" y="2108"/>
                      <a:pt x="17" y="2110"/>
                      <a:pt x="17" y="2114"/>
                    </a:cubicBezTo>
                    <a:cubicBezTo>
                      <a:pt x="13" y="2124"/>
                      <a:pt x="13" y="2130"/>
                      <a:pt x="11" y="2138"/>
                    </a:cubicBezTo>
                    <a:lnTo>
                      <a:pt x="11" y="2144"/>
                    </a:lnTo>
                    <a:cubicBezTo>
                      <a:pt x="11" y="2146"/>
                      <a:pt x="11" y="2149"/>
                      <a:pt x="9" y="2151"/>
                    </a:cubicBezTo>
                    <a:cubicBezTo>
                      <a:pt x="9" y="2157"/>
                      <a:pt x="7" y="2161"/>
                      <a:pt x="7" y="2165"/>
                    </a:cubicBezTo>
                    <a:cubicBezTo>
                      <a:pt x="7" y="2171"/>
                      <a:pt x="3" y="2177"/>
                      <a:pt x="3" y="2181"/>
                    </a:cubicBezTo>
                    <a:cubicBezTo>
                      <a:pt x="3" y="2191"/>
                      <a:pt x="1" y="2198"/>
                      <a:pt x="1" y="2206"/>
                    </a:cubicBezTo>
                    <a:lnTo>
                      <a:pt x="1" y="2216"/>
                    </a:lnTo>
                    <a:lnTo>
                      <a:pt x="1" y="2220"/>
                    </a:lnTo>
                    <a:lnTo>
                      <a:pt x="1" y="2241"/>
                    </a:lnTo>
                    <a:lnTo>
                      <a:pt x="1" y="2247"/>
                    </a:lnTo>
                    <a:lnTo>
                      <a:pt x="1" y="2251"/>
                    </a:lnTo>
                    <a:lnTo>
                      <a:pt x="1" y="2259"/>
                    </a:lnTo>
                    <a:cubicBezTo>
                      <a:pt x="1" y="2263"/>
                      <a:pt x="3" y="2269"/>
                      <a:pt x="3" y="2273"/>
                    </a:cubicBezTo>
                    <a:cubicBezTo>
                      <a:pt x="3" y="2277"/>
                      <a:pt x="7" y="2279"/>
                      <a:pt x="7" y="2279"/>
                    </a:cubicBezTo>
                    <a:cubicBezTo>
                      <a:pt x="7" y="2284"/>
                      <a:pt x="9" y="2288"/>
                      <a:pt x="9" y="2290"/>
                    </a:cubicBezTo>
                    <a:cubicBezTo>
                      <a:pt x="11" y="2294"/>
                      <a:pt x="11" y="2298"/>
                      <a:pt x="11" y="2300"/>
                    </a:cubicBezTo>
                    <a:cubicBezTo>
                      <a:pt x="11" y="2302"/>
                      <a:pt x="13" y="2302"/>
                      <a:pt x="13" y="2304"/>
                    </a:cubicBezTo>
                    <a:cubicBezTo>
                      <a:pt x="17" y="2312"/>
                      <a:pt x="17" y="2316"/>
                      <a:pt x="19" y="2322"/>
                    </a:cubicBezTo>
                    <a:cubicBezTo>
                      <a:pt x="21" y="2326"/>
                      <a:pt x="21" y="2331"/>
                      <a:pt x="21" y="2331"/>
                    </a:cubicBezTo>
                    <a:cubicBezTo>
                      <a:pt x="23" y="2333"/>
                      <a:pt x="23" y="2337"/>
                      <a:pt x="27" y="2341"/>
                    </a:cubicBezTo>
                    <a:cubicBezTo>
                      <a:pt x="29" y="2347"/>
                      <a:pt x="31" y="2351"/>
                      <a:pt x="33" y="2353"/>
                    </a:cubicBezTo>
                    <a:cubicBezTo>
                      <a:pt x="37" y="2355"/>
                      <a:pt x="37" y="2357"/>
                      <a:pt x="37" y="2361"/>
                    </a:cubicBezTo>
                    <a:cubicBezTo>
                      <a:pt x="41" y="2372"/>
                      <a:pt x="50" y="2378"/>
                      <a:pt x="54" y="2386"/>
                    </a:cubicBezTo>
                    <a:cubicBezTo>
                      <a:pt x="58" y="2388"/>
                      <a:pt x="58" y="2388"/>
                      <a:pt x="58" y="2392"/>
                    </a:cubicBezTo>
                    <a:cubicBezTo>
                      <a:pt x="64" y="2398"/>
                      <a:pt x="70" y="2406"/>
                      <a:pt x="78" y="2412"/>
                    </a:cubicBezTo>
                    <a:cubicBezTo>
                      <a:pt x="80" y="2414"/>
                      <a:pt x="80" y="2414"/>
                      <a:pt x="82" y="2414"/>
                    </a:cubicBezTo>
                    <a:cubicBezTo>
                      <a:pt x="91" y="2423"/>
                      <a:pt x="99" y="2427"/>
                      <a:pt x="105" y="2433"/>
                    </a:cubicBezTo>
                    <a:cubicBezTo>
                      <a:pt x="119" y="2439"/>
                      <a:pt x="125" y="2445"/>
                      <a:pt x="134" y="2449"/>
                    </a:cubicBezTo>
                    <a:lnTo>
                      <a:pt x="265" y="2524"/>
                    </a:lnTo>
                    <a:lnTo>
                      <a:pt x="265" y="2524"/>
                    </a:lnTo>
                    <a:cubicBezTo>
                      <a:pt x="257" y="2518"/>
                      <a:pt x="251" y="2514"/>
                      <a:pt x="244" y="2507"/>
                    </a:cubicBezTo>
                    <a:cubicBezTo>
                      <a:pt x="242" y="2504"/>
                      <a:pt x="242" y="2504"/>
                      <a:pt x="238" y="2504"/>
                    </a:cubicBezTo>
                    <a:lnTo>
                      <a:pt x="217" y="2484"/>
                    </a:lnTo>
                    <a:cubicBezTo>
                      <a:pt x="215" y="2480"/>
                      <a:pt x="215" y="2480"/>
                      <a:pt x="215" y="2478"/>
                    </a:cubicBezTo>
                    <a:cubicBezTo>
                      <a:pt x="207" y="2470"/>
                      <a:pt x="203" y="2464"/>
                      <a:pt x="197" y="2453"/>
                    </a:cubicBezTo>
                    <a:cubicBezTo>
                      <a:pt x="195" y="2449"/>
                      <a:pt x="195" y="2447"/>
                      <a:pt x="193" y="2445"/>
                    </a:cubicBezTo>
                    <a:cubicBezTo>
                      <a:pt x="191" y="2439"/>
                      <a:pt x="187" y="2437"/>
                      <a:pt x="187" y="2433"/>
                    </a:cubicBezTo>
                    <a:cubicBezTo>
                      <a:pt x="185" y="2427"/>
                      <a:pt x="183" y="2425"/>
                      <a:pt x="183" y="2419"/>
                    </a:cubicBezTo>
                    <a:cubicBezTo>
                      <a:pt x="181" y="2417"/>
                      <a:pt x="181" y="2414"/>
                      <a:pt x="181" y="2412"/>
                    </a:cubicBezTo>
                    <a:cubicBezTo>
                      <a:pt x="176" y="2404"/>
                      <a:pt x="174" y="2398"/>
                      <a:pt x="174" y="2394"/>
                    </a:cubicBezTo>
                    <a:cubicBezTo>
                      <a:pt x="174" y="2392"/>
                      <a:pt x="172" y="2392"/>
                      <a:pt x="172" y="2388"/>
                    </a:cubicBezTo>
                    <a:cubicBezTo>
                      <a:pt x="170" y="2382"/>
                      <a:pt x="170" y="2376"/>
                      <a:pt x="166" y="2372"/>
                    </a:cubicBezTo>
                    <a:cubicBezTo>
                      <a:pt x="164" y="2361"/>
                      <a:pt x="164" y="2353"/>
                      <a:pt x="164" y="2345"/>
                    </a:cubicBezTo>
                    <a:lnTo>
                      <a:pt x="164" y="2341"/>
                    </a:lnTo>
                    <a:cubicBezTo>
                      <a:pt x="164" y="2333"/>
                      <a:pt x="162" y="2322"/>
                      <a:pt x="162" y="2314"/>
                    </a:cubicBezTo>
                    <a:lnTo>
                      <a:pt x="162" y="2310"/>
                    </a:lnTo>
                    <a:cubicBezTo>
                      <a:pt x="162" y="2300"/>
                      <a:pt x="162" y="2292"/>
                      <a:pt x="164" y="2281"/>
                    </a:cubicBezTo>
                    <a:cubicBezTo>
                      <a:pt x="166" y="2269"/>
                      <a:pt x="166" y="2259"/>
                      <a:pt x="166" y="2249"/>
                    </a:cubicBezTo>
                    <a:cubicBezTo>
                      <a:pt x="166" y="2245"/>
                      <a:pt x="166" y="2243"/>
                      <a:pt x="170" y="2241"/>
                    </a:cubicBezTo>
                    <a:cubicBezTo>
                      <a:pt x="172" y="2228"/>
                      <a:pt x="172" y="2218"/>
                      <a:pt x="174" y="2204"/>
                    </a:cubicBezTo>
                    <a:cubicBezTo>
                      <a:pt x="176" y="2189"/>
                      <a:pt x="181" y="2173"/>
                      <a:pt x="185" y="2157"/>
                    </a:cubicBezTo>
                    <a:cubicBezTo>
                      <a:pt x="185" y="2153"/>
                      <a:pt x="187" y="2151"/>
                      <a:pt x="187" y="2149"/>
                    </a:cubicBezTo>
                    <a:cubicBezTo>
                      <a:pt x="193" y="2120"/>
                      <a:pt x="197" y="2091"/>
                      <a:pt x="205" y="2065"/>
                    </a:cubicBezTo>
                    <a:cubicBezTo>
                      <a:pt x="211" y="2038"/>
                      <a:pt x="215" y="2018"/>
                      <a:pt x="221" y="1997"/>
                    </a:cubicBezTo>
                    <a:cubicBezTo>
                      <a:pt x="224" y="1989"/>
                      <a:pt x="224" y="1985"/>
                      <a:pt x="226" y="1977"/>
                    </a:cubicBezTo>
                    <a:cubicBezTo>
                      <a:pt x="232" y="1962"/>
                      <a:pt x="234" y="1944"/>
                      <a:pt x="238" y="1928"/>
                    </a:cubicBezTo>
                    <a:cubicBezTo>
                      <a:pt x="242" y="1921"/>
                      <a:pt x="242" y="1915"/>
                      <a:pt x="244" y="1907"/>
                    </a:cubicBezTo>
                    <a:cubicBezTo>
                      <a:pt x="252" y="1874"/>
                      <a:pt x="258" y="1844"/>
                      <a:pt x="269" y="1811"/>
                    </a:cubicBezTo>
                    <a:cubicBezTo>
                      <a:pt x="273" y="1805"/>
                      <a:pt x="273" y="1801"/>
                      <a:pt x="275" y="1795"/>
                    </a:cubicBezTo>
                    <a:cubicBezTo>
                      <a:pt x="285" y="1762"/>
                      <a:pt x="293" y="1727"/>
                      <a:pt x="303" y="1690"/>
                    </a:cubicBezTo>
                    <a:cubicBezTo>
                      <a:pt x="305" y="1688"/>
                      <a:pt x="305" y="1682"/>
                      <a:pt x="305" y="1680"/>
                    </a:cubicBezTo>
                    <a:cubicBezTo>
                      <a:pt x="324" y="1619"/>
                      <a:pt x="338" y="1555"/>
                      <a:pt x="357" y="1492"/>
                    </a:cubicBezTo>
                    <a:cubicBezTo>
                      <a:pt x="357" y="1488"/>
                      <a:pt x="359" y="1486"/>
                      <a:pt x="359" y="1484"/>
                    </a:cubicBezTo>
                    <a:cubicBezTo>
                      <a:pt x="377" y="1420"/>
                      <a:pt x="395" y="1353"/>
                      <a:pt x="416" y="1289"/>
                    </a:cubicBezTo>
                    <a:cubicBezTo>
                      <a:pt x="418" y="1281"/>
                      <a:pt x="420" y="1271"/>
                      <a:pt x="422" y="1263"/>
                    </a:cubicBezTo>
                    <a:cubicBezTo>
                      <a:pt x="428" y="1248"/>
                      <a:pt x="430" y="1236"/>
                      <a:pt x="436" y="1222"/>
                    </a:cubicBezTo>
                    <a:cubicBezTo>
                      <a:pt x="438" y="1211"/>
                      <a:pt x="442" y="1201"/>
                      <a:pt x="447" y="1191"/>
                    </a:cubicBezTo>
                    <a:cubicBezTo>
                      <a:pt x="451" y="1179"/>
                      <a:pt x="453" y="1166"/>
                      <a:pt x="459" y="1154"/>
                    </a:cubicBezTo>
                    <a:cubicBezTo>
                      <a:pt x="461" y="1144"/>
                      <a:pt x="467" y="1134"/>
                      <a:pt x="469" y="1123"/>
                    </a:cubicBezTo>
                    <a:cubicBezTo>
                      <a:pt x="473" y="1109"/>
                      <a:pt x="477" y="1097"/>
                      <a:pt x="481" y="1085"/>
                    </a:cubicBezTo>
                    <a:cubicBezTo>
                      <a:pt x="483" y="1074"/>
                      <a:pt x="487" y="1064"/>
                      <a:pt x="492" y="1056"/>
                    </a:cubicBezTo>
                    <a:cubicBezTo>
                      <a:pt x="498" y="1044"/>
                      <a:pt x="500" y="1027"/>
                      <a:pt x="504" y="1015"/>
                    </a:cubicBezTo>
                    <a:cubicBezTo>
                      <a:pt x="508" y="1007"/>
                      <a:pt x="510" y="997"/>
                      <a:pt x="512" y="991"/>
                    </a:cubicBezTo>
                    <a:cubicBezTo>
                      <a:pt x="518" y="976"/>
                      <a:pt x="520" y="964"/>
                      <a:pt x="524" y="952"/>
                    </a:cubicBezTo>
                    <a:cubicBezTo>
                      <a:pt x="528" y="941"/>
                      <a:pt x="532" y="931"/>
                      <a:pt x="535" y="923"/>
                    </a:cubicBezTo>
                    <a:cubicBezTo>
                      <a:pt x="541" y="911"/>
                      <a:pt x="543" y="898"/>
                      <a:pt x="545" y="888"/>
                    </a:cubicBezTo>
                    <a:cubicBezTo>
                      <a:pt x="549" y="878"/>
                      <a:pt x="551" y="870"/>
                      <a:pt x="553" y="862"/>
                    </a:cubicBezTo>
                    <a:cubicBezTo>
                      <a:pt x="559" y="849"/>
                      <a:pt x="561" y="837"/>
                      <a:pt x="565" y="827"/>
                    </a:cubicBezTo>
                    <a:cubicBezTo>
                      <a:pt x="569" y="819"/>
                      <a:pt x="571" y="808"/>
                      <a:pt x="573" y="800"/>
                    </a:cubicBezTo>
                    <a:cubicBezTo>
                      <a:pt x="580" y="788"/>
                      <a:pt x="582" y="776"/>
                      <a:pt x="586" y="761"/>
                    </a:cubicBezTo>
                    <a:cubicBezTo>
                      <a:pt x="590" y="755"/>
                      <a:pt x="592" y="747"/>
                      <a:pt x="594" y="741"/>
                    </a:cubicBezTo>
                    <a:cubicBezTo>
                      <a:pt x="600" y="729"/>
                      <a:pt x="602" y="718"/>
                      <a:pt x="604" y="706"/>
                    </a:cubicBezTo>
                    <a:lnTo>
                      <a:pt x="612" y="684"/>
                    </a:lnTo>
                    <a:cubicBezTo>
                      <a:pt x="616" y="669"/>
                      <a:pt x="620" y="659"/>
                      <a:pt x="622" y="649"/>
                    </a:cubicBezTo>
                    <a:cubicBezTo>
                      <a:pt x="625" y="645"/>
                      <a:pt x="627" y="639"/>
                      <a:pt x="627" y="632"/>
                    </a:cubicBezTo>
                    <a:lnTo>
                      <a:pt x="643" y="585"/>
                    </a:lnTo>
                    <a:cubicBezTo>
                      <a:pt x="651" y="565"/>
                      <a:pt x="655" y="551"/>
                      <a:pt x="657" y="534"/>
                    </a:cubicBezTo>
                    <a:cubicBezTo>
                      <a:pt x="667" y="502"/>
                      <a:pt x="678" y="473"/>
                      <a:pt x="686" y="448"/>
                    </a:cubicBezTo>
                    <a:cubicBezTo>
                      <a:pt x="688" y="440"/>
                      <a:pt x="692" y="434"/>
                      <a:pt x="692" y="430"/>
                    </a:cubicBezTo>
                    <a:cubicBezTo>
                      <a:pt x="694" y="422"/>
                      <a:pt x="696" y="414"/>
                      <a:pt x="698" y="409"/>
                    </a:cubicBezTo>
                    <a:cubicBezTo>
                      <a:pt x="704" y="397"/>
                      <a:pt x="706" y="387"/>
                      <a:pt x="708" y="379"/>
                    </a:cubicBezTo>
                    <a:lnTo>
                      <a:pt x="725" y="340"/>
                    </a:lnTo>
                    <a:cubicBezTo>
                      <a:pt x="729" y="328"/>
                      <a:pt x="735" y="315"/>
                      <a:pt x="743" y="305"/>
                    </a:cubicBezTo>
                    <a:cubicBezTo>
                      <a:pt x="747" y="295"/>
                      <a:pt x="755" y="285"/>
                      <a:pt x="760" y="274"/>
                    </a:cubicBezTo>
                    <a:cubicBezTo>
                      <a:pt x="764" y="270"/>
                      <a:pt x="764" y="268"/>
                      <a:pt x="766" y="266"/>
                    </a:cubicBezTo>
                    <a:cubicBezTo>
                      <a:pt x="774" y="256"/>
                      <a:pt x="778" y="248"/>
                      <a:pt x="786" y="238"/>
                    </a:cubicBezTo>
                    <a:cubicBezTo>
                      <a:pt x="794" y="227"/>
                      <a:pt x="800" y="217"/>
                      <a:pt x="809" y="209"/>
                    </a:cubicBezTo>
                    <a:cubicBezTo>
                      <a:pt x="817" y="199"/>
                      <a:pt x="827" y="193"/>
                      <a:pt x="835" y="184"/>
                    </a:cubicBezTo>
                    <a:cubicBezTo>
                      <a:pt x="841" y="176"/>
                      <a:pt x="852" y="168"/>
                      <a:pt x="860" y="164"/>
                    </a:cubicBezTo>
                    <a:cubicBezTo>
                      <a:pt x="870" y="156"/>
                      <a:pt x="878" y="152"/>
                      <a:pt x="886" y="146"/>
                    </a:cubicBezTo>
                    <a:cubicBezTo>
                      <a:pt x="911" y="119"/>
                      <a:pt x="923" y="113"/>
                      <a:pt x="938" y="105"/>
                    </a:cubicBezTo>
                    <a:cubicBezTo>
                      <a:pt x="950" y="101"/>
                      <a:pt x="960" y="98"/>
                      <a:pt x="972" y="98"/>
                    </a:cubicBezTo>
                    <a:cubicBezTo>
                      <a:pt x="981" y="98"/>
                      <a:pt x="988" y="97"/>
                      <a:pt x="995" y="97"/>
                    </a:cubicBezTo>
                    <a:cubicBezTo>
                      <a:pt x="998" y="97"/>
                      <a:pt x="1002" y="97"/>
                      <a:pt x="1005" y="98"/>
                    </a:cubicBezTo>
                    <a:cubicBezTo>
                      <a:pt x="1019" y="101"/>
                      <a:pt x="1026" y="103"/>
                      <a:pt x="1036" y="107"/>
                    </a:cubicBezTo>
                    <a:lnTo>
                      <a:pt x="876" y="15"/>
                    </a:lnTo>
                    <a:cubicBezTo>
                      <a:pt x="870" y="13"/>
                      <a:pt x="868" y="11"/>
                      <a:pt x="866" y="11"/>
                    </a:cubicBezTo>
                    <a:cubicBezTo>
                      <a:pt x="860" y="8"/>
                      <a:pt x="858" y="8"/>
                      <a:pt x="852" y="4"/>
                    </a:cubicBezTo>
                    <a:cubicBezTo>
                      <a:pt x="850" y="4"/>
                      <a:pt x="848" y="2"/>
                      <a:pt x="845" y="2"/>
                    </a:cubicBezTo>
                    <a:cubicBezTo>
                      <a:pt x="837" y="0"/>
                      <a:pt x="835" y="0"/>
                      <a:pt x="831" y="0"/>
                    </a:cubicBezTo>
                    <a:close/>
                    <a:moveTo>
                      <a:pt x="265" y="2524"/>
                    </a:moveTo>
                    <a:cubicBezTo>
                      <a:pt x="266" y="2525"/>
                      <a:pt x="267" y="2526"/>
                      <a:pt x="269" y="2527"/>
                    </a:cubicBezTo>
                    <a:cubicBezTo>
                      <a:pt x="277" y="2533"/>
                      <a:pt x="287" y="2537"/>
                      <a:pt x="295" y="2541"/>
                    </a:cubicBezTo>
                    <a:lnTo>
                      <a:pt x="265" y="2524"/>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37"/>
              <p:cNvSpPr/>
              <p:nvPr/>
            </p:nvSpPr>
            <p:spPr>
              <a:xfrm rot="39010">
                <a:off x="4931546" y="2862909"/>
                <a:ext cx="288643" cy="1248751"/>
              </a:xfrm>
              <a:custGeom>
                <a:avLst/>
                <a:gdLst/>
                <a:ahLst/>
                <a:cxnLst/>
                <a:rect l="l" t="t" r="r" b="b"/>
                <a:pathLst>
                  <a:path w="1229" h="5317" extrusionOk="0">
                    <a:moveTo>
                      <a:pt x="843" y="1"/>
                    </a:moveTo>
                    <a:cubicBezTo>
                      <a:pt x="816" y="1"/>
                      <a:pt x="787" y="10"/>
                      <a:pt x="758" y="26"/>
                    </a:cubicBezTo>
                    <a:cubicBezTo>
                      <a:pt x="690" y="65"/>
                      <a:pt x="623" y="147"/>
                      <a:pt x="588" y="251"/>
                    </a:cubicBezTo>
                    <a:cubicBezTo>
                      <a:pt x="492" y="558"/>
                      <a:pt x="154" y="1606"/>
                      <a:pt x="80" y="2070"/>
                    </a:cubicBezTo>
                    <a:cubicBezTo>
                      <a:pt x="1" y="2559"/>
                      <a:pt x="430" y="2258"/>
                      <a:pt x="432" y="2804"/>
                    </a:cubicBezTo>
                    <a:cubicBezTo>
                      <a:pt x="434" y="3872"/>
                      <a:pt x="547" y="4760"/>
                      <a:pt x="717" y="5204"/>
                    </a:cubicBezTo>
                    <a:cubicBezTo>
                      <a:pt x="744" y="5275"/>
                      <a:pt x="785" y="5316"/>
                      <a:pt x="826" y="5316"/>
                    </a:cubicBezTo>
                    <a:cubicBezTo>
                      <a:pt x="838" y="5316"/>
                      <a:pt x="849" y="5313"/>
                      <a:pt x="860" y="5307"/>
                    </a:cubicBezTo>
                    <a:cubicBezTo>
                      <a:pt x="891" y="5290"/>
                      <a:pt x="921" y="5241"/>
                      <a:pt x="944" y="5157"/>
                    </a:cubicBezTo>
                    <a:cubicBezTo>
                      <a:pt x="1110" y="4523"/>
                      <a:pt x="1228" y="3508"/>
                      <a:pt x="1226" y="2438"/>
                    </a:cubicBezTo>
                    <a:cubicBezTo>
                      <a:pt x="1222" y="1385"/>
                      <a:pt x="1085" y="536"/>
                      <a:pt x="936" y="75"/>
                    </a:cubicBezTo>
                    <a:cubicBezTo>
                      <a:pt x="921" y="24"/>
                      <a:pt x="885" y="1"/>
                      <a:pt x="8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37"/>
              <p:cNvSpPr/>
              <p:nvPr/>
            </p:nvSpPr>
            <p:spPr>
              <a:xfrm rot="39010">
                <a:off x="5171098" y="3171374"/>
                <a:ext cx="532193" cy="347123"/>
              </a:xfrm>
              <a:custGeom>
                <a:avLst/>
                <a:gdLst/>
                <a:ahLst/>
                <a:cxnLst/>
                <a:rect l="l" t="t" r="r" b="b"/>
                <a:pathLst>
                  <a:path w="2266" h="1478" extrusionOk="0">
                    <a:moveTo>
                      <a:pt x="2236" y="1"/>
                    </a:moveTo>
                    <a:cubicBezTo>
                      <a:pt x="2226" y="1"/>
                      <a:pt x="2217" y="8"/>
                      <a:pt x="2212" y="17"/>
                    </a:cubicBezTo>
                    <a:cubicBezTo>
                      <a:pt x="1993" y="659"/>
                      <a:pt x="1625" y="1089"/>
                      <a:pt x="1117" y="1296"/>
                    </a:cubicBezTo>
                    <a:cubicBezTo>
                      <a:pt x="881" y="1392"/>
                      <a:pt x="652" y="1423"/>
                      <a:pt x="464" y="1423"/>
                    </a:cubicBezTo>
                    <a:cubicBezTo>
                      <a:pt x="255" y="1423"/>
                      <a:pt x="97" y="1385"/>
                      <a:pt x="41" y="1357"/>
                    </a:cubicBezTo>
                    <a:cubicBezTo>
                      <a:pt x="38" y="1356"/>
                      <a:pt x="35" y="1356"/>
                      <a:pt x="32" y="1356"/>
                    </a:cubicBezTo>
                    <a:cubicBezTo>
                      <a:pt x="21" y="1356"/>
                      <a:pt x="11" y="1360"/>
                      <a:pt x="5" y="1369"/>
                    </a:cubicBezTo>
                    <a:cubicBezTo>
                      <a:pt x="0" y="1384"/>
                      <a:pt x="5" y="1398"/>
                      <a:pt x="19" y="1406"/>
                    </a:cubicBezTo>
                    <a:cubicBezTo>
                      <a:pt x="80" y="1437"/>
                      <a:pt x="244" y="1478"/>
                      <a:pt x="463" y="1478"/>
                    </a:cubicBezTo>
                    <a:cubicBezTo>
                      <a:pt x="657" y="1478"/>
                      <a:pt x="894" y="1445"/>
                      <a:pt x="1136" y="1347"/>
                    </a:cubicBezTo>
                    <a:cubicBezTo>
                      <a:pt x="1658" y="1134"/>
                      <a:pt x="2036" y="692"/>
                      <a:pt x="2261" y="35"/>
                    </a:cubicBezTo>
                    <a:cubicBezTo>
                      <a:pt x="2265" y="23"/>
                      <a:pt x="2259" y="7"/>
                      <a:pt x="2245" y="3"/>
                    </a:cubicBezTo>
                    <a:cubicBezTo>
                      <a:pt x="2242" y="1"/>
                      <a:pt x="2239" y="1"/>
                      <a:pt x="22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37"/>
              <p:cNvSpPr/>
              <p:nvPr/>
            </p:nvSpPr>
            <p:spPr>
              <a:xfrm rot="39010">
                <a:off x="5161991" y="3203213"/>
                <a:ext cx="573528" cy="357222"/>
              </a:xfrm>
              <a:custGeom>
                <a:avLst/>
                <a:gdLst/>
                <a:ahLst/>
                <a:cxnLst/>
                <a:rect l="l" t="t" r="r" b="b"/>
                <a:pathLst>
                  <a:path w="2442" h="1521" extrusionOk="0">
                    <a:moveTo>
                      <a:pt x="2412" y="1"/>
                    </a:moveTo>
                    <a:cubicBezTo>
                      <a:pt x="2402" y="1"/>
                      <a:pt x="2391" y="8"/>
                      <a:pt x="2388" y="17"/>
                    </a:cubicBezTo>
                    <a:cubicBezTo>
                      <a:pt x="2169" y="655"/>
                      <a:pt x="1781" y="1091"/>
                      <a:pt x="1234" y="1314"/>
                    </a:cubicBezTo>
                    <a:cubicBezTo>
                      <a:pt x="945" y="1433"/>
                      <a:pt x="666" y="1468"/>
                      <a:pt x="450" y="1468"/>
                    </a:cubicBezTo>
                    <a:cubicBezTo>
                      <a:pt x="238" y="1468"/>
                      <a:pt x="86" y="1435"/>
                      <a:pt x="42" y="1412"/>
                    </a:cubicBezTo>
                    <a:cubicBezTo>
                      <a:pt x="38" y="1411"/>
                      <a:pt x="35" y="1410"/>
                      <a:pt x="31" y="1410"/>
                    </a:cubicBezTo>
                    <a:cubicBezTo>
                      <a:pt x="22" y="1410"/>
                      <a:pt x="13" y="1416"/>
                      <a:pt x="7" y="1425"/>
                    </a:cubicBezTo>
                    <a:cubicBezTo>
                      <a:pt x="1" y="1437"/>
                      <a:pt x="7" y="1453"/>
                      <a:pt x="19" y="1459"/>
                    </a:cubicBezTo>
                    <a:cubicBezTo>
                      <a:pt x="80" y="1490"/>
                      <a:pt x="236" y="1521"/>
                      <a:pt x="445" y="1521"/>
                    </a:cubicBezTo>
                    <a:cubicBezTo>
                      <a:pt x="674" y="1521"/>
                      <a:pt x="966" y="1484"/>
                      <a:pt x="1255" y="1363"/>
                    </a:cubicBezTo>
                    <a:cubicBezTo>
                      <a:pt x="1815" y="1136"/>
                      <a:pt x="2216" y="688"/>
                      <a:pt x="2439" y="35"/>
                    </a:cubicBezTo>
                    <a:cubicBezTo>
                      <a:pt x="2441" y="23"/>
                      <a:pt x="2433" y="7"/>
                      <a:pt x="2421" y="3"/>
                    </a:cubicBezTo>
                    <a:cubicBezTo>
                      <a:pt x="2418" y="1"/>
                      <a:pt x="2415" y="1"/>
                      <a:pt x="24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37"/>
              <p:cNvSpPr/>
              <p:nvPr/>
            </p:nvSpPr>
            <p:spPr>
              <a:xfrm rot="39010">
                <a:off x="4969133" y="3710643"/>
                <a:ext cx="24425" cy="545110"/>
              </a:xfrm>
              <a:custGeom>
                <a:avLst/>
                <a:gdLst/>
                <a:ahLst/>
                <a:cxnLst/>
                <a:rect l="l" t="t" r="r" b="b"/>
                <a:pathLst>
                  <a:path w="104" h="2321" extrusionOk="0">
                    <a:moveTo>
                      <a:pt x="52" y="1"/>
                    </a:moveTo>
                    <a:cubicBezTo>
                      <a:pt x="23" y="1"/>
                      <a:pt x="1" y="23"/>
                      <a:pt x="1" y="52"/>
                    </a:cubicBezTo>
                    <a:lnTo>
                      <a:pt x="1" y="2270"/>
                    </a:lnTo>
                    <a:cubicBezTo>
                      <a:pt x="1" y="2298"/>
                      <a:pt x="23" y="2321"/>
                      <a:pt x="52" y="2321"/>
                    </a:cubicBezTo>
                    <a:cubicBezTo>
                      <a:pt x="81" y="2321"/>
                      <a:pt x="103" y="2298"/>
                      <a:pt x="103" y="2270"/>
                    </a:cubicBezTo>
                    <a:lnTo>
                      <a:pt x="103" y="52"/>
                    </a:lnTo>
                    <a:cubicBezTo>
                      <a:pt x="103" y="23"/>
                      <a:pt x="81" y="1"/>
                      <a:pt x="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37"/>
              <p:cNvSpPr/>
              <p:nvPr/>
            </p:nvSpPr>
            <p:spPr>
              <a:xfrm rot="39010">
                <a:off x="4948840" y="3438232"/>
                <a:ext cx="73276" cy="361215"/>
              </a:xfrm>
              <a:custGeom>
                <a:avLst/>
                <a:gdLst/>
                <a:ahLst/>
                <a:cxnLst/>
                <a:rect l="l" t="t" r="r" b="b"/>
                <a:pathLst>
                  <a:path w="312" h="1538" extrusionOk="0">
                    <a:moveTo>
                      <a:pt x="156" y="1"/>
                    </a:moveTo>
                    <a:cubicBezTo>
                      <a:pt x="68" y="1"/>
                      <a:pt x="0" y="68"/>
                      <a:pt x="0" y="156"/>
                    </a:cubicBezTo>
                    <a:lnTo>
                      <a:pt x="0" y="1382"/>
                    </a:lnTo>
                    <a:cubicBezTo>
                      <a:pt x="0" y="1468"/>
                      <a:pt x="68" y="1537"/>
                      <a:pt x="156" y="1537"/>
                    </a:cubicBezTo>
                    <a:cubicBezTo>
                      <a:pt x="242" y="1537"/>
                      <a:pt x="311" y="1465"/>
                      <a:pt x="311" y="1382"/>
                    </a:cubicBezTo>
                    <a:lnTo>
                      <a:pt x="311" y="156"/>
                    </a:lnTo>
                    <a:cubicBezTo>
                      <a:pt x="311" y="68"/>
                      <a:pt x="242" y="1"/>
                      <a:pt x="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37"/>
              <p:cNvSpPr/>
              <p:nvPr/>
            </p:nvSpPr>
            <p:spPr>
              <a:xfrm rot="39010">
                <a:off x="5109864" y="4035228"/>
                <a:ext cx="34290" cy="13152"/>
              </a:xfrm>
              <a:custGeom>
                <a:avLst/>
                <a:gdLst/>
                <a:ahLst/>
                <a:cxnLst/>
                <a:rect l="l" t="t" r="r" b="b"/>
                <a:pathLst>
                  <a:path w="146" h="56" extrusionOk="0">
                    <a:moveTo>
                      <a:pt x="74" y="0"/>
                    </a:moveTo>
                    <a:cubicBezTo>
                      <a:pt x="74" y="0"/>
                      <a:pt x="70" y="5"/>
                      <a:pt x="66" y="5"/>
                    </a:cubicBezTo>
                    <a:cubicBezTo>
                      <a:pt x="66" y="7"/>
                      <a:pt x="64" y="7"/>
                      <a:pt x="62" y="7"/>
                    </a:cubicBezTo>
                    <a:cubicBezTo>
                      <a:pt x="58" y="7"/>
                      <a:pt x="58" y="7"/>
                      <a:pt x="54" y="9"/>
                    </a:cubicBezTo>
                    <a:cubicBezTo>
                      <a:pt x="49" y="9"/>
                      <a:pt x="47" y="11"/>
                      <a:pt x="45" y="11"/>
                    </a:cubicBezTo>
                    <a:cubicBezTo>
                      <a:pt x="45" y="11"/>
                      <a:pt x="43" y="11"/>
                      <a:pt x="39" y="15"/>
                    </a:cubicBezTo>
                    <a:cubicBezTo>
                      <a:pt x="35" y="15"/>
                      <a:pt x="33" y="15"/>
                      <a:pt x="31" y="17"/>
                    </a:cubicBezTo>
                    <a:cubicBezTo>
                      <a:pt x="31" y="17"/>
                      <a:pt x="27" y="17"/>
                      <a:pt x="25" y="19"/>
                    </a:cubicBezTo>
                    <a:cubicBezTo>
                      <a:pt x="23" y="19"/>
                      <a:pt x="21" y="21"/>
                      <a:pt x="13" y="25"/>
                    </a:cubicBezTo>
                    <a:cubicBezTo>
                      <a:pt x="11" y="25"/>
                      <a:pt x="11" y="27"/>
                      <a:pt x="6" y="27"/>
                    </a:cubicBezTo>
                    <a:cubicBezTo>
                      <a:pt x="4" y="27"/>
                      <a:pt x="4" y="27"/>
                      <a:pt x="0" y="29"/>
                    </a:cubicBezTo>
                    <a:lnTo>
                      <a:pt x="45" y="56"/>
                    </a:lnTo>
                    <a:cubicBezTo>
                      <a:pt x="47" y="56"/>
                      <a:pt x="51" y="56"/>
                      <a:pt x="54" y="54"/>
                    </a:cubicBezTo>
                    <a:cubicBezTo>
                      <a:pt x="56" y="54"/>
                      <a:pt x="56" y="50"/>
                      <a:pt x="58" y="50"/>
                    </a:cubicBezTo>
                    <a:cubicBezTo>
                      <a:pt x="62" y="50"/>
                      <a:pt x="62" y="48"/>
                      <a:pt x="64" y="48"/>
                    </a:cubicBezTo>
                    <a:cubicBezTo>
                      <a:pt x="66" y="48"/>
                      <a:pt x="70" y="48"/>
                      <a:pt x="74" y="46"/>
                    </a:cubicBezTo>
                    <a:cubicBezTo>
                      <a:pt x="74" y="46"/>
                      <a:pt x="76" y="41"/>
                      <a:pt x="78" y="41"/>
                    </a:cubicBezTo>
                    <a:cubicBezTo>
                      <a:pt x="80" y="41"/>
                      <a:pt x="86" y="41"/>
                      <a:pt x="88" y="39"/>
                    </a:cubicBezTo>
                    <a:cubicBezTo>
                      <a:pt x="88" y="39"/>
                      <a:pt x="90" y="37"/>
                      <a:pt x="94" y="37"/>
                    </a:cubicBezTo>
                    <a:cubicBezTo>
                      <a:pt x="96" y="37"/>
                      <a:pt x="99" y="35"/>
                      <a:pt x="101" y="35"/>
                    </a:cubicBezTo>
                    <a:cubicBezTo>
                      <a:pt x="105" y="35"/>
                      <a:pt x="107" y="31"/>
                      <a:pt x="109" y="31"/>
                    </a:cubicBezTo>
                    <a:cubicBezTo>
                      <a:pt x="109" y="29"/>
                      <a:pt x="111" y="29"/>
                      <a:pt x="115" y="29"/>
                    </a:cubicBezTo>
                    <a:cubicBezTo>
                      <a:pt x="117" y="27"/>
                      <a:pt x="119" y="27"/>
                      <a:pt x="125" y="27"/>
                    </a:cubicBezTo>
                    <a:lnTo>
                      <a:pt x="137" y="27"/>
                    </a:lnTo>
                    <a:cubicBezTo>
                      <a:pt x="139" y="27"/>
                      <a:pt x="141" y="29"/>
                      <a:pt x="146" y="29"/>
                    </a:cubicBezTo>
                    <a:lnTo>
                      <a:pt x="96" y="5"/>
                    </a:lnTo>
                    <a:cubicBezTo>
                      <a:pt x="94" y="0"/>
                      <a:pt x="94" y="0"/>
                      <a:pt x="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37"/>
              <p:cNvSpPr/>
              <p:nvPr/>
            </p:nvSpPr>
            <p:spPr>
              <a:xfrm rot="39010">
                <a:off x="4957757" y="4041047"/>
                <a:ext cx="162288" cy="193290"/>
              </a:xfrm>
              <a:custGeom>
                <a:avLst/>
                <a:gdLst/>
                <a:ahLst/>
                <a:cxnLst/>
                <a:rect l="l" t="t" r="r" b="b"/>
                <a:pathLst>
                  <a:path w="691" h="823" extrusionOk="0">
                    <a:moveTo>
                      <a:pt x="643" y="0"/>
                    </a:moveTo>
                    <a:lnTo>
                      <a:pt x="1" y="798"/>
                    </a:lnTo>
                    <a:lnTo>
                      <a:pt x="50" y="823"/>
                    </a:lnTo>
                    <a:lnTo>
                      <a:pt x="690" y="27"/>
                    </a:lnTo>
                    <a:lnTo>
                      <a:pt x="64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37"/>
              <p:cNvSpPr/>
              <p:nvPr/>
            </p:nvSpPr>
            <p:spPr>
              <a:xfrm rot="39010">
                <a:off x="4948069" y="4226386"/>
                <a:ext cx="21372" cy="39222"/>
              </a:xfrm>
              <a:custGeom>
                <a:avLst/>
                <a:gdLst/>
                <a:ahLst/>
                <a:cxnLst/>
                <a:rect l="l" t="t" r="r" b="b"/>
                <a:pathLst>
                  <a:path w="91" h="167" extrusionOk="0">
                    <a:moveTo>
                      <a:pt x="40" y="0"/>
                    </a:moveTo>
                    <a:cubicBezTo>
                      <a:pt x="38" y="0"/>
                      <a:pt x="37" y="0"/>
                      <a:pt x="37" y="1"/>
                    </a:cubicBezTo>
                    <a:cubicBezTo>
                      <a:pt x="37" y="3"/>
                      <a:pt x="37" y="3"/>
                      <a:pt x="33" y="5"/>
                    </a:cubicBezTo>
                    <a:cubicBezTo>
                      <a:pt x="33" y="9"/>
                      <a:pt x="33" y="9"/>
                      <a:pt x="31" y="11"/>
                    </a:cubicBezTo>
                    <a:cubicBezTo>
                      <a:pt x="29" y="13"/>
                      <a:pt x="29" y="13"/>
                      <a:pt x="27" y="19"/>
                    </a:cubicBezTo>
                    <a:cubicBezTo>
                      <a:pt x="25" y="21"/>
                      <a:pt x="25" y="26"/>
                      <a:pt x="21" y="30"/>
                    </a:cubicBezTo>
                    <a:cubicBezTo>
                      <a:pt x="18" y="32"/>
                      <a:pt x="18" y="32"/>
                      <a:pt x="16" y="36"/>
                    </a:cubicBezTo>
                    <a:cubicBezTo>
                      <a:pt x="16" y="40"/>
                      <a:pt x="16" y="42"/>
                      <a:pt x="10" y="50"/>
                    </a:cubicBezTo>
                    <a:cubicBezTo>
                      <a:pt x="10" y="50"/>
                      <a:pt x="10" y="52"/>
                      <a:pt x="6" y="66"/>
                    </a:cubicBezTo>
                    <a:cubicBezTo>
                      <a:pt x="4" y="66"/>
                      <a:pt x="4" y="71"/>
                      <a:pt x="0" y="93"/>
                    </a:cubicBezTo>
                    <a:lnTo>
                      <a:pt x="0" y="101"/>
                    </a:lnTo>
                    <a:lnTo>
                      <a:pt x="0" y="105"/>
                    </a:lnTo>
                    <a:lnTo>
                      <a:pt x="10" y="118"/>
                    </a:lnTo>
                    <a:cubicBezTo>
                      <a:pt x="10" y="118"/>
                      <a:pt x="10" y="122"/>
                      <a:pt x="14" y="124"/>
                    </a:cubicBezTo>
                    <a:cubicBezTo>
                      <a:pt x="14" y="126"/>
                      <a:pt x="14" y="126"/>
                      <a:pt x="16" y="128"/>
                    </a:cubicBezTo>
                    <a:cubicBezTo>
                      <a:pt x="16" y="132"/>
                      <a:pt x="16" y="132"/>
                      <a:pt x="21" y="136"/>
                    </a:cubicBezTo>
                    <a:cubicBezTo>
                      <a:pt x="25" y="136"/>
                      <a:pt x="27" y="138"/>
                      <a:pt x="29" y="142"/>
                    </a:cubicBezTo>
                    <a:lnTo>
                      <a:pt x="72" y="164"/>
                    </a:lnTo>
                    <a:lnTo>
                      <a:pt x="72" y="164"/>
                    </a:lnTo>
                    <a:cubicBezTo>
                      <a:pt x="71" y="163"/>
                      <a:pt x="69" y="161"/>
                      <a:pt x="68" y="158"/>
                    </a:cubicBezTo>
                    <a:cubicBezTo>
                      <a:pt x="68" y="156"/>
                      <a:pt x="66" y="154"/>
                      <a:pt x="61" y="152"/>
                    </a:cubicBezTo>
                    <a:cubicBezTo>
                      <a:pt x="59" y="148"/>
                      <a:pt x="59" y="144"/>
                      <a:pt x="57" y="138"/>
                    </a:cubicBezTo>
                    <a:cubicBezTo>
                      <a:pt x="57" y="134"/>
                      <a:pt x="55" y="128"/>
                      <a:pt x="55" y="124"/>
                    </a:cubicBezTo>
                    <a:lnTo>
                      <a:pt x="55" y="107"/>
                    </a:lnTo>
                    <a:cubicBezTo>
                      <a:pt x="55" y="103"/>
                      <a:pt x="55" y="97"/>
                      <a:pt x="57" y="91"/>
                    </a:cubicBezTo>
                    <a:cubicBezTo>
                      <a:pt x="57" y="85"/>
                      <a:pt x="59" y="81"/>
                      <a:pt x="61" y="73"/>
                    </a:cubicBezTo>
                    <a:cubicBezTo>
                      <a:pt x="66" y="66"/>
                      <a:pt x="68" y="62"/>
                      <a:pt x="70" y="54"/>
                    </a:cubicBezTo>
                    <a:cubicBezTo>
                      <a:pt x="72" y="50"/>
                      <a:pt x="76" y="44"/>
                      <a:pt x="80" y="36"/>
                    </a:cubicBezTo>
                    <a:cubicBezTo>
                      <a:pt x="82" y="32"/>
                      <a:pt x="86" y="26"/>
                      <a:pt x="90" y="21"/>
                    </a:cubicBezTo>
                    <a:cubicBezTo>
                      <a:pt x="90" y="21"/>
                      <a:pt x="51" y="0"/>
                      <a:pt x="40" y="0"/>
                    </a:cubicBezTo>
                    <a:close/>
                    <a:moveTo>
                      <a:pt x="72" y="164"/>
                    </a:moveTo>
                    <a:cubicBezTo>
                      <a:pt x="75" y="166"/>
                      <a:pt x="77" y="167"/>
                      <a:pt x="78" y="167"/>
                    </a:cubicBezTo>
                    <a:lnTo>
                      <a:pt x="72" y="164"/>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37"/>
              <p:cNvSpPr/>
              <p:nvPr/>
            </p:nvSpPr>
            <p:spPr>
              <a:xfrm rot="39010">
                <a:off x="4958020" y="4042839"/>
                <a:ext cx="187653" cy="226170"/>
              </a:xfrm>
              <a:custGeom>
                <a:avLst/>
                <a:gdLst/>
                <a:ahLst/>
                <a:cxnLst/>
                <a:rect l="l" t="t" r="r" b="b"/>
                <a:pathLst>
                  <a:path w="799" h="963" extrusionOk="0">
                    <a:moveTo>
                      <a:pt x="770" y="0"/>
                    </a:moveTo>
                    <a:cubicBezTo>
                      <a:pt x="748" y="0"/>
                      <a:pt x="714" y="9"/>
                      <a:pt x="688" y="20"/>
                    </a:cubicBezTo>
                    <a:lnTo>
                      <a:pt x="48" y="816"/>
                    </a:lnTo>
                    <a:cubicBezTo>
                      <a:pt x="13" y="857"/>
                      <a:pt x="1" y="912"/>
                      <a:pt x="19" y="942"/>
                    </a:cubicBezTo>
                    <a:cubicBezTo>
                      <a:pt x="26" y="955"/>
                      <a:pt x="38" y="962"/>
                      <a:pt x="52" y="962"/>
                    </a:cubicBezTo>
                    <a:cubicBezTo>
                      <a:pt x="62" y="962"/>
                      <a:pt x="72" y="958"/>
                      <a:pt x="83" y="951"/>
                    </a:cubicBezTo>
                    <a:cubicBezTo>
                      <a:pt x="93" y="944"/>
                      <a:pt x="101" y="934"/>
                      <a:pt x="111" y="924"/>
                    </a:cubicBezTo>
                    <a:lnTo>
                      <a:pt x="754" y="130"/>
                    </a:lnTo>
                    <a:cubicBezTo>
                      <a:pt x="787" y="89"/>
                      <a:pt x="799" y="32"/>
                      <a:pt x="780" y="1"/>
                    </a:cubicBezTo>
                    <a:cubicBezTo>
                      <a:pt x="777" y="1"/>
                      <a:pt x="774" y="0"/>
                      <a:pt x="7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37"/>
              <p:cNvSpPr/>
              <p:nvPr/>
            </p:nvSpPr>
            <p:spPr>
              <a:xfrm rot="39010">
                <a:off x="5115253" y="4049544"/>
                <a:ext cx="21372" cy="28183"/>
              </a:xfrm>
              <a:custGeom>
                <a:avLst/>
                <a:gdLst/>
                <a:ahLst/>
                <a:cxnLst/>
                <a:rect l="l" t="t" r="r" b="b"/>
                <a:pathLst>
                  <a:path w="91" h="120" extrusionOk="0">
                    <a:moveTo>
                      <a:pt x="73" y="1"/>
                    </a:moveTo>
                    <a:cubicBezTo>
                      <a:pt x="70" y="1"/>
                      <a:pt x="60" y="7"/>
                      <a:pt x="27" y="27"/>
                    </a:cubicBezTo>
                    <a:cubicBezTo>
                      <a:pt x="27" y="30"/>
                      <a:pt x="27" y="30"/>
                      <a:pt x="23" y="34"/>
                    </a:cubicBezTo>
                    <a:cubicBezTo>
                      <a:pt x="23" y="34"/>
                      <a:pt x="23" y="36"/>
                      <a:pt x="11" y="77"/>
                    </a:cubicBezTo>
                    <a:lnTo>
                      <a:pt x="1" y="103"/>
                    </a:lnTo>
                    <a:cubicBezTo>
                      <a:pt x="1" y="107"/>
                      <a:pt x="3" y="107"/>
                      <a:pt x="9" y="111"/>
                    </a:cubicBezTo>
                    <a:lnTo>
                      <a:pt x="19" y="117"/>
                    </a:lnTo>
                    <a:lnTo>
                      <a:pt x="19" y="117"/>
                    </a:lnTo>
                    <a:cubicBezTo>
                      <a:pt x="19" y="116"/>
                      <a:pt x="18" y="111"/>
                      <a:pt x="11" y="99"/>
                    </a:cubicBezTo>
                    <a:lnTo>
                      <a:pt x="11" y="93"/>
                    </a:lnTo>
                    <a:lnTo>
                      <a:pt x="11" y="89"/>
                    </a:lnTo>
                    <a:lnTo>
                      <a:pt x="11" y="83"/>
                    </a:lnTo>
                    <a:cubicBezTo>
                      <a:pt x="13" y="83"/>
                      <a:pt x="13" y="81"/>
                      <a:pt x="13" y="79"/>
                    </a:cubicBezTo>
                    <a:cubicBezTo>
                      <a:pt x="13" y="79"/>
                      <a:pt x="17" y="77"/>
                      <a:pt x="17" y="72"/>
                    </a:cubicBezTo>
                    <a:cubicBezTo>
                      <a:pt x="17" y="72"/>
                      <a:pt x="17" y="70"/>
                      <a:pt x="19" y="68"/>
                    </a:cubicBezTo>
                    <a:cubicBezTo>
                      <a:pt x="19" y="68"/>
                      <a:pt x="21" y="66"/>
                      <a:pt x="21" y="62"/>
                    </a:cubicBezTo>
                    <a:cubicBezTo>
                      <a:pt x="21" y="62"/>
                      <a:pt x="21" y="60"/>
                      <a:pt x="23" y="58"/>
                    </a:cubicBezTo>
                    <a:cubicBezTo>
                      <a:pt x="23" y="58"/>
                      <a:pt x="23" y="56"/>
                      <a:pt x="30" y="48"/>
                    </a:cubicBezTo>
                    <a:cubicBezTo>
                      <a:pt x="30" y="46"/>
                      <a:pt x="30" y="46"/>
                      <a:pt x="32" y="44"/>
                    </a:cubicBezTo>
                    <a:cubicBezTo>
                      <a:pt x="32" y="40"/>
                      <a:pt x="32" y="40"/>
                      <a:pt x="34" y="38"/>
                    </a:cubicBezTo>
                    <a:lnTo>
                      <a:pt x="40" y="34"/>
                    </a:lnTo>
                    <a:lnTo>
                      <a:pt x="44" y="27"/>
                    </a:lnTo>
                    <a:lnTo>
                      <a:pt x="50" y="23"/>
                    </a:lnTo>
                    <a:lnTo>
                      <a:pt x="54" y="17"/>
                    </a:lnTo>
                    <a:cubicBezTo>
                      <a:pt x="58" y="17"/>
                      <a:pt x="58" y="17"/>
                      <a:pt x="60" y="15"/>
                    </a:cubicBezTo>
                    <a:cubicBezTo>
                      <a:pt x="62" y="15"/>
                      <a:pt x="62" y="15"/>
                      <a:pt x="64" y="13"/>
                    </a:cubicBezTo>
                    <a:cubicBezTo>
                      <a:pt x="64" y="13"/>
                      <a:pt x="68" y="9"/>
                      <a:pt x="81" y="7"/>
                    </a:cubicBezTo>
                    <a:cubicBezTo>
                      <a:pt x="83" y="7"/>
                      <a:pt x="83" y="7"/>
                      <a:pt x="91" y="9"/>
                    </a:cubicBezTo>
                    <a:lnTo>
                      <a:pt x="75" y="3"/>
                    </a:lnTo>
                    <a:cubicBezTo>
                      <a:pt x="75" y="2"/>
                      <a:pt x="74" y="1"/>
                      <a:pt x="73" y="1"/>
                    </a:cubicBezTo>
                    <a:close/>
                    <a:moveTo>
                      <a:pt x="19" y="117"/>
                    </a:moveTo>
                    <a:cubicBezTo>
                      <a:pt x="19" y="117"/>
                      <a:pt x="19" y="117"/>
                      <a:pt x="19" y="117"/>
                    </a:cubicBezTo>
                    <a:cubicBezTo>
                      <a:pt x="21" y="120"/>
                      <a:pt x="21" y="120"/>
                      <a:pt x="23" y="120"/>
                    </a:cubicBezTo>
                    <a:lnTo>
                      <a:pt x="19" y="11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37"/>
              <p:cNvSpPr/>
              <p:nvPr/>
            </p:nvSpPr>
            <p:spPr>
              <a:xfrm rot="39010">
                <a:off x="5120656" y="4051003"/>
                <a:ext cx="19493" cy="25130"/>
              </a:xfrm>
              <a:custGeom>
                <a:avLst/>
                <a:gdLst/>
                <a:ahLst/>
                <a:cxnLst/>
                <a:rect l="l" t="t" r="r" b="b"/>
                <a:pathLst>
                  <a:path w="83" h="107" extrusionOk="0">
                    <a:moveTo>
                      <a:pt x="59" y="1"/>
                    </a:moveTo>
                    <a:cubicBezTo>
                      <a:pt x="53" y="1"/>
                      <a:pt x="46" y="4"/>
                      <a:pt x="39" y="9"/>
                    </a:cubicBezTo>
                    <a:cubicBezTo>
                      <a:pt x="19" y="24"/>
                      <a:pt x="0" y="54"/>
                      <a:pt x="4" y="81"/>
                    </a:cubicBezTo>
                    <a:cubicBezTo>
                      <a:pt x="6" y="98"/>
                      <a:pt x="15" y="107"/>
                      <a:pt x="27" y="107"/>
                    </a:cubicBezTo>
                    <a:cubicBezTo>
                      <a:pt x="33" y="107"/>
                      <a:pt x="39" y="105"/>
                      <a:pt x="45" y="101"/>
                    </a:cubicBezTo>
                    <a:cubicBezTo>
                      <a:pt x="66" y="85"/>
                      <a:pt x="82" y="54"/>
                      <a:pt x="80" y="30"/>
                    </a:cubicBezTo>
                    <a:cubicBezTo>
                      <a:pt x="79" y="11"/>
                      <a:pt x="70" y="1"/>
                      <a:pt x="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37"/>
              <p:cNvSpPr/>
              <p:nvPr/>
            </p:nvSpPr>
            <p:spPr>
              <a:xfrm rot="39010">
                <a:off x="4966160" y="4231758"/>
                <a:ext cx="21372" cy="27479"/>
              </a:xfrm>
              <a:custGeom>
                <a:avLst/>
                <a:gdLst/>
                <a:ahLst/>
                <a:cxnLst/>
                <a:rect l="l" t="t" r="r" b="b"/>
                <a:pathLst>
                  <a:path w="91" h="117" extrusionOk="0">
                    <a:moveTo>
                      <a:pt x="74" y="1"/>
                    </a:moveTo>
                    <a:cubicBezTo>
                      <a:pt x="72" y="1"/>
                      <a:pt x="63" y="5"/>
                      <a:pt x="25" y="28"/>
                    </a:cubicBezTo>
                    <a:cubicBezTo>
                      <a:pt x="25" y="30"/>
                      <a:pt x="25" y="30"/>
                      <a:pt x="23" y="32"/>
                    </a:cubicBezTo>
                    <a:cubicBezTo>
                      <a:pt x="23" y="32"/>
                      <a:pt x="23" y="34"/>
                      <a:pt x="11" y="75"/>
                    </a:cubicBezTo>
                    <a:cubicBezTo>
                      <a:pt x="11" y="79"/>
                      <a:pt x="11" y="79"/>
                      <a:pt x="1" y="102"/>
                    </a:cubicBezTo>
                    <a:lnTo>
                      <a:pt x="5" y="106"/>
                    </a:lnTo>
                    <a:cubicBezTo>
                      <a:pt x="7" y="106"/>
                      <a:pt x="7" y="106"/>
                      <a:pt x="11" y="108"/>
                    </a:cubicBezTo>
                    <a:lnTo>
                      <a:pt x="19" y="113"/>
                    </a:lnTo>
                    <a:lnTo>
                      <a:pt x="19" y="113"/>
                    </a:lnTo>
                    <a:cubicBezTo>
                      <a:pt x="18" y="111"/>
                      <a:pt x="16" y="106"/>
                      <a:pt x="11" y="96"/>
                    </a:cubicBezTo>
                    <a:lnTo>
                      <a:pt x="11" y="91"/>
                    </a:lnTo>
                    <a:lnTo>
                      <a:pt x="11" y="85"/>
                    </a:lnTo>
                    <a:lnTo>
                      <a:pt x="11" y="81"/>
                    </a:lnTo>
                    <a:cubicBezTo>
                      <a:pt x="13" y="81"/>
                      <a:pt x="13" y="79"/>
                      <a:pt x="13" y="75"/>
                    </a:cubicBezTo>
                    <a:cubicBezTo>
                      <a:pt x="13" y="75"/>
                      <a:pt x="15" y="73"/>
                      <a:pt x="15" y="71"/>
                    </a:cubicBezTo>
                    <a:cubicBezTo>
                      <a:pt x="15" y="71"/>
                      <a:pt x="15" y="69"/>
                      <a:pt x="19" y="65"/>
                    </a:cubicBezTo>
                    <a:cubicBezTo>
                      <a:pt x="19" y="65"/>
                      <a:pt x="21" y="63"/>
                      <a:pt x="21" y="61"/>
                    </a:cubicBezTo>
                    <a:cubicBezTo>
                      <a:pt x="21" y="61"/>
                      <a:pt x="21" y="59"/>
                      <a:pt x="23" y="55"/>
                    </a:cubicBezTo>
                    <a:cubicBezTo>
                      <a:pt x="23" y="53"/>
                      <a:pt x="23" y="53"/>
                      <a:pt x="29" y="44"/>
                    </a:cubicBezTo>
                    <a:cubicBezTo>
                      <a:pt x="29" y="42"/>
                      <a:pt x="29" y="42"/>
                      <a:pt x="32" y="40"/>
                    </a:cubicBezTo>
                    <a:cubicBezTo>
                      <a:pt x="32" y="38"/>
                      <a:pt x="32" y="38"/>
                      <a:pt x="34" y="34"/>
                    </a:cubicBezTo>
                    <a:lnTo>
                      <a:pt x="40" y="30"/>
                    </a:lnTo>
                    <a:lnTo>
                      <a:pt x="44" y="24"/>
                    </a:lnTo>
                    <a:lnTo>
                      <a:pt x="50" y="20"/>
                    </a:lnTo>
                    <a:cubicBezTo>
                      <a:pt x="52" y="20"/>
                      <a:pt x="52" y="20"/>
                      <a:pt x="54" y="18"/>
                    </a:cubicBezTo>
                    <a:cubicBezTo>
                      <a:pt x="56" y="18"/>
                      <a:pt x="56" y="18"/>
                      <a:pt x="60" y="14"/>
                    </a:cubicBezTo>
                    <a:cubicBezTo>
                      <a:pt x="62" y="14"/>
                      <a:pt x="62" y="12"/>
                      <a:pt x="81" y="8"/>
                    </a:cubicBezTo>
                    <a:cubicBezTo>
                      <a:pt x="83" y="8"/>
                      <a:pt x="83" y="8"/>
                      <a:pt x="91" y="10"/>
                    </a:cubicBezTo>
                    <a:lnTo>
                      <a:pt x="74" y="1"/>
                    </a:lnTo>
                    <a:cubicBezTo>
                      <a:pt x="74" y="1"/>
                      <a:pt x="74" y="1"/>
                      <a:pt x="74" y="1"/>
                    </a:cubicBezTo>
                    <a:close/>
                    <a:moveTo>
                      <a:pt x="19" y="113"/>
                    </a:moveTo>
                    <a:cubicBezTo>
                      <a:pt x="20" y="114"/>
                      <a:pt x="21" y="114"/>
                      <a:pt x="21" y="114"/>
                    </a:cubicBezTo>
                    <a:cubicBezTo>
                      <a:pt x="23" y="116"/>
                      <a:pt x="23" y="116"/>
                      <a:pt x="25" y="116"/>
                    </a:cubicBezTo>
                    <a:lnTo>
                      <a:pt x="19" y="113"/>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37"/>
              <p:cNvSpPr/>
              <p:nvPr/>
            </p:nvSpPr>
            <p:spPr>
              <a:xfrm rot="39010">
                <a:off x="4971556" y="4233688"/>
                <a:ext cx="19493" cy="24660"/>
              </a:xfrm>
              <a:custGeom>
                <a:avLst/>
                <a:gdLst/>
                <a:ahLst/>
                <a:cxnLst/>
                <a:rect l="l" t="t" r="r" b="b"/>
                <a:pathLst>
                  <a:path w="83" h="105" extrusionOk="0">
                    <a:moveTo>
                      <a:pt x="57" y="0"/>
                    </a:moveTo>
                    <a:cubicBezTo>
                      <a:pt x="52" y="0"/>
                      <a:pt x="46" y="2"/>
                      <a:pt x="39" y="6"/>
                    </a:cubicBezTo>
                    <a:cubicBezTo>
                      <a:pt x="19" y="22"/>
                      <a:pt x="0" y="53"/>
                      <a:pt x="2" y="77"/>
                    </a:cubicBezTo>
                    <a:cubicBezTo>
                      <a:pt x="5" y="95"/>
                      <a:pt x="13" y="105"/>
                      <a:pt x="25" y="105"/>
                    </a:cubicBezTo>
                    <a:cubicBezTo>
                      <a:pt x="30" y="105"/>
                      <a:pt x="37" y="103"/>
                      <a:pt x="43" y="98"/>
                    </a:cubicBezTo>
                    <a:cubicBezTo>
                      <a:pt x="64" y="83"/>
                      <a:pt x="82" y="53"/>
                      <a:pt x="80" y="26"/>
                    </a:cubicBezTo>
                    <a:cubicBezTo>
                      <a:pt x="79" y="9"/>
                      <a:pt x="69" y="0"/>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37"/>
              <p:cNvSpPr/>
              <p:nvPr/>
            </p:nvSpPr>
            <p:spPr>
              <a:xfrm rot="39010">
                <a:off x="6218368" y="3115289"/>
                <a:ext cx="556618" cy="754606"/>
              </a:xfrm>
              <a:custGeom>
                <a:avLst/>
                <a:gdLst/>
                <a:ahLst/>
                <a:cxnLst/>
                <a:rect l="l" t="t" r="r" b="b"/>
                <a:pathLst>
                  <a:path w="2370" h="3213" extrusionOk="0">
                    <a:moveTo>
                      <a:pt x="1" y="0"/>
                    </a:moveTo>
                    <a:lnTo>
                      <a:pt x="11" y="6"/>
                    </a:lnTo>
                    <a:lnTo>
                      <a:pt x="11" y="6"/>
                    </a:lnTo>
                    <a:cubicBezTo>
                      <a:pt x="8" y="4"/>
                      <a:pt x="4" y="2"/>
                      <a:pt x="1" y="0"/>
                    </a:cubicBezTo>
                    <a:close/>
                    <a:moveTo>
                      <a:pt x="11" y="6"/>
                    </a:moveTo>
                    <a:cubicBezTo>
                      <a:pt x="48" y="27"/>
                      <a:pt x="81" y="54"/>
                      <a:pt x="113" y="88"/>
                    </a:cubicBezTo>
                    <a:cubicBezTo>
                      <a:pt x="735" y="706"/>
                      <a:pt x="2137" y="2991"/>
                      <a:pt x="2214" y="3116"/>
                    </a:cubicBezTo>
                    <a:lnTo>
                      <a:pt x="2370" y="3212"/>
                    </a:lnTo>
                    <a:cubicBezTo>
                      <a:pt x="2294" y="3087"/>
                      <a:pt x="811" y="749"/>
                      <a:pt x="189" y="131"/>
                    </a:cubicBezTo>
                    <a:cubicBezTo>
                      <a:pt x="152" y="94"/>
                      <a:pt x="117" y="68"/>
                      <a:pt x="76" y="43"/>
                    </a:cubicBezTo>
                    <a:lnTo>
                      <a:pt x="11" y="6"/>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37"/>
              <p:cNvSpPr/>
              <p:nvPr/>
            </p:nvSpPr>
            <p:spPr>
              <a:xfrm rot="39010">
                <a:off x="5114436" y="2779984"/>
                <a:ext cx="1207416" cy="605235"/>
              </a:xfrm>
              <a:custGeom>
                <a:avLst/>
                <a:gdLst/>
                <a:ahLst/>
                <a:cxnLst/>
                <a:rect l="l" t="t" r="r" b="b"/>
                <a:pathLst>
                  <a:path w="5141" h="2577" extrusionOk="0">
                    <a:moveTo>
                      <a:pt x="4389" y="1"/>
                    </a:moveTo>
                    <a:cubicBezTo>
                      <a:pt x="4381" y="1"/>
                      <a:pt x="4373" y="5"/>
                      <a:pt x="4367" y="5"/>
                    </a:cubicBezTo>
                    <a:cubicBezTo>
                      <a:pt x="4350" y="5"/>
                      <a:pt x="4338" y="7"/>
                      <a:pt x="4324" y="7"/>
                    </a:cubicBezTo>
                    <a:cubicBezTo>
                      <a:pt x="4318" y="7"/>
                      <a:pt x="4309" y="7"/>
                      <a:pt x="4305" y="9"/>
                    </a:cubicBezTo>
                    <a:cubicBezTo>
                      <a:pt x="4297" y="11"/>
                      <a:pt x="4287" y="11"/>
                      <a:pt x="4279" y="11"/>
                    </a:cubicBezTo>
                    <a:cubicBezTo>
                      <a:pt x="4266" y="15"/>
                      <a:pt x="4256" y="15"/>
                      <a:pt x="4246" y="17"/>
                    </a:cubicBezTo>
                    <a:cubicBezTo>
                      <a:pt x="4242" y="19"/>
                      <a:pt x="4236" y="19"/>
                      <a:pt x="4232" y="19"/>
                    </a:cubicBezTo>
                    <a:cubicBezTo>
                      <a:pt x="4217" y="21"/>
                      <a:pt x="4207" y="25"/>
                      <a:pt x="4195" y="27"/>
                    </a:cubicBezTo>
                    <a:cubicBezTo>
                      <a:pt x="4187" y="30"/>
                      <a:pt x="4181" y="30"/>
                      <a:pt x="4172" y="32"/>
                    </a:cubicBezTo>
                    <a:cubicBezTo>
                      <a:pt x="4170" y="32"/>
                      <a:pt x="4166" y="36"/>
                      <a:pt x="4164" y="36"/>
                    </a:cubicBezTo>
                    <a:cubicBezTo>
                      <a:pt x="4144" y="40"/>
                      <a:pt x="4125" y="42"/>
                      <a:pt x="4105" y="48"/>
                    </a:cubicBezTo>
                    <a:cubicBezTo>
                      <a:pt x="4103" y="48"/>
                      <a:pt x="4101" y="50"/>
                      <a:pt x="4101" y="50"/>
                    </a:cubicBezTo>
                    <a:cubicBezTo>
                      <a:pt x="4095" y="52"/>
                      <a:pt x="4091" y="52"/>
                      <a:pt x="4088" y="56"/>
                    </a:cubicBezTo>
                    <a:cubicBezTo>
                      <a:pt x="4074" y="60"/>
                      <a:pt x="4062" y="62"/>
                      <a:pt x="4050" y="66"/>
                    </a:cubicBezTo>
                    <a:cubicBezTo>
                      <a:pt x="4041" y="68"/>
                      <a:pt x="4033" y="70"/>
                      <a:pt x="4023" y="73"/>
                    </a:cubicBezTo>
                    <a:cubicBezTo>
                      <a:pt x="4019" y="77"/>
                      <a:pt x="4013" y="77"/>
                      <a:pt x="4011" y="79"/>
                    </a:cubicBezTo>
                    <a:cubicBezTo>
                      <a:pt x="4007" y="81"/>
                      <a:pt x="4003" y="81"/>
                      <a:pt x="4001" y="83"/>
                    </a:cubicBezTo>
                    <a:cubicBezTo>
                      <a:pt x="3986" y="91"/>
                      <a:pt x="3968" y="97"/>
                      <a:pt x="3951" y="101"/>
                    </a:cubicBezTo>
                    <a:cubicBezTo>
                      <a:pt x="3947" y="103"/>
                      <a:pt x="3945" y="103"/>
                      <a:pt x="3941" y="107"/>
                    </a:cubicBezTo>
                    <a:cubicBezTo>
                      <a:pt x="3937" y="109"/>
                      <a:pt x="3935" y="109"/>
                      <a:pt x="3931" y="111"/>
                    </a:cubicBezTo>
                    <a:cubicBezTo>
                      <a:pt x="3925" y="113"/>
                      <a:pt x="3917" y="120"/>
                      <a:pt x="3908" y="122"/>
                    </a:cubicBezTo>
                    <a:cubicBezTo>
                      <a:pt x="3894" y="130"/>
                      <a:pt x="3880" y="134"/>
                      <a:pt x="3865" y="142"/>
                    </a:cubicBezTo>
                    <a:cubicBezTo>
                      <a:pt x="3863" y="144"/>
                      <a:pt x="3859" y="144"/>
                      <a:pt x="3857" y="148"/>
                    </a:cubicBezTo>
                    <a:lnTo>
                      <a:pt x="232" y="2002"/>
                    </a:lnTo>
                    <a:cubicBezTo>
                      <a:pt x="228" y="2004"/>
                      <a:pt x="228" y="2004"/>
                      <a:pt x="226" y="2004"/>
                    </a:cubicBezTo>
                    <a:cubicBezTo>
                      <a:pt x="224" y="2006"/>
                      <a:pt x="218" y="2010"/>
                      <a:pt x="216" y="2010"/>
                    </a:cubicBezTo>
                    <a:cubicBezTo>
                      <a:pt x="214" y="2012"/>
                      <a:pt x="207" y="2014"/>
                      <a:pt x="205" y="2016"/>
                    </a:cubicBezTo>
                    <a:cubicBezTo>
                      <a:pt x="203" y="2020"/>
                      <a:pt x="201" y="2022"/>
                      <a:pt x="195" y="2024"/>
                    </a:cubicBezTo>
                    <a:cubicBezTo>
                      <a:pt x="193" y="2026"/>
                      <a:pt x="191" y="2030"/>
                      <a:pt x="185" y="2032"/>
                    </a:cubicBezTo>
                    <a:cubicBezTo>
                      <a:pt x="183" y="2035"/>
                      <a:pt x="181" y="2035"/>
                      <a:pt x="181" y="2037"/>
                    </a:cubicBezTo>
                    <a:cubicBezTo>
                      <a:pt x="173" y="2043"/>
                      <a:pt x="171" y="2045"/>
                      <a:pt x="166" y="2047"/>
                    </a:cubicBezTo>
                    <a:lnTo>
                      <a:pt x="160" y="2055"/>
                    </a:lnTo>
                    <a:lnTo>
                      <a:pt x="152" y="2063"/>
                    </a:lnTo>
                    <a:cubicBezTo>
                      <a:pt x="150" y="2065"/>
                      <a:pt x="146" y="2067"/>
                      <a:pt x="146" y="2071"/>
                    </a:cubicBezTo>
                    <a:cubicBezTo>
                      <a:pt x="144" y="2073"/>
                      <a:pt x="142" y="2075"/>
                      <a:pt x="142" y="2078"/>
                    </a:cubicBezTo>
                    <a:cubicBezTo>
                      <a:pt x="140" y="2082"/>
                      <a:pt x="140" y="2084"/>
                      <a:pt x="136" y="2084"/>
                    </a:cubicBezTo>
                    <a:lnTo>
                      <a:pt x="130" y="2092"/>
                    </a:lnTo>
                    <a:cubicBezTo>
                      <a:pt x="126" y="2094"/>
                      <a:pt x="126" y="2096"/>
                      <a:pt x="123" y="2098"/>
                    </a:cubicBezTo>
                    <a:cubicBezTo>
                      <a:pt x="121" y="2102"/>
                      <a:pt x="121" y="2104"/>
                      <a:pt x="119" y="2104"/>
                    </a:cubicBezTo>
                    <a:cubicBezTo>
                      <a:pt x="115" y="2106"/>
                      <a:pt x="113" y="2108"/>
                      <a:pt x="113" y="2112"/>
                    </a:cubicBezTo>
                    <a:cubicBezTo>
                      <a:pt x="111" y="2114"/>
                      <a:pt x="109" y="2116"/>
                      <a:pt x="109" y="2118"/>
                    </a:cubicBezTo>
                    <a:lnTo>
                      <a:pt x="101" y="2127"/>
                    </a:lnTo>
                    <a:cubicBezTo>
                      <a:pt x="99" y="2129"/>
                      <a:pt x="99" y="2133"/>
                      <a:pt x="95" y="2133"/>
                    </a:cubicBezTo>
                    <a:cubicBezTo>
                      <a:pt x="93" y="2137"/>
                      <a:pt x="91" y="2137"/>
                      <a:pt x="91" y="2139"/>
                    </a:cubicBezTo>
                    <a:lnTo>
                      <a:pt x="74" y="2163"/>
                    </a:lnTo>
                    <a:cubicBezTo>
                      <a:pt x="72" y="2165"/>
                      <a:pt x="70" y="2170"/>
                      <a:pt x="68" y="2174"/>
                    </a:cubicBezTo>
                    <a:cubicBezTo>
                      <a:pt x="64" y="2178"/>
                      <a:pt x="62" y="2180"/>
                      <a:pt x="62" y="2184"/>
                    </a:cubicBezTo>
                    <a:cubicBezTo>
                      <a:pt x="60" y="2188"/>
                      <a:pt x="60" y="2188"/>
                      <a:pt x="58" y="2190"/>
                    </a:cubicBezTo>
                    <a:cubicBezTo>
                      <a:pt x="54" y="2194"/>
                      <a:pt x="54" y="2196"/>
                      <a:pt x="52" y="2198"/>
                    </a:cubicBezTo>
                    <a:cubicBezTo>
                      <a:pt x="50" y="2200"/>
                      <a:pt x="50" y="2204"/>
                      <a:pt x="48" y="2206"/>
                    </a:cubicBezTo>
                    <a:cubicBezTo>
                      <a:pt x="44" y="2208"/>
                      <a:pt x="44" y="2210"/>
                      <a:pt x="44" y="2215"/>
                    </a:cubicBezTo>
                    <a:cubicBezTo>
                      <a:pt x="42" y="2217"/>
                      <a:pt x="42" y="2219"/>
                      <a:pt x="42" y="2221"/>
                    </a:cubicBezTo>
                    <a:cubicBezTo>
                      <a:pt x="40" y="2225"/>
                      <a:pt x="40" y="2227"/>
                      <a:pt x="40" y="2229"/>
                    </a:cubicBezTo>
                    <a:cubicBezTo>
                      <a:pt x="38" y="2231"/>
                      <a:pt x="38" y="2235"/>
                      <a:pt x="38" y="2237"/>
                    </a:cubicBezTo>
                    <a:cubicBezTo>
                      <a:pt x="38" y="2239"/>
                      <a:pt x="33" y="2241"/>
                      <a:pt x="33" y="2245"/>
                    </a:cubicBezTo>
                    <a:cubicBezTo>
                      <a:pt x="31" y="2249"/>
                      <a:pt x="31" y="2251"/>
                      <a:pt x="31" y="2251"/>
                    </a:cubicBezTo>
                    <a:cubicBezTo>
                      <a:pt x="29" y="2256"/>
                      <a:pt x="29" y="2258"/>
                      <a:pt x="29" y="2260"/>
                    </a:cubicBezTo>
                    <a:cubicBezTo>
                      <a:pt x="27" y="2262"/>
                      <a:pt x="27" y="2268"/>
                      <a:pt x="27" y="2270"/>
                    </a:cubicBezTo>
                    <a:cubicBezTo>
                      <a:pt x="23" y="2272"/>
                      <a:pt x="23" y="2276"/>
                      <a:pt x="23" y="2280"/>
                    </a:cubicBezTo>
                    <a:cubicBezTo>
                      <a:pt x="21" y="2282"/>
                      <a:pt x="21" y="2288"/>
                      <a:pt x="21" y="2290"/>
                    </a:cubicBezTo>
                    <a:cubicBezTo>
                      <a:pt x="19" y="2296"/>
                      <a:pt x="19" y="2298"/>
                      <a:pt x="19" y="2301"/>
                    </a:cubicBezTo>
                    <a:cubicBezTo>
                      <a:pt x="19" y="2303"/>
                      <a:pt x="17" y="2307"/>
                      <a:pt x="17" y="2309"/>
                    </a:cubicBezTo>
                    <a:cubicBezTo>
                      <a:pt x="13" y="2317"/>
                      <a:pt x="13" y="2319"/>
                      <a:pt x="13" y="2323"/>
                    </a:cubicBezTo>
                    <a:cubicBezTo>
                      <a:pt x="13" y="2329"/>
                      <a:pt x="11" y="2331"/>
                      <a:pt x="11" y="2333"/>
                    </a:cubicBezTo>
                    <a:cubicBezTo>
                      <a:pt x="11" y="2339"/>
                      <a:pt x="9" y="2341"/>
                      <a:pt x="9" y="2343"/>
                    </a:cubicBezTo>
                    <a:cubicBezTo>
                      <a:pt x="9" y="2350"/>
                      <a:pt x="5" y="2352"/>
                      <a:pt x="5" y="2354"/>
                    </a:cubicBezTo>
                    <a:cubicBezTo>
                      <a:pt x="5" y="2360"/>
                      <a:pt x="3" y="2362"/>
                      <a:pt x="3" y="2364"/>
                    </a:cubicBezTo>
                    <a:cubicBezTo>
                      <a:pt x="3" y="2370"/>
                      <a:pt x="3" y="2372"/>
                      <a:pt x="1" y="2378"/>
                    </a:cubicBezTo>
                    <a:lnTo>
                      <a:pt x="1" y="2388"/>
                    </a:lnTo>
                    <a:lnTo>
                      <a:pt x="1" y="2399"/>
                    </a:lnTo>
                    <a:lnTo>
                      <a:pt x="1" y="2411"/>
                    </a:lnTo>
                    <a:cubicBezTo>
                      <a:pt x="1" y="2415"/>
                      <a:pt x="1" y="2419"/>
                      <a:pt x="3" y="2421"/>
                    </a:cubicBezTo>
                    <a:cubicBezTo>
                      <a:pt x="3" y="2425"/>
                      <a:pt x="5" y="2429"/>
                      <a:pt x="5" y="2431"/>
                    </a:cubicBezTo>
                    <a:cubicBezTo>
                      <a:pt x="5" y="2436"/>
                      <a:pt x="9" y="2440"/>
                      <a:pt x="9" y="2442"/>
                    </a:cubicBezTo>
                    <a:cubicBezTo>
                      <a:pt x="11" y="2446"/>
                      <a:pt x="11" y="2450"/>
                      <a:pt x="11" y="2452"/>
                    </a:cubicBezTo>
                    <a:cubicBezTo>
                      <a:pt x="11" y="2454"/>
                      <a:pt x="13" y="2454"/>
                      <a:pt x="13" y="2456"/>
                    </a:cubicBezTo>
                    <a:cubicBezTo>
                      <a:pt x="17" y="2462"/>
                      <a:pt x="17" y="2462"/>
                      <a:pt x="17" y="2464"/>
                    </a:cubicBezTo>
                    <a:cubicBezTo>
                      <a:pt x="19" y="2468"/>
                      <a:pt x="19" y="2474"/>
                      <a:pt x="21" y="2476"/>
                    </a:cubicBezTo>
                    <a:cubicBezTo>
                      <a:pt x="23" y="2483"/>
                      <a:pt x="27" y="2485"/>
                      <a:pt x="27" y="2487"/>
                    </a:cubicBezTo>
                    <a:cubicBezTo>
                      <a:pt x="31" y="2497"/>
                      <a:pt x="38" y="2503"/>
                      <a:pt x="40" y="2507"/>
                    </a:cubicBezTo>
                    <a:lnTo>
                      <a:pt x="48" y="2515"/>
                    </a:lnTo>
                    <a:cubicBezTo>
                      <a:pt x="54" y="2524"/>
                      <a:pt x="62" y="2528"/>
                      <a:pt x="70" y="2534"/>
                    </a:cubicBezTo>
                    <a:lnTo>
                      <a:pt x="144" y="2577"/>
                    </a:lnTo>
                    <a:cubicBezTo>
                      <a:pt x="136" y="2571"/>
                      <a:pt x="128" y="2566"/>
                      <a:pt x="121" y="2558"/>
                    </a:cubicBezTo>
                    <a:lnTo>
                      <a:pt x="113" y="2550"/>
                    </a:lnTo>
                    <a:cubicBezTo>
                      <a:pt x="109" y="2546"/>
                      <a:pt x="103" y="2540"/>
                      <a:pt x="101" y="2534"/>
                    </a:cubicBezTo>
                    <a:cubicBezTo>
                      <a:pt x="93" y="2519"/>
                      <a:pt x="91" y="2513"/>
                      <a:pt x="89" y="2503"/>
                    </a:cubicBezTo>
                    <a:cubicBezTo>
                      <a:pt x="83" y="2489"/>
                      <a:pt x="81" y="2476"/>
                      <a:pt x="81" y="2464"/>
                    </a:cubicBezTo>
                    <a:cubicBezTo>
                      <a:pt x="76" y="2446"/>
                      <a:pt x="76" y="2429"/>
                      <a:pt x="81" y="2411"/>
                    </a:cubicBezTo>
                    <a:cubicBezTo>
                      <a:pt x="83" y="2393"/>
                      <a:pt x="85" y="2372"/>
                      <a:pt x="91" y="2354"/>
                    </a:cubicBezTo>
                    <a:cubicBezTo>
                      <a:pt x="95" y="2333"/>
                      <a:pt x="101" y="2315"/>
                      <a:pt x="107" y="2298"/>
                    </a:cubicBezTo>
                    <a:cubicBezTo>
                      <a:pt x="115" y="2280"/>
                      <a:pt x="123" y="2262"/>
                      <a:pt x="134" y="2243"/>
                    </a:cubicBezTo>
                    <a:cubicBezTo>
                      <a:pt x="144" y="2227"/>
                      <a:pt x="154" y="2208"/>
                      <a:pt x="164" y="2192"/>
                    </a:cubicBezTo>
                    <a:cubicBezTo>
                      <a:pt x="177" y="2176"/>
                      <a:pt x="189" y="2159"/>
                      <a:pt x="203" y="2147"/>
                    </a:cubicBezTo>
                    <a:cubicBezTo>
                      <a:pt x="216" y="2135"/>
                      <a:pt x="230" y="2118"/>
                      <a:pt x="244" y="2108"/>
                    </a:cubicBezTo>
                    <a:cubicBezTo>
                      <a:pt x="259" y="2096"/>
                      <a:pt x="275" y="2086"/>
                      <a:pt x="289" y="2078"/>
                    </a:cubicBezTo>
                    <a:lnTo>
                      <a:pt x="3917" y="224"/>
                    </a:lnTo>
                    <a:cubicBezTo>
                      <a:pt x="3939" y="212"/>
                      <a:pt x="3964" y="201"/>
                      <a:pt x="3988" y="191"/>
                    </a:cubicBezTo>
                    <a:cubicBezTo>
                      <a:pt x="3992" y="187"/>
                      <a:pt x="3996" y="185"/>
                      <a:pt x="3998" y="185"/>
                    </a:cubicBezTo>
                    <a:cubicBezTo>
                      <a:pt x="4021" y="175"/>
                      <a:pt x="4043" y="167"/>
                      <a:pt x="4066" y="160"/>
                    </a:cubicBezTo>
                    <a:cubicBezTo>
                      <a:pt x="4072" y="156"/>
                      <a:pt x="4076" y="156"/>
                      <a:pt x="4082" y="154"/>
                    </a:cubicBezTo>
                    <a:cubicBezTo>
                      <a:pt x="4103" y="146"/>
                      <a:pt x="4123" y="142"/>
                      <a:pt x="4144" y="134"/>
                    </a:cubicBezTo>
                    <a:cubicBezTo>
                      <a:pt x="4148" y="132"/>
                      <a:pt x="4154" y="132"/>
                      <a:pt x="4156" y="130"/>
                    </a:cubicBezTo>
                    <a:cubicBezTo>
                      <a:pt x="4179" y="122"/>
                      <a:pt x="4203" y="115"/>
                      <a:pt x="4228" y="111"/>
                    </a:cubicBezTo>
                    <a:cubicBezTo>
                      <a:pt x="4236" y="109"/>
                      <a:pt x="4244" y="109"/>
                      <a:pt x="4250" y="107"/>
                    </a:cubicBezTo>
                    <a:cubicBezTo>
                      <a:pt x="4269" y="103"/>
                      <a:pt x="4285" y="99"/>
                      <a:pt x="4301" y="99"/>
                    </a:cubicBezTo>
                    <a:cubicBezTo>
                      <a:pt x="4316" y="95"/>
                      <a:pt x="4326" y="95"/>
                      <a:pt x="4336" y="93"/>
                    </a:cubicBezTo>
                    <a:cubicBezTo>
                      <a:pt x="4350" y="91"/>
                      <a:pt x="4363" y="91"/>
                      <a:pt x="4377" y="89"/>
                    </a:cubicBezTo>
                    <a:cubicBezTo>
                      <a:pt x="4391" y="85"/>
                      <a:pt x="4406" y="85"/>
                      <a:pt x="4420" y="85"/>
                    </a:cubicBezTo>
                    <a:cubicBezTo>
                      <a:pt x="4432" y="85"/>
                      <a:pt x="4444" y="83"/>
                      <a:pt x="4455" y="83"/>
                    </a:cubicBezTo>
                    <a:cubicBezTo>
                      <a:pt x="4475" y="83"/>
                      <a:pt x="4496" y="83"/>
                      <a:pt x="4516" y="85"/>
                    </a:cubicBezTo>
                    <a:cubicBezTo>
                      <a:pt x="4526" y="85"/>
                      <a:pt x="4534" y="85"/>
                      <a:pt x="4543" y="89"/>
                    </a:cubicBezTo>
                    <a:cubicBezTo>
                      <a:pt x="4575" y="91"/>
                      <a:pt x="4608" y="93"/>
                      <a:pt x="4643" y="99"/>
                    </a:cubicBezTo>
                    <a:cubicBezTo>
                      <a:pt x="4657" y="101"/>
                      <a:pt x="4670" y="103"/>
                      <a:pt x="4684" y="107"/>
                    </a:cubicBezTo>
                    <a:cubicBezTo>
                      <a:pt x="4694" y="109"/>
                      <a:pt x="4704" y="109"/>
                      <a:pt x="4715" y="111"/>
                    </a:cubicBezTo>
                    <a:cubicBezTo>
                      <a:pt x="4729" y="113"/>
                      <a:pt x="4747" y="120"/>
                      <a:pt x="4762" y="122"/>
                    </a:cubicBezTo>
                    <a:cubicBezTo>
                      <a:pt x="4770" y="124"/>
                      <a:pt x="4780" y="126"/>
                      <a:pt x="4788" y="126"/>
                    </a:cubicBezTo>
                    <a:cubicBezTo>
                      <a:pt x="4796" y="130"/>
                      <a:pt x="4800" y="132"/>
                      <a:pt x="4807" y="132"/>
                    </a:cubicBezTo>
                    <a:cubicBezTo>
                      <a:pt x="4829" y="140"/>
                      <a:pt x="4852" y="144"/>
                      <a:pt x="4874" y="152"/>
                    </a:cubicBezTo>
                    <a:cubicBezTo>
                      <a:pt x="4884" y="154"/>
                      <a:pt x="4893" y="160"/>
                      <a:pt x="4903" y="163"/>
                    </a:cubicBezTo>
                    <a:cubicBezTo>
                      <a:pt x="4923" y="171"/>
                      <a:pt x="4942" y="177"/>
                      <a:pt x="4962" y="185"/>
                    </a:cubicBezTo>
                    <a:cubicBezTo>
                      <a:pt x="4972" y="191"/>
                      <a:pt x="4981" y="193"/>
                      <a:pt x="4991" y="197"/>
                    </a:cubicBezTo>
                    <a:cubicBezTo>
                      <a:pt x="5007" y="205"/>
                      <a:pt x="5026" y="214"/>
                      <a:pt x="5042" y="222"/>
                    </a:cubicBezTo>
                    <a:cubicBezTo>
                      <a:pt x="5048" y="226"/>
                      <a:pt x="5058" y="228"/>
                      <a:pt x="5066" y="234"/>
                    </a:cubicBezTo>
                    <a:cubicBezTo>
                      <a:pt x="5093" y="246"/>
                      <a:pt x="5116" y="259"/>
                      <a:pt x="5140" y="275"/>
                    </a:cubicBezTo>
                    <a:lnTo>
                      <a:pt x="5095" y="191"/>
                    </a:lnTo>
                    <a:cubicBezTo>
                      <a:pt x="5073" y="175"/>
                      <a:pt x="5046" y="163"/>
                      <a:pt x="5021" y="152"/>
                    </a:cubicBezTo>
                    <a:cubicBezTo>
                      <a:pt x="5013" y="148"/>
                      <a:pt x="5003" y="144"/>
                      <a:pt x="4995" y="140"/>
                    </a:cubicBezTo>
                    <a:cubicBezTo>
                      <a:pt x="4978" y="132"/>
                      <a:pt x="4960" y="124"/>
                      <a:pt x="4944" y="118"/>
                    </a:cubicBezTo>
                    <a:cubicBezTo>
                      <a:pt x="4940" y="113"/>
                      <a:pt x="4938" y="111"/>
                      <a:pt x="4931" y="111"/>
                    </a:cubicBezTo>
                    <a:cubicBezTo>
                      <a:pt x="4927" y="109"/>
                      <a:pt x="4919" y="107"/>
                      <a:pt x="4913" y="103"/>
                    </a:cubicBezTo>
                    <a:cubicBezTo>
                      <a:pt x="4893" y="97"/>
                      <a:pt x="4876" y="89"/>
                      <a:pt x="4856" y="81"/>
                    </a:cubicBezTo>
                    <a:cubicBezTo>
                      <a:pt x="4845" y="79"/>
                      <a:pt x="4837" y="73"/>
                      <a:pt x="4827" y="70"/>
                    </a:cubicBezTo>
                    <a:cubicBezTo>
                      <a:pt x="4805" y="62"/>
                      <a:pt x="4780" y="56"/>
                      <a:pt x="4758" y="50"/>
                    </a:cubicBezTo>
                    <a:cubicBezTo>
                      <a:pt x="4753" y="48"/>
                      <a:pt x="4747" y="48"/>
                      <a:pt x="4743" y="46"/>
                    </a:cubicBezTo>
                    <a:cubicBezTo>
                      <a:pt x="4729" y="42"/>
                      <a:pt x="4721" y="40"/>
                      <a:pt x="4715" y="38"/>
                    </a:cubicBezTo>
                    <a:cubicBezTo>
                      <a:pt x="4698" y="32"/>
                      <a:pt x="4680" y="30"/>
                      <a:pt x="4665" y="27"/>
                    </a:cubicBezTo>
                    <a:cubicBezTo>
                      <a:pt x="4655" y="25"/>
                      <a:pt x="4645" y="21"/>
                      <a:pt x="4635" y="21"/>
                    </a:cubicBezTo>
                    <a:cubicBezTo>
                      <a:pt x="4622" y="19"/>
                      <a:pt x="4612" y="17"/>
                      <a:pt x="4602" y="17"/>
                    </a:cubicBezTo>
                    <a:cubicBezTo>
                      <a:pt x="4598" y="17"/>
                      <a:pt x="4596" y="17"/>
                      <a:pt x="4594" y="15"/>
                    </a:cubicBezTo>
                    <a:cubicBezTo>
                      <a:pt x="4561" y="9"/>
                      <a:pt x="4526" y="7"/>
                      <a:pt x="4494" y="5"/>
                    </a:cubicBezTo>
                    <a:lnTo>
                      <a:pt x="4465" y="5"/>
                    </a:lnTo>
                    <a:cubicBezTo>
                      <a:pt x="4444" y="1"/>
                      <a:pt x="4424" y="1"/>
                      <a:pt x="440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37"/>
              <p:cNvSpPr/>
              <p:nvPr/>
            </p:nvSpPr>
            <p:spPr>
              <a:xfrm rot="39010">
                <a:off x="5135841" y="2795123"/>
                <a:ext cx="1760277" cy="1069318"/>
              </a:xfrm>
              <a:custGeom>
                <a:avLst/>
                <a:gdLst/>
                <a:ahLst/>
                <a:cxnLst/>
                <a:rect l="l" t="t" r="r" b="b"/>
                <a:pathLst>
                  <a:path w="7495" h="4553" extrusionOk="0">
                    <a:moveTo>
                      <a:pt x="4395" y="1"/>
                    </a:moveTo>
                    <a:cubicBezTo>
                      <a:pt x="4211" y="1"/>
                      <a:pt x="4023" y="41"/>
                      <a:pt x="3844" y="133"/>
                    </a:cubicBezTo>
                    <a:lnTo>
                      <a:pt x="217" y="1987"/>
                    </a:lnTo>
                    <a:cubicBezTo>
                      <a:pt x="98" y="2058"/>
                      <a:pt x="0" y="2236"/>
                      <a:pt x="16" y="2375"/>
                    </a:cubicBezTo>
                    <a:cubicBezTo>
                      <a:pt x="21" y="2456"/>
                      <a:pt x="66" y="2503"/>
                      <a:pt x="129" y="2503"/>
                    </a:cubicBezTo>
                    <a:cubicBezTo>
                      <a:pt x="143" y="2503"/>
                      <a:pt x="158" y="2501"/>
                      <a:pt x="174" y="2496"/>
                    </a:cubicBezTo>
                    <a:lnTo>
                      <a:pt x="3648" y="1461"/>
                    </a:lnTo>
                    <a:cubicBezTo>
                      <a:pt x="3918" y="1368"/>
                      <a:pt x="4158" y="1301"/>
                      <a:pt x="4364" y="1301"/>
                    </a:cubicBezTo>
                    <a:cubicBezTo>
                      <a:pt x="4536" y="1301"/>
                      <a:pt x="4684" y="1348"/>
                      <a:pt x="4804" y="1467"/>
                    </a:cubicBezTo>
                    <a:cubicBezTo>
                      <a:pt x="5428" y="2089"/>
                      <a:pt x="6911" y="4429"/>
                      <a:pt x="6987" y="4552"/>
                    </a:cubicBezTo>
                    <a:lnTo>
                      <a:pt x="7494" y="4389"/>
                    </a:lnTo>
                    <a:lnTo>
                      <a:pt x="5481" y="581"/>
                    </a:lnTo>
                    <a:cubicBezTo>
                      <a:pt x="5279" y="246"/>
                      <a:pt x="4849" y="1"/>
                      <a:pt x="439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37"/>
              <p:cNvSpPr/>
              <p:nvPr/>
            </p:nvSpPr>
            <p:spPr>
              <a:xfrm rot="39010">
                <a:off x="5176813" y="3266623"/>
                <a:ext cx="47911" cy="57541"/>
              </a:xfrm>
              <a:custGeom>
                <a:avLst/>
                <a:gdLst/>
                <a:ahLst/>
                <a:cxnLst/>
                <a:rect l="l" t="t" r="r" b="b"/>
                <a:pathLst>
                  <a:path w="204" h="245" extrusionOk="0">
                    <a:moveTo>
                      <a:pt x="201" y="26"/>
                    </a:moveTo>
                    <a:lnTo>
                      <a:pt x="203" y="28"/>
                    </a:lnTo>
                    <a:cubicBezTo>
                      <a:pt x="203" y="27"/>
                      <a:pt x="202" y="27"/>
                      <a:pt x="201" y="26"/>
                    </a:cubicBezTo>
                    <a:close/>
                    <a:moveTo>
                      <a:pt x="140" y="1"/>
                    </a:moveTo>
                    <a:cubicBezTo>
                      <a:pt x="140" y="1"/>
                      <a:pt x="136" y="1"/>
                      <a:pt x="132" y="5"/>
                    </a:cubicBezTo>
                    <a:cubicBezTo>
                      <a:pt x="132" y="7"/>
                      <a:pt x="130" y="7"/>
                      <a:pt x="122" y="9"/>
                    </a:cubicBezTo>
                    <a:cubicBezTo>
                      <a:pt x="120" y="9"/>
                      <a:pt x="120" y="11"/>
                      <a:pt x="103" y="19"/>
                    </a:cubicBezTo>
                    <a:cubicBezTo>
                      <a:pt x="103" y="19"/>
                      <a:pt x="101" y="19"/>
                      <a:pt x="95" y="26"/>
                    </a:cubicBezTo>
                    <a:cubicBezTo>
                      <a:pt x="95" y="28"/>
                      <a:pt x="93" y="28"/>
                      <a:pt x="89" y="32"/>
                    </a:cubicBezTo>
                    <a:cubicBezTo>
                      <a:pt x="89" y="36"/>
                      <a:pt x="85" y="36"/>
                      <a:pt x="81" y="40"/>
                    </a:cubicBezTo>
                    <a:lnTo>
                      <a:pt x="75" y="46"/>
                    </a:lnTo>
                    <a:lnTo>
                      <a:pt x="70" y="50"/>
                    </a:lnTo>
                    <a:lnTo>
                      <a:pt x="64" y="56"/>
                    </a:lnTo>
                    <a:lnTo>
                      <a:pt x="60" y="60"/>
                    </a:lnTo>
                    <a:cubicBezTo>
                      <a:pt x="60" y="62"/>
                      <a:pt x="60" y="62"/>
                      <a:pt x="58" y="66"/>
                    </a:cubicBezTo>
                    <a:cubicBezTo>
                      <a:pt x="54" y="66"/>
                      <a:pt x="54" y="68"/>
                      <a:pt x="52" y="71"/>
                    </a:cubicBezTo>
                    <a:cubicBezTo>
                      <a:pt x="50" y="71"/>
                      <a:pt x="48" y="73"/>
                      <a:pt x="44" y="79"/>
                    </a:cubicBezTo>
                    <a:cubicBezTo>
                      <a:pt x="42" y="79"/>
                      <a:pt x="42" y="81"/>
                      <a:pt x="40" y="83"/>
                    </a:cubicBezTo>
                    <a:cubicBezTo>
                      <a:pt x="40" y="87"/>
                      <a:pt x="38" y="87"/>
                      <a:pt x="34" y="91"/>
                    </a:cubicBezTo>
                    <a:cubicBezTo>
                      <a:pt x="34" y="93"/>
                      <a:pt x="34" y="93"/>
                      <a:pt x="32" y="97"/>
                    </a:cubicBezTo>
                    <a:cubicBezTo>
                      <a:pt x="32" y="97"/>
                      <a:pt x="32" y="99"/>
                      <a:pt x="30" y="101"/>
                    </a:cubicBezTo>
                    <a:cubicBezTo>
                      <a:pt x="30" y="103"/>
                      <a:pt x="30" y="107"/>
                      <a:pt x="28" y="107"/>
                    </a:cubicBezTo>
                    <a:cubicBezTo>
                      <a:pt x="23" y="107"/>
                      <a:pt x="23" y="109"/>
                      <a:pt x="21" y="113"/>
                    </a:cubicBezTo>
                    <a:cubicBezTo>
                      <a:pt x="21" y="118"/>
                      <a:pt x="19" y="118"/>
                      <a:pt x="19" y="120"/>
                    </a:cubicBezTo>
                    <a:cubicBezTo>
                      <a:pt x="19" y="120"/>
                      <a:pt x="19" y="122"/>
                      <a:pt x="17" y="124"/>
                    </a:cubicBezTo>
                    <a:cubicBezTo>
                      <a:pt x="17" y="128"/>
                      <a:pt x="13" y="128"/>
                      <a:pt x="13" y="130"/>
                    </a:cubicBezTo>
                    <a:cubicBezTo>
                      <a:pt x="13" y="132"/>
                      <a:pt x="13" y="132"/>
                      <a:pt x="11" y="140"/>
                    </a:cubicBezTo>
                    <a:cubicBezTo>
                      <a:pt x="11" y="142"/>
                      <a:pt x="11" y="142"/>
                      <a:pt x="9" y="150"/>
                    </a:cubicBezTo>
                    <a:cubicBezTo>
                      <a:pt x="7" y="152"/>
                      <a:pt x="7" y="152"/>
                      <a:pt x="7" y="154"/>
                    </a:cubicBezTo>
                    <a:cubicBezTo>
                      <a:pt x="7" y="159"/>
                      <a:pt x="7" y="159"/>
                      <a:pt x="3" y="165"/>
                    </a:cubicBezTo>
                    <a:cubicBezTo>
                      <a:pt x="3" y="169"/>
                      <a:pt x="3" y="169"/>
                      <a:pt x="1" y="179"/>
                    </a:cubicBezTo>
                    <a:cubicBezTo>
                      <a:pt x="1" y="179"/>
                      <a:pt x="1" y="179"/>
                      <a:pt x="2" y="179"/>
                    </a:cubicBezTo>
                    <a:cubicBezTo>
                      <a:pt x="4" y="179"/>
                      <a:pt x="10" y="178"/>
                      <a:pt x="28" y="173"/>
                    </a:cubicBezTo>
                    <a:cubicBezTo>
                      <a:pt x="30" y="173"/>
                      <a:pt x="30" y="175"/>
                      <a:pt x="30" y="181"/>
                    </a:cubicBezTo>
                    <a:cubicBezTo>
                      <a:pt x="30" y="181"/>
                      <a:pt x="30" y="183"/>
                      <a:pt x="32" y="189"/>
                    </a:cubicBezTo>
                    <a:cubicBezTo>
                      <a:pt x="32" y="191"/>
                      <a:pt x="32" y="193"/>
                      <a:pt x="34" y="199"/>
                    </a:cubicBezTo>
                    <a:cubicBezTo>
                      <a:pt x="34" y="199"/>
                      <a:pt x="34" y="201"/>
                      <a:pt x="38" y="204"/>
                    </a:cubicBezTo>
                    <a:cubicBezTo>
                      <a:pt x="38" y="206"/>
                      <a:pt x="38" y="210"/>
                      <a:pt x="40" y="212"/>
                    </a:cubicBezTo>
                    <a:cubicBezTo>
                      <a:pt x="42" y="214"/>
                      <a:pt x="42" y="216"/>
                      <a:pt x="48" y="222"/>
                    </a:cubicBezTo>
                    <a:cubicBezTo>
                      <a:pt x="50" y="224"/>
                      <a:pt x="52" y="224"/>
                      <a:pt x="54" y="226"/>
                    </a:cubicBezTo>
                    <a:lnTo>
                      <a:pt x="85" y="244"/>
                    </a:lnTo>
                    <a:cubicBezTo>
                      <a:pt x="83" y="242"/>
                      <a:pt x="81" y="242"/>
                      <a:pt x="75" y="236"/>
                    </a:cubicBezTo>
                    <a:lnTo>
                      <a:pt x="68" y="228"/>
                    </a:lnTo>
                    <a:cubicBezTo>
                      <a:pt x="64" y="226"/>
                      <a:pt x="64" y="224"/>
                      <a:pt x="62" y="222"/>
                    </a:cubicBezTo>
                    <a:cubicBezTo>
                      <a:pt x="62" y="218"/>
                      <a:pt x="62" y="218"/>
                      <a:pt x="60" y="214"/>
                    </a:cubicBezTo>
                    <a:cubicBezTo>
                      <a:pt x="60" y="214"/>
                      <a:pt x="60" y="212"/>
                      <a:pt x="58" y="206"/>
                    </a:cubicBezTo>
                    <a:cubicBezTo>
                      <a:pt x="54" y="204"/>
                      <a:pt x="54" y="201"/>
                      <a:pt x="54" y="195"/>
                    </a:cubicBezTo>
                    <a:lnTo>
                      <a:pt x="54" y="185"/>
                    </a:lnTo>
                    <a:lnTo>
                      <a:pt x="54" y="175"/>
                    </a:lnTo>
                    <a:cubicBezTo>
                      <a:pt x="54" y="173"/>
                      <a:pt x="58" y="171"/>
                      <a:pt x="58" y="165"/>
                    </a:cubicBezTo>
                    <a:cubicBezTo>
                      <a:pt x="58" y="163"/>
                      <a:pt x="58" y="161"/>
                      <a:pt x="60" y="154"/>
                    </a:cubicBezTo>
                    <a:cubicBezTo>
                      <a:pt x="60" y="152"/>
                      <a:pt x="60" y="150"/>
                      <a:pt x="62" y="144"/>
                    </a:cubicBezTo>
                    <a:cubicBezTo>
                      <a:pt x="64" y="142"/>
                      <a:pt x="64" y="140"/>
                      <a:pt x="68" y="134"/>
                    </a:cubicBezTo>
                    <a:cubicBezTo>
                      <a:pt x="70" y="132"/>
                      <a:pt x="70" y="130"/>
                      <a:pt x="73" y="124"/>
                    </a:cubicBezTo>
                    <a:cubicBezTo>
                      <a:pt x="73" y="122"/>
                      <a:pt x="75" y="120"/>
                      <a:pt x="79" y="113"/>
                    </a:cubicBezTo>
                    <a:cubicBezTo>
                      <a:pt x="79" y="111"/>
                      <a:pt x="81" y="109"/>
                      <a:pt x="83" y="103"/>
                    </a:cubicBezTo>
                    <a:cubicBezTo>
                      <a:pt x="83" y="101"/>
                      <a:pt x="83" y="101"/>
                      <a:pt x="85" y="99"/>
                    </a:cubicBezTo>
                    <a:cubicBezTo>
                      <a:pt x="89" y="99"/>
                      <a:pt x="89" y="97"/>
                      <a:pt x="91" y="93"/>
                    </a:cubicBezTo>
                    <a:cubicBezTo>
                      <a:pt x="91" y="89"/>
                      <a:pt x="93" y="87"/>
                      <a:pt x="95" y="83"/>
                    </a:cubicBezTo>
                    <a:cubicBezTo>
                      <a:pt x="99" y="81"/>
                      <a:pt x="101" y="77"/>
                      <a:pt x="103" y="73"/>
                    </a:cubicBezTo>
                    <a:cubicBezTo>
                      <a:pt x="105" y="71"/>
                      <a:pt x="109" y="66"/>
                      <a:pt x="111" y="62"/>
                    </a:cubicBezTo>
                    <a:lnTo>
                      <a:pt x="120" y="56"/>
                    </a:lnTo>
                    <a:cubicBezTo>
                      <a:pt x="122" y="52"/>
                      <a:pt x="122" y="50"/>
                      <a:pt x="126" y="48"/>
                    </a:cubicBezTo>
                    <a:lnTo>
                      <a:pt x="134" y="40"/>
                    </a:lnTo>
                    <a:cubicBezTo>
                      <a:pt x="136" y="40"/>
                      <a:pt x="140" y="38"/>
                      <a:pt x="142" y="36"/>
                    </a:cubicBezTo>
                    <a:cubicBezTo>
                      <a:pt x="144" y="32"/>
                      <a:pt x="146" y="32"/>
                      <a:pt x="152" y="30"/>
                    </a:cubicBezTo>
                    <a:cubicBezTo>
                      <a:pt x="154" y="28"/>
                      <a:pt x="156" y="28"/>
                      <a:pt x="161" y="26"/>
                    </a:cubicBezTo>
                    <a:cubicBezTo>
                      <a:pt x="163" y="26"/>
                      <a:pt x="165" y="21"/>
                      <a:pt x="167" y="21"/>
                    </a:cubicBezTo>
                    <a:cubicBezTo>
                      <a:pt x="171" y="21"/>
                      <a:pt x="173" y="19"/>
                      <a:pt x="175" y="19"/>
                    </a:cubicBezTo>
                    <a:lnTo>
                      <a:pt x="183" y="19"/>
                    </a:lnTo>
                    <a:cubicBezTo>
                      <a:pt x="185" y="19"/>
                      <a:pt x="187" y="19"/>
                      <a:pt x="191" y="21"/>
                    </a:cubicBezTo>
                    <a:cubicBezTo>
                      <a:pt x="191" y="21"/>
                      <a:pt x="193" y="21"/>
                      <a:pt x="195" y="26"/>
                    </a:cubicBezTo>
                    <a:cubicBezTo>
                      <a:pt x="197" y="26"/>
                      <a:pt x="199" y="26"/>
                      <a:pt x="201" y="26"/>
                    </a:cubicBezTo>
                    <a:lnTo>
                      <a:pt x="201" y="26"/>
                    </a:lnTo>
                    <a:lnTo>
                      <a:pt x="173" y="9"/>
                    </a:lnTo>
                    <a:cubicBezTo>
                      <a:pt x="171" y="9"/>
                      <a:pt x="167" y="9"/>
                      <a:pt x="165" y="7"/>
                    </a:cubicBezTo>
                    <a:cubicBezTo>
                      <a:pt x="163" y="7"/>
                      <a:pt x="161" y="5"/>
                      <a:pt x="156" y="5"/>
                    </a:cubicBezTo>
                    <a:cubicBezTo>
                      <a:pt x="154" y="1"/>
                      <a:pt x="154" y="1"/>
                      <a:pt x="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37"/>
              <p:cNvSpPr/>
              <p:nvPr/>
            </p:nvSpPr>
            <p:spPr>
              <a:xfrm rot="39010">
                <a:off x="5184020" y="3276291"/>
                <a:ext cx="40161" cy="51200"/>
              </a:xfrm>
              <a:custGeom>
                <a:avLst/>
                <a:gdLst/>
                <a:ahLst/>
                <a:cxnLst/>
                <a:rect l="l" t="t" r="r" b="b"/>
                <a:pathLst>
                  <a:path w="171" h="218" extrusionOk="0">
                    <a:moveTo>
                      <a:pt x="122" y="1"/>
                    </a:moveTo>
                    <a:cubicBezTo>
                      <a:pt x="111" y="1"/>
                      <a:pt x="98" y="4"/>
                      <a:pt x="84" y="11"/>
                    </a:cubicBezTo>
                    <a:cubicBezTo>
                      <a:pt x="39" y="40"/>
                      <a:pt x="1" y="103"/>
                      <a:pt x="1" y="158"/>
                    </a:cubicBezTo>
                    <a:cubicBezTo>
                      <a:pt x="1" y="196"/>
                      <a:pt x="20" y="217"/>
                      <a:pt x="47" y="217"/>
                    </a:cubicBezTo>
                    <a:cubicBezTo>
                      <a:pt x="58" y="217"/>
                      <a:pt x="71" y="213"/>
                      <a:pt x="84" y="205"/>
                    </a:cubicBezTo>
                    <a:cubicBezTo>
                      <a:pt x="132" y="177"/>
                      <a:pt x="170" y="113"/>
                      <a:pt x="170" y="60"/>
                    </a:cubicBezTo>
                    <a:cubicBezTo>
                      <a:pt x="170" y="22"/>
                      <a:pt x="150" y="1"/>
                      <a:pt x="1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37"/>
              <p:cNvSpPr/>
              <p:nvPr/>
            </p:nvSpPr>
            <p:spPr>
              <a:xfrm rot="39010">
                <a:off x="5100580" y="3413658"/>
                <a:ext cx="75390" cy="325516"/>
              </a:xfrm>
              <a:custGeom>
                <a:avLst/>
                <a:gdLst/>
                <a:ahLst/>
                <a:cxnLst/>
                <a:rect l="l" t="t" r="r" b="b"/>
                <a:pathLst>
                  <a:path w="321" h="1386" extrusionOk="0">
                    <a:moveTo>
                      <a:pt x="283" y="0"/>
                    </a:moveTo>
                    <a:lnTo>
                      <a:pt x="1" y="160"/>
                    </a:lnTo>
                    <a:lnTo>
                      <a:pt x="5" y="1365"/>
                    </a:lnTo>
                    <a:lnTo>
                      <a:pt x="38" y="1385"/>
                    </a:lnTo>
                    <a:lnTo>
                      <a:pt x="36" y="180"/>
                    </a:lnTo>
                    <a:lnTo>
                      <a:pt x="320" y="16"/>
                    </a:lnTo>
                    <a:lnTo>
                      <a:pt x="2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37"/>
              <p:cNvSpPr/>
              <p:nvPr/>
            </p:nvSpPr>
            <p:spPr>
              <a:xfrm rot="39010">
                <a:off x="5108778" y="3417465"/>
                <a:ext cx="67640" cy="321758"/>
              </a:xfrm>
              <a:custGeom>
                <a:avLst/>
                <a:gdLst/>
                <a:ahLst/>
                <a:cxnLst/>
                <a:rect l="l" t="t" r="r" b="b"/>
                <a:pathLst>
                  <a:path w="288" h="1370" extrusionOk="0">
                    <a:moveTo>
                      <a:pt x="285" y="0"/>
                    </a:moveTo>
                    <a:lnTo>
                      <a:pt x="1" y="164"/>
                    </a:lnTo>
                    <a:lnTo>
                      <a:pt x="3" y="1369"/>
                    </a:lnTo>
                    <a:lnTo>
                      <a:pt x="287" y="1205"/>
                    </a:lnTo>
                    <a:lnTo>
                      <a:pt x="28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37"/>
              <p:cNvSpPr/>
              <p:nvPr/>
            </p:nvSpPr>
            <p:spPr>
              <a:xfrm rot="39010">
                <a:off x="6547377" y="3940978"/>
                <a:ext cx="376950" cy="229458"/>
              </a:xfrm>
              <a:custGeom>
                <a:avLst/>
                <a:gdLst/>
                <a:ahLst/>
                <a:cxnLst/>
                <a:rect l="l" t="t" r="r" b="b"/>
                <a:pathLst>
                  <a:path w="1605" h="977" extrusionOk="0">
                    <a:moveTo>
                      <a:pt x="1" y="1"/>
                    </a:moveTo>
                    <a:lnTo>
                      <a:pt x="1" y="62"/>
                    </a:lnTo>
                    <a:lnTo>
                      <a:pt x="1605" y="977"/>
                    </a:lnTo>
                    <a:lnTo>
                      <a:pt x="1605" y="913"/>
                    </a:lnTo>
                    <a:lnTo>
                      <a:pt x="1" y="1"/>
                    </a:lnTo>
                    <a:close/>
                  </a:path>
                </a:pathLst>
              </a:custGeom>
              <a:solidFill>
                <a:srgbClr val="1112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37"/>
              <p:cNvSpPr/>
              <p:nvPr/>
            </p:nvSpPr>
            <p:spPr>
              <a:xfrm rot="39010">
                <a:off x="6405756" y="4315212"/>
                <a:ext cx="384701" cy="225231"/>
              </a:xfrm>
              <a:custGeom>
                <a:avLst/>
                <a:gdLst/>
                <a:ahLst/>
                <a:cxnLst/>
                <a:rect l="l" t="t" r="r" b="b"/>
                <a:pathLst>
                  <a:path w="1638" h="959" extrusionOk="0">
                    <a:moveTo>
                      <a:pt x="50" y="1"/>
                    </a:moveTo>
                    <a:lnTo>
                      <a:pt x="1" y="33"/>
                    </a:lnTo>
                    <a:lnTo>
                      <a:pt x="1601" y="958"/>
                    </a:lnTo>
                    <a:lnTo>
                      <a:pt x="1637" y="917"/>
                    </a:lnTo>
                    <a:lnTo>
                      <a:pt x="50" y="1"/>
                    </a:lnTo>
                    <a:close/>
                  </a:path>
                </a:pathLst>
              </a:custGeom>
              <a:solidFill>
                <a:srgbClr val="1817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37"/>
              <p:cNvSpPr/>
              <p:nvPr/>
            </p:nvSpPr>
            <p:spPr>
              <a:xfrm rot="39010">
                <a:off x="6389149" y="3797849"/>
                <a:ext cx="426036" cy="709278"/>
              </a:xfrm>
              <a:custGeom>
                <a:avLst/>
                <a:gdLst/>
                <a:ahLst/>
                <a:cxnLst/>
                <a:rect l="l" t="t" r="r" b="b"/>
                <a:pathLst>
                  <a:path w="1814" h="3020" extrusionOk="0">
                    <a:moveTo>
                      <a:pt x="1813" y="0"/>
                    </a:moveTo>
                    <a:lnTo>
                      <a:pt x="1216" y="291"/>
                    </a:lnTo>
                    <a:lnTo>
                      <a:pt x="629" y="634"/>
                    </a:lnTo>
                    <a:lnTo>
                      <a:pt x="623" y="639"/>
                    </a:lnTo>
                    <a:cubicBezTo>
                      <a:pt x="617" y="645"/>
                      <a:pt x="461" y="774"/>
                      <a:pt x="304" y="1140"/>
                    </a:cubicBezTo>
                    <a:cubicBezTo>
                      <a:pt x="115" y="1582"/>
                      <a:pt x="13" y="2153"/>
                      <a:pt x="1" y="2844"/>
                    </a:cubicBezTo>
                    <a:lnTo>
                      <a:pt x="46" y="3020"/>
                    </a:lnTo>
                    <a:lnTo>
                      <a:pt x="1357" y="2302"/>
                    </a:lnTo>
                    <a:lnTo>
                      <a:pt x="1813" y="0"/>
                    </a:lnTo>
                    <a:close/>
                  </a:path>
                </a:pathLst>
              </a:custGeom>
              <a:solidFill>
                <a:srgbClr val="3B5A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37"/>
              <p:cNvSpPr/>
              <p:nvPr/>
            </p:nvSpPr>
            <p:spPr>
              <a:xfrm rot="39010">
                <a:off x="6708917" y="3785629"/>
                <a:ext cx="117900" cy="547694"/>
              </a:xfrm>
              <a:custGeom>
                <a:avLst/>
                <a:gdLst/>
                <a:ahLst/>
                <a:cxnLst/>
                <a:rect l="l" t="t" r="r" b="b"/>
                <a:pathLst>
                  <a:path w="502" h="2332" extrusionOk="0">
                    <a:moveTo>
                      <a:pt x="454" y="1"/>
                    </a:moveTo>
                    <a:lnTo>
                      <a:pt x="0" y="2305"/>
                    </a:lnTo>
                    <a:lnTo>
                      <a:pt x="49" y="2331"/>
                    </a:lnTo>
                    <a:lnTo>
                      <a:pt x="501" y="30"/>
                    </a:lnTo>
                    <a:lnTo>
                      <a:pt x="454" y="1"/>
                    </a:lnTo>
                    <a:close/>
                  </a:path>
                </a:pathLst>
              </a:custGeom>
              <a:solidFill>
                <a:srgbClr val="1112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37"/>
              <p:cNvSpPr/>
              <p:nvPr/>
            </p:nvSpPr>
            <p:spPr>
              <a:xfrm rot="39010">
                <a:off x="6398989" y="3760559"/>
                <a:ext cx="457273" cy="746855"/>
              </a:xfrm>
              <a:custGeom>
                <a:avLst/>
                <a:gdLst/>
                <a:ahLst/>
                <a:cxnLst/>
                <a:rect l="l" t="t" r="r" b="b"/>
                <a:pathLst>
                  <a:path w="1947" h="3180" extrusionOk="0">
                    <a:moveTo>
                      <a:pt x="1946" y="1"/>
                    </a:moveTo>
                    <a:lnTo>
                      <a:pt x="631" y="766"/>
                    </a:lnTo>
                    <a:lnTo>
                      <a:pt x="627" y="770"/>
                    </a:lnTo>
                    <a:cubicBezTo>
                      <a:pt x="619" y="776"/>
                      <a:pt x="463" y="909"/>
                      <a:pt x="308" y="1271"/>
                    </a:cubicBezTo>
                    <a:cubicBezTo>
                      <a:pt x="103" y="1750"/>
                      <a:pt x="1" y="2382"/>
                      <a:pt x="3" y="3151"/>
                    </a:cubicBezTo>
                    <a:lnTo>
                      <a:pt x="3" y="3180"/>
                    </a:lnTo>
                    <a:lnTo>
                      <a:pt x="52" y="3151"/>
                    </a:lnTo>
                    <a:lnTo>
                      <a:pt x="52" y="3096"/>
                    </a:lnTo>
                    <a:cubicBezTo>
                      <a:pt x="54" y="2175"/>
                      <a:pt x="211" y="1605"/>
                      <a:pt x="344" y="1285"/>
                    </a:cubicBezTo>
                    <a:cubicBezTo>
                      <a:pt x="481" y="964"/>
                      <a:pt x="619" y="835"/>
                      <a:pt x="637" y="817"/>
                    </a:cubicBezTo>
                    <a:lnTo>
                      <a:pt x="1817" y="125"/>
                    </a:lnTo>
                    <a:lnTo>
                      <a:pt x="1363" y="2431"/>
                    </a:lnTo>
                    <a:lnTo>
                      <a:pt x="1494" y="2360"/>
                    </a:lnTo>
                    <a:lnTo>
                      <a:pt x="1946" y="1"/>
                    </a:lnTo>
                    <a:close/>
                  </a:path>
                </a:pathLst>
              </a:custGeom>
              <a:solidFill>
                <a:srgbClr val="1817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37"/>
              <p:cNvSpPr/>
              <p:nvPr/>
            </p:nvSpPr>
            <p:spPr>
              <a:xfrm rot="39010">
                <a:off x="6781446" y="4014149"/>
                <a:ext cx="425567" cy="680625"/>
              </a:xfrm>
              <a:custGeom>
                <a:avLst/>
                <a:gdLst/>
                <a:ahLst/>
                <a:cxnLst/>
                <a:rect l="l" t="t" r="r" b="b"/>
                <a:pathLst>
                  <a:path w="1812" h="2898" extrusionOk="0">
                    <a:moveTo>
                      <a:pt x="1811" y="0"/>
                    </a:moveTo>
                    <a:lnTo>
                      <a:pt x="1668" y="29"/>
                    </a:lnTo>
                    <a:lnTo>
                      <a:pt x="624" y="635"/>
                    </a:lnTo>
                    <a:lnTo>
                      <a:pt x="618" y="639"/>
                    </a:lnTo>
                    <a:cubicBezTo>
                      <a:pt x="610" y="645"/>
                      <a:pt x="455" y="776"/>
                      <a:pt x="299" y="1140"/>
                    </a:cubicBezTo>
                    <a:cubicBezTo>
                      <a:pt x="123" y="1557"/>
                      <a:pt x="23" y="2091"/>
                      <a:pt x="0" y="2732"/>
                    </a:cubicBezTo>
                    <a:lnTo>
                      <a:pt x="43" y="2897"/>
                    </a:lnTo>
                    <a:lnTo>
                      <a:pt x="1807" y="1913"/>
                    </a:lnTo>
                    <a:lnTo>
                      <a:pt x="18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37"/>
              <p:cNvSpPr/>
              <p:nvPr/>
            </p:nvSpPr>
            <p:spPr>
              <a:xfrm rot="39010">
                <a:off x="7196198" y="4010158"/>
                <a:ext cx="11978" cy="485221"/>
              </a:xfrm>
              <a:custGeom>
                <a:avLst/>
                <a:gdLst/>
                <a:ahLst/>
                <a:cxnLst/>
                <a:rect l="l" t="t" r="r" b="b"/>
                <a:pathLst>
                  <a:path w="51" h="2066" extrusionOk="0">
                    <a:moveTo>
                      <a:pt x="1" y="1"/>
                    </a:moveTo>
                    <a:lnTo>
                      <a:pt x="1" y="2037"/>
                    </a:lnTo>
                    <a:lnTo>
                      <a:pt x="48" y="2065"/>
                    </a:lnTo>
                    <a:lnTo>
                      <a:pt x="50" y="27"/>
                    </a:lnTo>
                    <a:lnTo>
                      <a:pt x="1" y="1"/>
                    </a:lnTo>
                    <a:close/>
                  </a:path>
                </a:pathLst>
              </a:custGeom>
              <a:solidFill>
                <a:srgbClr val="1112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37"/>
              <p:cNvSpPr/>
              <p:nvPr/>
            </p:nvSpPr>
            <p:spPr>
              <a:xfrm rot="39010">
                <a:off x="6403666" y="3942032"/>
                <a:ext cx="516692" cy="595136"/>
              </a:xfrm>
              <a:custGeom>
                <a:avLst/>
                <a:gdLst/>
                <a:ahLst/>
                <a:cxnLst/>
                <a:rect l="l" t="t" r="r" b="b"/>
                <a:pathLst>
                  <a:path w="2200" h="2534" extrusionOk="0">
                    <a:moveTo>
                      <a:pt x="594" y="1"/>
                    </a:moveTo>
                    <a:lnTo>
                      <a:pt x="587" y="7"/>
                    </a:lnTo>
                    <a:cubicBezTo>
                      <a:pt x="581" y="13"/>
                      <a:pt x="424" y="142"/>
                      <a:pt x="268" y="508"/>
                    </a:cubicBezTo>
                    <a:cubicBezTo>
                      <a:pt x="135" y="815"/>
                      <a:pt x="45" y="1190"/>
                      <a:pt x="0" y="1621"/>
                    </a:cubicBezTo>
                    <a:lnTo>
                      <a:pt x="117" y="1689"/>
                    </a:lnTo>
                    <a:lnTo>
                      <a:pt x="1588" y="2534"/>
                    </a:lnTo>
                    <a:cubicBezTo>
                      <a:pt x="1588" y="2524"/>
                      <a:pt x="1588" y="2511"/>
                      <a:pt x="1590" y="2501"/>
                    </a:cubicBezTo>
                    <a:cubicBezTo>
                      <a:pt x="1594" y="2491"/>
                      <a:pt x="1594" y="2477"/>
                      <a:pt x="1596" y="2464"/>
                    </a:cubicBezTo>
                    <a:lnTo>
                      <a:pt x="1604" y="2411"/>
                    </a:lnTo>
                    <a:cubicBezTo>
                      <a:pt x="1604" y="2403"/>
                      <a:pt x="1604" y="2395"/>
                      <a:pt x="1606" y="2389"/>
                    </a:cubicBezTo>
                    <a:cubicBezTo>
                      <a:pt x="1606" y="2374"/>
                      <a:pt x="1608" y="2362"/>
                      <a:pt x="1610" y="2350"/>
                    </a:cubicBezTo>
                    <a:cubicBezTo>
                      <a:pt x="1616" y="2323"/>
                      <a:pt x="1619" y="2299"/>
                      <a:pt x="1625" y="2276"/>
                    </a:cubicBezTo>
                    <a:lnTo>
                      <a:pt x="1631" y="2237"/>
                    </a:lnTo>
                    <a:cubicBezTo>
                      <a:pt x="1637" y="2208"/>
                      <a:pt x="1641" y="2184"/>
                      <a:pt x="1647" y="2157"/>
                    </a:cubicBezTo>
                    <a:cubicBezTo>
                      <a:pt x="1647" y="2147"/>
                      <a:pt x="1649" y="2139"/>
                      <a:pt x="1651" y="2129"/>
                    </a:cubicBezTo>
                    <a:cubicBezTo>
                      <a:pt x="1657" y="2096"/>
                      <a:pt x="1666" y="2063"/>
                      <a:pt x="1672" y="2026"/>
                    </a:cubicBezTo>
                    <a:cubicBezTo>
                      <a:pt x="1680" y="1994"/>
                      <a:pt x="1688" y="1963"/>
                      <a:pt x="1696" y="1930"/>
                    </a:cubicBezTo>
                    <a:cubicBezTo>
                      <a:pt x="1696" y="1924"/>
                      <a:pt x="1696" y="1920"/>
                      <a:pt x="1698" y="1914"/>
                    </a:cubicBezTo>
                    <a:cubicBezTo>
                      <a:pt x="1709" y="1879"/>
                      <a:pt x="1719" y="1842"/>
                      <a:pt x="1729" y="1805"/>
                    </a:cubicBezTo>
                    <a:cubicBezTo>
                      <a:pt x="1739" y="1775"/>
                      <a:pt x="1747" y="1746"/>
                      <a:pt x="1758" y="1715"/>
                    </a:cubicBezTo>
                    <a:cubicBezTo>
                      <a:pt x="1760" y="1707"/>
                      <a:pt x="1762" y="1697"/>
                      <a:pt x="1764" y="1689"/>
                    </a:cubicBezTo>
                    <a:lnTo>
                      <a:pt x="1780" y="1644"/>
                    </a:lnTo>
                    <a:lnTo>
                      <a:pt x="1788" y="1621"/>
                    </a:lnTo>
                    <a:lnTo>
                      <a:pt x="1797" y="1597"/>
                    </a:lnTo>
                    <a:lnTo>
                      <a:pt x="1827" y="1513"/>
                    </a:lnTo>
                    <a:lnTo>
                      <a:pt x="1864" y="1421"/>
                    </a:lnTo>
                    <a:cubicBezTo>
                      <a:pt x="1864" y="1417"/>
                      <a:pt x="1866" y="1413"/>
                      <a:pt x="1870" y="1409"/>
                    </a:cubicBezTo>
                    <a:cubicBezTo>
                      <a:pt x="1870" y="1406"/>
                      <a:pt x="1870" y="1402"/>
                      <a:pt x="1872" y="1400"/>
                    </a:cubicBezTo>
                    <a:cubicBezTo>
                      <a:pt x="1874" y="1390"/>
                      <a:pt x="1880" y="1380"/>
                      <a:pt x="1884" y="1370"/>
                    </a:cubicBezTo>
                    <a:cubicBezTo>
                      <a:pt x="1887" y="1368"/>
                      <a:pt x="1887" y="1366"/>
                      <a:pt x="1891" y="1359"/>
                    </a:cubicBezTo>
                    <a:cubicBezTo>
                      <a:pt x="1895" y="1347"/>
                      <a:pt x="1901" y="1335"/>
                      <a:pt x="1909" y="1321"/>
                    </a:cubicBezTo>
                    <a:cubicBezTo>
                      <a:pt x="1909" y="1319"/>
                      <a:pt x="1911" y="1319"/>
                      <a:pt x="1911" y="1316"/>
                    </a:cubicBezTo>
                    <a:cubicBezTo>
                      <a:pt x="1915" y="1308"/>
                      <a:pt x="1921" y="1298"/>
                      <a:pt x="1925" y="1288"/>
                    </a:cubicBezTo>
                    <a:cubicBezTo>
                      <a:pt x="1925" y="1286"/>
                      <a:pt x="1929" y="1284"/>
                      <a:pt x="1932" y="1278"/>
                    </a:cubicBezTo>
                    <a:cubicBezTo>
                      <a:pt x="1936" y="1269"/>
                      <a:pt x="1940" y="1263"/>
                      <a:pt x="1944" y="1255"/>
                    </a:cubicBezTo>
                    <a:cubicBezTo>
                      <a:pt x="1944" y="1253"/>
                      <a:pt x="1946" y="1249"/>
                      <a:pt x="1950" y="1245"/>
                    </a:cubicBezTo>
                    <a:cubicBezTo>
                      <a:pt x="1954" y="1235"/>
                      <a:pt x="1960" y="1224"/>
                      <a:pt x="1966" y="1212"/>
                    </a:cubicBezTo>
                    <a:cubicBezTo>
                      <a:pt x="1972" y="1202"/>
                      <a:pt x="1977" y="1194"/>
                      <a:pt x="1985" y="1181"/>
                    </a:cubicBezTo>
                    <a:cubicBezTo>
                      <a:pt x="1985" y="1181"/>
                      <a:pt x="1985" y="1179"/>
                      <a:pt x="1987" y="1175"/>
                    </a:cubicBezTo>
                    <a:cubicBezTo>
                      <a:pt x="1993" y="1171"/>
                      <a:pt x="1995" y="1163"/>
                      <a:pt x="2001" y="1155"/>
                    </a:cubicBezTo>
                    <a:cubicBezTo>
                      <a:pt x="2003" y="1153"/>
                      <a:pt x="2003" y="1151"/>
                      <a:pt x="2005" y="1147"/>
                    </a:cubicBezTo>
                    <a:cubicBezTo>
                      <a:pt x="2011" y="1141"/>
                      <a:pt x="2015" y="1130"/>
                      <a:pt x="2022" y="1122"/>
                    </a:cubicBezTo>
                    <a:cubicBezTo>
                      <a:pt x="2026" y="1112"/>
                      <a:pt x="2032" y="1104"/>
                      <a:pt x="2036" y="1096"/>
                    </a:cubicBezTo>
                    <a:cubicBezTo>
                      <a:pt x="2038" y="1093"/>
                      <a:pt x="2038" y="1091"/>
                      <a:pt x="2042" y="1089"/>
                    </a:cubicBezTo>
                    <a:cubicBezTo>
                      <a:pt x="2044" y="1083"/>
                      <a:pt x="2048" y="1079"/>
                      <a:pt x="2054" y="1071"/>
                    </a:cubicBezTo>
                    <a:cubicBezTo>
                      <a:pt x="2054" y="1069"/>
                      <a:pt x="2054" y="1069"/>
                      <a:pt x="2056" y="1065"/>
                    </a:cubicBezTo>
                    <a:cubicBezTo>
                      <a:pt x="2065" y="1059"/>
                      <a:pt x="2069" y="1050"/>
                      <a:pt x="2075" y="1042"/>
                    </a:cubicBezTo>
                    <a:lnTo>
                      <a:pt x="2079" y="1038"/>
                    </a:lnTo>
                    <a:cubicBezTo>
                      <a:pt x="2085" y="1032"/>
                      <a:pt x="2089" y="1026"/>
                      <a:pt x="2095" y="1018"/>
                    </a:cubicBezTo>
                    <a:cubicBezTo>
                      <a:pt x="2103" y="1010"/>
                      <a:pt x="2107" y="1001"/>
                      <a:pt x="2116" y="991"/>
                    </a:cubicBezTo>
                    <a:cubicBezTo>
                      <a:pt x="2120" y="987"/>
                      <a:pt x="2126" y="979"/>
                      <a:pt x="2134" y="971"/>
                    </a:cubicBezTo>
                    <a:cubicBezTo>
                      <a:pt x="2136" y="967"/>
                      <a:pt x="2138" y="963"/>
                      <a:pt x="2144" y="958"/>
                    </a:cubicBezTo>
                    <a:cubicBezTo>
                      <a:pt x="2146" y="956"/>
                      <a:pt x="2150" y="954"/>
                      <a:pt x="2157" y="946"/>
                    </a:cubicBezTo>
                    <a:cubicBezTo>
                      <a:pt x="2157" y="944"/>
                      <a:pt x="2159" y="940"/>
                      <a:pt x="2165" y="936"/>
                    </a:cubicBezTo>
                    <a:cubicBezTo>
                      <a:pt x="2167" y="934"/>
                      <a:pt x="2167" y="930"/>
                      <a:pt x="2171" y="928"/>
                    </a:cubicBezTo>
                    <a:cubicBezTo>
                      <a:pt x="2175" y="926"/>
                      <a:pt x="2175" y="924"/>
                      <a:pt x="2179" y="920"/>
                    </a:cubicBezTo>
                    <a:lnTo>
                      <a:pt x="2185" y="915"/>
                    </a:lnTo>
                    <a:lnTo>
                      <a:pt x="2189" y="909"/>
                    </a:lnTo>
                    <a:lnTo>
                      <a:pt x="2195" y="905"/>
                    </a:lnTo>
                    <a:lnTo>
                      <a:pt x="2200" y="903"/>
                    </a:lnTo>
                    <a:lnTo>
                      <a:pt x="1659" y="611"/>
                    </a:lnTo>
                    <a:lnTo>
                      <a:pt x="1344" y="433"/>
                    </a:lnTo>
                    <a:lnTo>
                      <a:pt x="1297" y="404"/>
                    </a:lnTo>
                    <a:lnTo>
                      <a:pt x="1248" y="375"/>
                    </a:lnTo>
                    <a:lnTo>
                      <a:pt x="643" y="30"/>
                    </a:lnTo>
                    <a:lnTo>
                      <a:pt x="59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37"/>
              <p:cNvSpPr/>
              <p:nvPr/>
            </p:nvSpPr>
            <p:spPr>
              <a:xfrm rot="39010">
                <a:off x="6383869" y="3761019"/>
                <a:ext cx="857005" cy="970677"/>
              </a:xfrm>
              <a:custGeom>
                <a:avLst/>
                <a:gdLst/>
                <a:ahLst/>
                <a:cxnLst/>
                <a:rect l="l" t="t" r="r" b="b"/>
                <a:pathLst>
                  <a:path w="3649" h="4133" extrusionOk="0">
                    <a:moveTo>
                      <a:pt x="688" y="775"/>
                    </a:moveTo>
                    <a:cubicBezTo>
                      <a:pt x="688" y="777"/>
                      <a:pt x="2269" y="1685"/>
                      <a:pt x="2269" y="1685"/>
                    </a:cubicBezTo>
                    <a:lnTo>
                      <a:pt x="2263" y="1691"/>
                    </a:lnTo>
                    <a:lnTo>
                      <a:pt x="2259" y="1696"/>
                    </a:lnTo>
                    <a:lnTo>
                      <a:pt x="2251" y="1704"/>
                    </a:lnTo>
                    <a:lnTo>
                      <a:pt x="2243" y="1712"/>
                    </a:lnTo>
                    <a:cubicBezTo>
                      <a:pt x="2239" y="1716"/>
                      <a:pt x="2234" y="1718"/>
                      <a:pt x="2234" y="1722"/>
                    </a:cubicBezTo>
                    <a:cubicBezTo>
                      <a:pt x="2230" y="1726"/>
                      <a:pt x="2226" y="1732"/>
                      <a:pt x="2222" y="1734"/>
                    </a:cubicBezTo>
                    <a:lnTo>
                      <a:pt x="2212" y="1745"/>
                    </a:lnTo>
                    <a:cubicBezTo>
                      <a:pt x="2204" y="1755"/>
                      <a:pt x="2200" y="1759"/>
                      <a:pt x="2194" y="1765"/>
                    </a:cubicBezTo>
                    <a:cubicBezTo>
                      <a:pt x="2187" y="1775"/>
                      <a:pt x="2181" y="1783"/>
                      <a:pt x="2173" y="1790"/>
                    </a:cubicBezTo>
                    <a:cubicBezTo>
                      <a:pt x="2169" y="1798"/>
                      <a:pt x="2163" y="1804"/>
                      <a:pt x="2159" y="1810"/>
                    </a:cubicBezTo>
                    <a:lnTo>
                      <a:pt x="2153" y="1816"/>
                    </a:lnTo>
                    <a:cubicBezTo>
                      <a:pt x="2149" y="1824"/>
                      <a:pt x="2142" y="1831"/>
                      <a:pt x="2136" y="1839"/>
                    </a:cubicBezTo>
                    <a:cubicBezTo>
                      <a:pt x="2132" y="1841"/>
                      <a:pt x="2132" y="1841"/>
                      <a:pt x="2132" y="1843"/>
                    </a:cubicBezTo>
                    <a:cubicBezTo>
                      <a:pt x="2128" y="1851"/>
                      <a:pt x="2122" y="1857"/>
                      <a:pt x="2120" y="1865"/>
                    </a:cubicBezTo>
                    <a:cubicBezTo>
                      <a:pt x="2118" y="1867"/>
                      <a:pt x="2118" y="1869"/>
                      <a:pt x="2116" y="1871"/>
                    </a:cubicBezTo>
                    <a:cubicBezTo>
                      <a:pt x="2110" y="1880"/>
                      <a:pt x="2106" y="1888"/>
                      <a:pt x="2099" y="1898"/>
                    </a:cubicBezTo>
                    <a:cubicBezTo>
                      <a:pt x="2095" y="1906"/>
                      <a:pt x="2089" y="1916"/>
                      <a:pt x="2083" y="1923"/>
                    </a:cubicBezTo>
                    <a:cubicBezTo>
                      <a:pt x="2081" y="1927"/>
                      <a:pt x="2081" y="1929"/>
                      <a:pt x="2079" y="1931"/>
                    </a:cubicBezTo>
                    <a:cubicBezTo>
                      <a:pt x="2073" y="1939"/>
                      <a:pt x="2071" y="1943"/>
                      <a:pt x="2067" y="1951"/>
                    </a:cubicBezTo>
                    <a:cubicBezTo>
                      <a:pt x="2063" y="1953"/>
                      <a:pt x="2063" y="1957"/>
                      <a:pt x="2063" y="1957"/>
                    </a:cubicBezTo>
                    <a:cubicBezTo>
                      <a:pt x="2056" y="1970"/>
                      <a:pt x="2050" y="1978"/>
                      <a:pt x="2046" y="1988"/>
                    </a:cubicBezTo>
                    <a:cubicBezTo>
                      <a:pt x="2038" y="2000"/>
                      <a:pt x="2032" y="2011"/>
                      <a:pt x="2028" y="2021"/>
                    </a:cubicBezTo>
                    <a:cubicBezTo>
                      <a:pt x="2026" y="2025"/>
                      <a:pt x="2022" y="2029"/>
                      <a:pt x="2022" y="2031"/>
                    </a:cubicBezTo>
                    <a:cubicBezTo>
                      <a:pt x="2018" y="2039"/>
                      <a:pt x="2016" y="2045"/>
                      <a:pt x="2009" y="2056"/>
                    </a:cubicBezTo>
                    <a:cubicBezTo>
                      <a:pt x="2007" y="2062"/>
                      <a:pt x="2005" y="2064"/>
                      <a:pt x="2005" y="2066"/>
                    </a:cubicBezTo>
                    <a:cubicBezTo>
                      <a:pt x="1999" y="2076"/>
                      <a:pt x="1995" y="2086"/>
                      <a:pt x="1989" y="2094"/>
                    </a:cubicBezTo>
                    <a:cubicBezTo>
                      <a:pt x="1987" y="2097"/>
                      <a:pt x="1987" y="2099"/>
                      <a:pt x="1987" y="2099"/>
                    </a:cubicBezTo>
                    <a:cubicBezTo>
                      <a:pt x="1979" y="2113"/>
                      <a:pt x="1975" y="2125"/>
                      <a:pt x="1968" y="2137"/>
                    </a:cubicBezTo>
                    <a:cubicBezTo>
                      <a:pt x="1966" y="2144"/>
                      <a:pt x="1966" y="2146"/>
                      <a:pt x="1964" y="2148"/>
                    </a:cubicBezTo>
                    <a:lnTo>
                      <a:pt x="1948" y="2178"/>
                    </a:lnTo>
                    <a:cubicBezTo>
                      <a:pt x="1946" y="2180"/>
                      <a:pt x="1946" y="2184"/>
                      <a:pt x="1946" y="2187"/>
                    </a:cubicBezTo>
                    <a:cubicBezTo>
                      <a:pt x="1944" y="2191"/>
                      <a:pt x="1940" y="2195"/>
                      <a:pt x="1940" y="2199"/>
                    </a:cubicBezTo>
                    <a:lnTo>
                      <a:pt x="1903" y="2291"/>
                    </a:lnTo>
                    <a:lnTo>
                      <a:pt x="1872" y="2377"/>
                    </a:lnTo>
                    <a:cubicBezTo>
                      <a:pt x="1868" y="2383"/>
                      <a:pt x="1866" y="2391"/>
                      <a:pt x="1864" y="2397"/>
                    </a:cubicBezTo>
                    <a:lnTo>
                      <a:pt x="1856" y="2420"/>
                    </a:lnTo>
                    <a:lnTo>
                      <a:pt x="1842" y="2465"/>
                    </a:lnTo>
                    <a:cubicBezTo>
                      <a:pt x="1838" y="2475"/>
                      <a:pt x="1835" y="2483"/>
                      <a:pt x="1833" y="2491"/>
                    </a:cubicBezTo>
                    <a:cubicBezTo>
                      <a:pt x="1823" y="2522"/>
                      <a:pt x="1815" y="2551"/>
                      <a:pt x="1805" y="2581"/>
                    </a:cubicBezTo>
                    <a:cubicBezTo>
                      <a:pt x="1795" y="2618"/>
                      <a:pt x="1784" y="2655"/>
                      <a:pt x="1776" y="2692"/>
                    </a:cubicBezTo>
                    <a:cubicBezTo>
                      <a:pt x="1774" y="2698"/>
                      <a:pt x="1774" y="2702"/>
                      <a:pt x="1774" y="2706"/>
                    </a:cubicBezTo>
                    <a:lnTo>
                      <a:pt x="1752" y="2804"/>
                    </a:lnTo>
                    <a:cubicBezTo>
                      <a:pt x="1743" y="2841"/>
                      <a:pt x="1735" y="2874"/>
                      <a:pt x="1731" y="2907"/>
                    </a:cubicBezTo>
                    <a:cubicBezTo>
                      <a:pt x="1729" y="2917"/>
                      <a:pt x="1729" y="2925"/>
                      <a:pt x="1725" y="2935"/>
                    </a:cubicBezTo>
                    <a:cubicBezTo>
                      <a:pt x="1721" y="2962"/>
                      <a:pt x="1715" y="2991"/>
                      <a:pt x="1711" y="3015"/>
                    </a:cubicBezTo>
                    <a:lnTo>
                      <a:pt x="1703" y="3054"/>
                    </a:lnTo>
                    <a:cubicBezTo>
                      <a:pt x="1698" y="3079"/>
                      <a:pt x="1694" y="3101"/>
                      <a:pt x="1692" y="3126"/>
                    </a:cubicBezTo>
                    <a:cubicBezTo>
                      <a:pt x="1690" y="3138"/>
                      <a:pt x="1688" y="3154"/>
                      <a:pt x="1688" y="3167"/>
                    </a:cubicBezTo>
                    <a:cubicBezTo>
                      <a:pt x="1684" y="3175"/>
                      <a:pt x="1684" y="3181"/>
                      <a:pt x="1684" y="3189"/>
                    </a:cubicBezTo>
                    <a:lnTo>
                      <a:pt x="1678" y="3242"/>
                    </a:lnTo>
                    <a:cubicBezTo>
                      <a:pt x="1674" y="3257"/>
                      <a:pt x="1674" y="3269"/>
                      <a:pt x="1672" y="3281"/>
                    </a:cubicBezTo>
                    <a:cubicBezTo>
                      <a:pt x="1672" y="3287"/>
                      <a:pt x="1670" y="3293"/>
                      <a:pt x="1670" y="3300"/>
                    </a:cubicBezTo>
                    <a:lnTo>
                      <a:pt x="86" y="2393"/>
                    </a:lnTo>
                    <a:cubicBezTo>
                      <a:pt x="88" y="2387"/>
                      <a:pt x="88" y="2381"/>
                      <a:pt x="88" y="2373"/>
                    </a:cubicBezTo>
                    <a:cubicBezTo>
                      <a:pt x="92" y="2360"/>
                      <a:pt x="92" y="2348"/>
                      <a:pt x="94" y="2338"/>
                    </a:cubicBezTo>
                    <a:cubicBezTo>
                      <a:pt x="96" y="2311"/>
                      <a:pt x="103" y="2285"/>
                      <a:pt x="105" y="2258"/>
                    </a:cubicBezTo>
                    <a:cubicBezTo>
                      <a:pt x="107" y="2246"/>
                      <a:pt x="109" y="2229"/>
                      <a:pt x="109" y="2217"/>
                    </a:cubicBezTo>
                    <a:cubicBezTo>
                      <a:pt x="115" y="2193"/>
                      <a:pt x="117" y="2168"/>
                      <a:pt x="119" y="2144"/>
                    </a:cubicBezTo>
                    <a:lnTo>
                      <a:pt x="127" y="2105"/>
                    </a:lnTo>
                    <a:cubicBezTo>
                      <a:pt x="133" y="2076"/>
                      <a:pt x="137" y="2052"/>
                      <a:pt x="144" y="2025"/>
                    </a:cubicBezTo>
                    <a:cubicBezTo>
                      <a:pt x="146" y="2015"/>
                      <a:pt x="146" y="2009"/>
                      <a:pt x="148" y="1996"/>
                    </a:cubicBezTo>
                    <a:cubicBezTo>
                      <a:pt x="156" y="1961"/>
                      <a:pt x="160" y="1929"/>
                      <a:pt x="168" y="1894"/>
                    </a:cubicBezTo>
                    <a:cubicBezTo>
                      <a:pt x="176" y="1861"/>
                      <a:pt x="184" y="1828"/>
                      <a:pt x="191" y="1798"/>
                    </a:cubicBezTo>
                    <a:cubicBezTo>
                      <a:pt x="195" y="1792"/>
                      <a:pt x="195" y="1788"/>
                      <a:pt x="197" y="1781"/>
                    </a:cubicBezTo>
                    <a:cubicBezTo>
                      <a:pt x="207" y="1745"/>
                      <a:pt x="215" y="1708"/>
                      <a:pt x="225" y="1675"/>
                    </a:cubicBezTo>
                    <a:cubicBezTo>
                      <a:pt x="236" y="1644"/>
                      <a:pt x="242" y="1614"/>
                      <a:pt x="252" y="1583"/>
                    </a:cubicBezTo>
                    <a:cubicBezTo>
                      <a:pt x="256" y="1573"/>
                      <a:pt x="258" y="1565"/>
                      <a:pt x="260" y="1556"/>
                    </a:cubicBezTo>
                    <a:lnTo>
                      <a:pt x="283" y="1489"/>
                    </a:lnTo>
                    <a:lnTo>
                      <a:pt x="291" y="1464"/>
                    </a:lnTo>
                    <a:lnTo>
                      <a:pt x="322" y="1380"/>
                    </a:lnTo>
                    <a:lnTo>
                      <a:pt x="360" y="1288"/>
                    </a:lnTo>
                    <a:cubicBezTo>
                      <a:pt x="362" y="1280"/>
                      <a:pt x="364" y="1274"/>
                      <a:pt x="371" y="1268"/>
                    </a:cubicBezTo>
                    <a:cubicBezTo>
                      <a:pt x="375" y="1258"/>
                      <a:pt x="381" y="1247"/>
                      <a:pt x="383" y="1237"/>
                    </a:cubicBezTo>
                    <a:cubicBezTo>
                      <a:pt x="385" y="1233"/>
                      <a:pt x="389" y="1229"/>
                      <a:pt x="389" y="1227"/>
                    </a:cubicBezTo>
                    <a:cubicBezTo>
                      <a:pt x="395" y="1215"/>
                      <a:pt x="401" y="1202"/>
                      <a:pt x="405" y="1188"/>
                    </a:cubicBezTo>
                    <a:cubicBezTo>
                      <a:pt x="409" y="1186"/>
                      <a:pt x="409" y="1184"/>
                      <a:pt x="409" y="1182"/>
                    </a:cubicBezTo>
                    <a:cubicBezTo>
                      <a:pt x="414" y="1172"/>
                      <a:pt x="420" y="1162"/>
                      <a:pt x="424" y="1153"/>
                    </a:cubicBezTo>
                    <a:cubicBezTo>
                      <a:pt x="426" y="1147"/>
                      <a:pt x="430" y="1145"/>
                      <a:pt x="430" y="1143"/>
                    </a:cubicBezTo>
                    <a:cubicBezTo>
                      <a:pt x="434" y="1135"/>
                      <a:pt x="436" y="1127"/>
                      <a:pt x="442" y="1121"/>
                    </a:cubicBezTo>
                    <a:cubicBezTo>
                      <a:pt x="444" y="1117"/>
                      <a:pt x="446" y="1112"/>
                      <a:pt x="446" y="1110"/>
                    </a:cubicBezTo>
                    <a:cubicBezTo>
                      <a:pt x="452" y="1100"/>
                      <a:pt x="461" y="1090"/>
                      <a:pt x="465" y="1080"/>
                    </a:cubicBezTo>
                    <a:cubicBezTo>
                      <a:pt x="473" y="1067"/>
                      <a:pt x="477" y="1059"/>
                      <a:pt x="483" y="1051"/>
                    </a:cubicBezTo>
                    <a:cubicBezTo>
                      <a:pt x="485" y="1049"/>
                      <a:pt x="485" y="1047"/>
                      <a:pt x="487" y="1041"/>
                    </a:cubicBezTo>
                    <a:cubicBezTo>
                      <a:pt x="493" y="1033"/>
                      <a:pt x="495" y="1024"/>
                      <a:pt x="502" y="1020"/>
                    </a:cubicBezTo>
                    <a:cubicBezTo>
                      <a:pt x="504" y="1018"/>
                      <a:pt x="504" y="1016"/>
                      <a:pt x="506" y="1012"/>
                    </a:cubicBezTo>
                    <a:cubicBezTo>
                      <a:pt x="512" y="1002"/>
                      <a:pt x="516" y="996"/>
                      <a:pt x="522" y="988"/>
                    </a:cubicBezTo>
                    <a:cubicBezTo>
                      <a:pt x="526" y="977"/>
                      <a:pt x="532" y="969"/>
                      <a:pt x="536" y="961"/>
                    </a:cubicBezTo>
                    <a:cubicBezTo>
                      <a:pt x="538" y="959"/>
                      <a:pt x="538" y="957"/>
                      <a:pt x="542" y="953"/>
                    </a:cubicBezTo>
                    <a:cubicBezTo>
                      <a:pt x="547" y="947"/>
                      <a:pt x="553" y="941"/>
                      <a:pt x="555" y="936"/>
                    </a:cubicBezTo>
                    <a:cubicBezTo>
                      <a:pt x="557" y="932"/>
                      <a:pt x="557" y="932"/>
                      <a:pt x="557" y="930"/>
                    </a:cubicBezTo>
                    <a:lnTo>
                      <a:pt x="573" y="908"/>
                    </a:lnTo>
                    <a:cubicBezTo>
                      <a:pt x="575" y="906"/>
                      <a:pt x="575" y="904"/>
                      <a:pt x="577" y="904"/>
                    </a:cubicBezTo>
                    <a:cubicBezTo>
                      <a:pt x="583" y="896"/>
                      <a:pt x="587" y="889"/>
                      <a:pt x="594" y="883"/>
                    </a:cubicBezTo>
                    <a:cubicBezTo>
                      <a:pt x="600" y="873"/>
                      <a:pt x="606" y="867"/>
                      <a:pt x="610" y="859"/>
                    </a:cubicBezTo>
                    <a:cubicBezTo>
                      <a:pt x="618" y="848"/>
                      <a:pt x="624" y="844"/>
                      <a:pt x="628" y="838"/>
                    </a:cubicBezTo>
                    <a:cubicBezTo>
                      <a:pt x="635" y="832"/>
                      <a:pt x="637" y="828"/>
                      <a:pt x="639" y="826"/>
                    </a:cubicBezTo>
                    <a:cubicBezTo>
                      <a:pt x="645" y="822"/>
                      <a:pt x="647" y="818"/>
                      <a:pt x="649" y="814"/>
                    </a:cubicBezTo>
                    <a:cubicBezTo>
                      <a:pt x="655" y="808"/>
                      <a:pt x="657" y="806"/>
                      <a:pt x="657" y="803"/>
                    </a:cubicBezTo>
                    <a:lnTo>
                      <a:pt x="665" y="795"/>
                    </a:lnTo>
                    <a:cubicBezTo>
                      <a:pt x="669" y="791"/>
                      <a:pt x="671" y="787"/>
                      <a:pt x="675" y="787"/>
                    </a:cubicBezTo>
                    <a:lnTo>
                      <a:pt x="682" y="781"/>
                    </a:lnTo>
                    <a:lnTo>
                      <a:pt x="688" y="775"/>
                    </a:lnTo>
                    <a:close/>
                    <a:moveTo>
                      <a:pt x="1960" y="0"/>
                    </a:moveTo>
                    <a:cubicBezTo>
                      <a:pt x="1940" y="0"/>
                      <a:pt x="1920" y="6"/>
                      <a:pt x="1903" y="16"/>
                    </a:cubicBezTo>
                    <a:lnTo>
                      <a:pt x="647" y="746"/>
                    </a:lnTo>
                    <a:lnTo>
                      <a:pt x="643" y="752"/>
                    </a:lnTo>
                    <a:cubicBezTo>
                      <a:pt x="639" y="754"/>
                      <a:pt x="637" y="756"/>
                      <a:pt x="635" y="756"/>
                    </a:cubicBezTo>
                    <a:lnTo>
                      <a:pt x="628" y="763"/>
                    </a:lnTo>
                    <a:lnTo>
                      <a:pt x="622" y="771"/>
                    </a:lnTo>
                    <a:lnTo>
                      <a:pt x="614" y="777"/>
                    </a:lnTo>
                    <a:cubicBezTo>
                      <a:pt x="608" y="783"/>
                      <a:pt x="606" y="785"/>
                      <a:pt x="606" y="787"/>
                    </a:cubicBezTo>
                    <a:cubicBezTo>
                      <a:pt x="602" y="793"/>
                      <a:pt x="598" y="797"/>
                      <a:pt x="594" y="801"/>
                    </a:cubicBezTo>
                    <a:cubicBezTo>
                      <a:pt x="587" y="806"/>
                      <a:pt x="585" y="808"/>
                      <a:pt x="583" y="814"/>
                    </a:cubicBezTo>
                    <a:cubicBezTo>
                      <a:pt x="575" y="822"/>
                      <a:pt x="571" y="828"/>
                      <a:pt x="565" y="834"/>
                    </a:cubicBezTo>
                    <a:cubicBezTo>
                      <a:pt x="557" y="844"/>
                      <a:pt x="553" y="853"/>
                      <a:pt x="545" y="859"/>
                    </a:cubicBezTo>
                    <a:cubicBezTo>
                      <a:pt x="540" y="867"/>
                      <a:pt x="534" y="873"/>
                      <a:pt x="530" y="879"/>
                    </a:cubicBezTo>
                    <a:cubicBezTo>
                      <a:pt x="526" y="883"/>
                      <a:pt x="526" y="885"/>
                      <a:pt x="524" y="885"/>
                    </a:cubicBezTo>
                    <a:lnTo>
                      <a:pt x="510" y="908"/>
                    </a:lnTo>
                    <a:cubicBezTo>
                      <a:pt x="506" y="910"/>
                      <a:pt x="506" y="910"/>
                      <a:pt x="506" y="914"/>
                    </a:cubicBezTo>
                    <a:cubicBezTo>
                      <a:pt x="502" y="920"/>
                      <a:pt x="497" y="926"/>
                      <a:pt x="493" y="934"/>
                    </a:cubicBezTo>
                    <a:cubicBezTo>
                      <a:pt x="491" y="936"/>
                      <a:pt x="491" y="939"/>
                      <a:pt x="487" y="941"/>
                    </a:cubicBezTo>
                    <a:cubicBezTo>
                      <a:pt x="483" y="949"/>
                      <a:pt x="479" y="957"/>
                      <a:pt x="473" y="967"/>
                    </a:cubicBezTo>
                    <a:cubicBezTo>
                      <a:pt x="467" y="977"/>
                      <a:pt x="463" y="986"/>
                      <a:pt x="457" y="992"/>
                    </a:cubicBezTo>
                    <a:cubicBezTo>
                      <a:pt x="454" y="996"/>
                      <a:pt x="454" y="998"/>
                      <a:pt x="452" y="1000"/>
                    </a:cubicBezTo>
                    <a:cubicBezTo>
                      <a:pt x="446" y="1008"/>
                      <a:pt x="444" y="1012"/>
                      <a:pt x="440" y="1020"/>
                    </a:cubicBezTo>
                    <a:cubicBezTo>
                      <a:pt x="436" y="1022"/>
                      <a:pt x="436" y="1026"/>
                      <a:pt x="436" y="1026"/>
                    </a:cubicBezTo>
                    <a:cubicBezTo>
                      <a:pt x="430" y="1039"/>
                      <a:pt x="424" y="1047"/>
                      <a:pt x="420" y="1057"/>
                    </a:cubicBezTo>
                    <a:cubicBezTo>
                      <a:pt x="412" y="1069"/>
                      <a:pt x="405" y="1080"/>
                      <a:pt x="401" y="1090"/>
                    </a:cubicBezTo>
                    <a:cubicBezTo>
                      <a:pt x="399" y="1094"/>
                      <a:pt x="395" y="1098"/>
                      <a:pt x="395" y="1100"/>
                    </a:cubicBezTo>
                    <a:cubicBezTo>
                      <a:pt x="391" y="1108"/>
                      <a:pt x="389" y="1114"/>
                      <a:pt x="383" y="1125"/>
                    </a:cubicBezTo>
                    <a:cubicBezTo>
                      <a:pt x="381" y="1131"/>
                      <a:pt x="379" y="1133"/>
                      <a:pt x="379" y="1135"/>
                    </a:cubicBezTo>
                    <a:cubicBezTo>
                      <a:pt x="373" y="1145"/>
                      <a:pt x="369" y="1155"/>
                      <a:pt x="362" y="1164"/>
                    </a:cubicBezTo>
                    <a:cubicBezTo>
                      <a:pt x="360" y="1166"/>
                      <a:pt x="360" y="1166"/>
                      <a:pt x="360" y="1170"/>
                    </a:cubicBezTo>
                    <a:cubicBezTo>
                      <a:pt x="352" y="1182"/>
                      <a:pt x="348" y="1194"/>
                      <a:pt x="342" y="1207"/>
                    </a:cubicBezTo>
                    <a:cubicBezTo>
                      <a:pt x="340" y="1213"/>
                      <a:pt x="340" y="1215"/>
                      <a:pt x="338" y="1217"/>
                    </a:cubicBezTo>
                    <a:cubicBezTo>
                      <a:pt x="332" y="1227"/>
                      <a:pt x="328" y="1237"/>
                      <a:pt x="324" y="1247"/>
                    </a:cubicBezTo>
                    <a:cubicBezTo>
                      <a:pt x="322" y="1252"/>
                      <a:pt x="322" y="1254"/>
                      <a:pt x="322" y="1256"/>
                    </a:cubicBezTo>
                    <a:cubicBezTo>
                      <a:pt x="319" y="1260"/>
                      <a:pt x="317" y="1264"/>
                      <a:pt x="317" y="1268"/>
                    </a:cubicBezTo>
                    <a:lnTo>
                      <a:pt x="279" y="1360"/>
                    </a:lnTo>
                    <a:lnTo>
                      <a:pt x="248" y="1446"/>
                    </a:lnTo>
                    <a:cubicBezTo>
                      <a:pt x="246" y="1452"/>
                      <a:pt x="242" y="1460"/>
                      <a:pt x="240" y="1466"/>
                    </a:cubicBezTo>
                    <a:lnTo>
                      <a:pt x="231" y="1489"/>
                    </a:lnTo>
                    <a:lnTo>
                      <a:pt x="217" y="1534"/>
                    </a:lnTo>
                    <a:cubicBezTo>
                      <a:pt x="215" y="1544"/>
                      <a:pt x="211" y="1552"/>
                      <a:pt x="209" y="1560"/>
                    </a:cubicBezTo>
                    <a:cubicBezTo>
                      <a:pt x="199" y="1591"/>
                      <a:pt x="191" y="1620"/>
                      <a:pt x="184" y="1650"/>
                    </a:cubicBezTo>
                    <a:cubicBezTo>
                      <a:pt x="174" y="1687"/>
                      <a:pt x="164" y="1724"/>
                      <a:pt x="154" y="1759"/>
                    </a:cubicBezTo>
                    <a:cubicBezTo>
                      <a:pt x="150" y="1765"/>
                      <a:pt x="150" y="1769"/>
                      <a:pt x="150" y="1773"/>
                    </a:cubicBezTo>
                    <a:lnTo>
                      <a:pt x="127" y="1871"/>
                    </a:lnTo>
                    <a:cubicBezTo>
                      <a:pt x="119" y="1908"/>
                      <a:pt x="113" y="1941"/>
                      <a:pt x="107" y="1974"/>
                    </a:cubicBezTo>
                    <a:cubicBezTo>
                      <a:pt x="105" y="1984"/>
                      <a:pt x="103" y="1992"/>
                      <a:pt x="103" y="2002"/>
                    </a:cubicBezTo>
                    <a:cubicBezTo>
                      <a:pt x="96" y="2029"/>
                      <a:pt x="92" y="2056"/>
                      <a:pt x="86" y="2082"/>
                    </a:cubicBezTo>
                    <a:lnTo>
                      <a:pt x="78" y="2121"/>
                    </a:lnTo>
                    <a:cubicBezTo>
                      <a:pt x="74" y="2146"/>
                      <a:pt x="72" y="2168"/>
                      <a:pt x="68" y="2195"/>
                    </a:cubicBezTo>
                    <a:cubicBezTo>
                      <a:pt x="66" y="2207"/>
                      <a:pt x="64" y="2219"/>
                      <a:pt x="64" y="2236"/>
                    </a:cubicBezTo>
                    <a:cubicBezTo>
                      <a:pt x="62" y="2244"/>
                      <a:pt x="62" y="2250"/>
                      <a:pt x="62" y="2258"/>
                    </a:cubicBezTo>
                    <a:lnTo>
                      <a:pt x="53" y="2311"/>
                    </a:lnTo>
                    <a:cubicBezTo>
                      <a:pt x="51" y="2326"/>
                      <a:pt x="51" y="2338"/>
                      <a:pt x="47" y="2350"/>
                    </a:cubicBezTo>
                    <a:cubicBezTo>
                      <a:pt x="43" y="2389"/>
                      <a:pt x="41" y="2428"/>
                      <a:pt x="35" y="2465"/>
                    </a:cubicBezTo>
                    <a:cubicBezTo>
                      <a:pt x="31" y="2506"/>
                      <a:pt x="27" y="2545"/>
                      <a:pt x="25" y="2585"/>
                    </a:cubicBezTo>
                    <a:cubicBezTo>
                      <a:pt x="23" y="2598"/>
                      <a:pt x="23" y="2612"/>
                      <a:pt x="23" y="2624"/>
                    </a:cubicBezTo>
                    <a:cubicBezTo>
                      <a:pt x="21" y="2653"/>
                      <a:pt x="17" y="2680"/>
                      <a:pt x="17" y="2708"/>
                    </a:cubicBezTo>
                    <a:cubicBezTo>
                      <a:pt x="15" y="2725"/>
                      <a:pt x="15" y="2739"/>
                      <a:pt x="15" y="2755"/>
                    </a:cubicBezTo>
                    <a:cubicBezTo>
                      <a:pt x="13" y="2782"/>
                      <a:pt x="13" y="2808"/>
                      <a:pt x="11" y="2837"/>
                    </a:cubicBezTo>
                    <a:cubicBezTo>
                      <a:pt x="11" y="2851"/>
                      <a:pt x="6" y="2868"/>
                      <a:pt x="6" y="2882"/>
                    </a:cubicBezTo>
                    <a:cubicBezTo>
                      <a:pt x="4" y="2913"/>
                      <a:pt x="4" y="2941"/>
                      <a:pt x="4" y="2970"/>
                    </a:cubicBezTo>
                    <a:cubicBezTo>
                      <a:pt x="4" y="2984"/>
                      <a:pt x="2" y="2997"/>
                      <a:pt x="2" y="3011"/>
                    </a:cubicBezTo>
                    <a:cubicBezTo>
                      <a:pt x="2" y="3054"/>
                      <a:pt x="0" y="3097"/>
                      <a:pt x="0" y="3144"/>
                    </a:cubicBezTo>
                    <a:lnTo>
                      <a:pt x="0" y="3171"/>
                    </a:lnTo>
                    <a:lnTo>
                      <a:pt x="1629" y="4106"/>
                    </a:lnTo>
                    <a:cubicBezTo>
                      <a:pt x="1629" y="4108"/>
                      <a:pt x="1678" y="4132"/>
                      <a:pt x="1678" y="4132"/>
                    </a:cubicBezTo>
                    <a:lnTo>
                      <a:pt x="1678" y="4106"/>
                    </a:lnTo>
                    <a:cubicBezTo>
                      <a:pt x="1678" y="4061"/>
                      <a:pt x="1678" y="4018"/>
                      <a:pt x="1680" y="3973"/>
                    </a:cubicBezTo>
                    <a:cubicBezTo>
                      <a:pt x="1680" y="3956"/>
                      <a:pt x="1680" y="3944"/>
                      <a:pt x="1682" y="3932"/>
                    </a:cubicBezTo>
                    <a:cubicBezTo>
                      <a:pt x="1682" y="3901"/>
                      <a:pt x="1684" y="3872"/>
                      <a:pt x="1684" y="3842"/>
                    </a:cubicBezTo>
                    <a:cubicBezTo>
                      <a:pt x="1684" y="3825"/>
                      <a:pt x="1688" y="3811"/>
                      <a:pt x="1688" y="3793"/>
                    </a:cubicBezTo>
                    <a:cubicBezTo>
                      <a:pt x="1690" y="3764"/>
                      <a:pt x="1690" y="3739"/>
                      <a:pt x="1692" y="3711"/>
                    </a:cubicBezTo>
                    <a:cubicBezTo>
                      <a:pt x="1694" y="3696"/>
                      <a:pt x="1694" y="3680"/>
                      <a:pt x="1694" y="3666"/>
                    </a:cubicBezTo>
                    <a:cubicBezTo>
                      <a:pt x="1698" y="3637"/>
                      <a:pt x="1698" y="3608"/>
                      <a:pt x="1700" y="3580"/>
                    </a:cubicBezTo>
                    <a:cubicBezTo>
                      <a:pt x="1703" y="3568"/>
                      <a:pt x="1703" y="3555"/>
                      <a:pt x="1703" y="3543"/>
                    </a:cubicBezTo>
                    <a:cubicBezTo>
                      <a:pt x="1705" y="3502"/>
                      <a:pt x="1711" y="3463"/>
                      <a:pt x="1713" y="3422"/>
                    </a:cubicBezTo>
                    <a:cubicBezTo>
                      <a:pt x="1719" y="3381"/>
                      <a:pt x="1721" y="3342"/>
                      <a:pt x="1725" y="3308"/>
                    </a:cubicBezTo>
                    <a:cubicBezTo>
                      <a:pt x="1729" y="3293"/>
                      <a:pt x="1729" y="3281"/>
                      <a:pt x="1731" y="3271"/>
                    </a:cubicBezTo>
                    <a:cubicBezTo>
                      <a:pt x="1733" y="3246"/>
                      <a:pt x="1739" y="3218"/>
                      <a:pt x="1741" y="3191"/>
                    </a:cubicBezTo>
                    <a:cubicBezTo>
                      <a:pt x="1743" y="3179"/>
                      <a:pt x="1745" y="3164"/>
                      <a:pt x="1745" y="3150"/>
                    </a:cubicBezTo>
                    <a:cubicBezTo>
                      <a:pt x="1752" y="3126"/>
                      <a:pt x="1754" y="3103"/>
                      <a:pt x="1756" y="3077"/>
                    </a:cubicBezTo>
                    <a:lnTo>
                      <a:pt x="1764" y="3038"/>
                    </a:lnTo>
                    <a:cubicBezTo>
                      <a:pt x="1770" y="3011"/>
                      <a:pt x="1774" y="2984"/>
                      <a:pt x="1780" y="2960"/>
                    </a:cubicBezTo>
                    <a:cubicBezTo>
                      <a:pt x="1782" y="2950"/>
                      <a:pt x="1782" y="2941"/>
                      <a:pt x="1784" y="2931"/>
                    </a:cubicBezTo>
                    <a:cubicBezTo>
                      <a:pt x="1793" y="2894"/>
                      <a:pt x="1801" y="2862"/>
                      <a:pt x="1805" y="2829"/>
                    </a:cubicBezTo>
                    <a:cubicBezTo>
                      <a:pt x="1813" y="2796"/>
                      <a:pt x="1821" y="2761"/>
                      <a:pt x="1827" y="2731"/>
                    </a:cubicBezTo>
                    <a:cubicBezTo>
                      <a:pt x="1831" y="2727"/>
                      <a:pt x="1831" y="2721"/>
                      <a:pt x="1831" y="2716"/>
                    </a:cubicBezTo>
                    <a:cubicBezTo>
                      <a:pt x="1842" y="2678"/>
                      <a:pt x="1848" y="2643"/>
                      <a:pt x="1858" y="2608"/>
                    </a:cubicBezTo>
                    <a:cubicBezTo>
                      <a:pt x="1868" y="2577"/>
                      <a:pt x="1876" y="2547"/>
                      <a:pt x="1887" y="2516"/>
                    </a:cubicBezTo>
                    <a:cubicBezTo>
                      <a:pt x="1889" y="2506"/>
                      <a:pt x="1893" y="2500"/>
                      <a:pt x="1895" y="2491"/>
                    </a:cubicBezTo>
                    <a:lnTo>
                      <a:pt x="1917" y="2422"/>
                    </a:lnTo>
                    <a:lnTo>
                      <a:pt x="1926" y="2399"/>
                    </a:lnTo>
                    <a:lnTo>
                      <a:pt x="1956" y="2315"/>
                    </a:lnTo>
                    <a:lnTo>
                      <a:pt x="1995" y="2223"/>
                    </a:lnTo>
                    <a:cubicBezTo>
                      <a:pt x="1997" y="2215"/>
                      <a:pt x="2001" y="2209"/>
                      <a:pt x="2005" y="2201"/>
                    </a:cubicBezTo>
                    <a:cubicBezTo>
                      <a:pt x="2009" y="2193"/>
                      <a:pt x="2016" y="2180"/>
                      <a:pt x="2018" y="2172"/>
                    </a:cubicBezTo>
                    <a:cubicBezTo>
                      <a:pt x="2020" y="2166"/>
                      <a:pt x="2020" y="2164"/>
                      <a:pt x="2022" y="2162"/>
                    </a:cubicBezTo>
                    <a:cubicBezTo>
                      <a:pt x="2030" y="2148"/>
                      <a:pt x="2036" y="2135"/>
                      <a:pt x="2040" y="2123"/>
                    </a:cubicBezTo>
                    <a:cubicBezTo>
                      <a:pt x="2042" y="2121"/>
                      <a:pt x="2042" y="2117"/>
                      <a:pt x="2042" y="2115"/>
                    </a:cubicBezTo>
                    <a:cubicBezTo>
                      <a:pt x="2048" y="2105"/>
                      <a:pt x="2052" y="2094"/>
                      <a:pt x="2059" y="2086"/>
                    </a:cubicBezTo>
                    <a:cubicBezTo>
                      <a:pt x="2061" y="2082"/>
                      <a:pt x="2063" y="2078"/>
                      <a:pt x="2063" y="2076"/>
                    </a:cubicBezTo>
                    <a:cubicBezTo>
                      <a:pt x="2069" y="2070"/>
                      <a:pt x="2071" y="2062"/>
                      <a:pt x="2077" y="2054"/>
                    </a:cubicBezTo>
                    <a:cubicBezTo>
                      <a:pt x="2079" y="2052"/>
                      <a:pt x="2079" y="2045"/>
                      <a:pt x="2081" y="2043"/>
                    </a:cubicBezTo>
                    <a:cubicBezTo>
                      <a:pt x="2087" y="2033"/>
                      <a:pt x="2093" y="2023"/>
                      <a:pt x="2099" y="2013"/>
                    </a:cubicBezTo>
                    <a:cubicBezTo>
                      <a:pt x="2108" y="2000"/>
                      <a:pt x="2112" y="1992"/>
                      <a:pt x="2118" y="1984"/>
                    </a:cubicBezTo>
                    <a:cubicBezTo>
                      <a:pt x="2120" y="1982"/>
                      <a:pt x="2122" y="1980"/>
                      <a:pt x="2122" y="1978"/>
                    </a:cubicBezTo>
                    <a:cubicBezTo>
                      <a:pt x="2128" y="1970"/>
                      <a:pt x="2130" y="1961"/>
                      <a:pt x="2134" y="1957"/>
                    </a:cubicBezTo>
                    <a:cubicBezTo>
                      <a:pt x="2138" y="1953"/>
                      <a:pt x="2138" y="1951"/>
                      <a:pt x="2140" y="1949"/>
                    </a:cubicBezTo>
                    <a:cubicBezTo>
                      <a:pt x="2144" y="1939"/>
                      <a:pt x="2151" y="1931"/>
                      <a:pt x="2155" y="1923"/>
                    </a:cubicBezTo>
                    <a:cubicBezTo>
                      <a:pt x="2161" y="1912"/>
                      <a:pt x="2165" y="1906"/>
                      <a:pt x="2173" y="1898"/>
                    </a:cubicBezTo>
                    <a:cubicBezTo>
                      <a:pt x="2175" y="1894"/>
                      <a:pt x="2175" y="1892"/>
                      <a:pt x="2179" y="1890"/>
                    </a:cubicBezTo>
                    <a:cubicBezTo>
                      <a:pt x="2183" y="1882"/>
                      <a:pt x="2185" y="1878"/>
                      <a:pt x="2191" y="1871"/>
                    </a:cubicBezTo>
                    <a:cubicBezTo>
                      <a:pt x="2194" y="1869"/>
                      <a:pt x="2194" y="1869"/>
                      <a:pt x="2194" y="1867"/>
                    </a:cubicBezTo>
                    <a:lnTo>
                      <a:pt x="2210" y="1845"/>
                    </a:lnTo>
                    <a:lnTo>
                      <a:pt x="2214" y="1839"/>
                    </a:lnTo>
                    <a:cubicBezTo>
                      <a:pt x="2220" y="1831"/>
                      <a:pt x="2224" y="1826"/>
                      <a:pt x="2230" y="1818"/>
                    </a:cubicBezTo>
                    <a:cubicBezTo>
                      <a:pt x="2236" y="1808"/>
                      <a:pt x="2243" y="1800"/>
                      <a:pt x="2247" y="1796"/>
                    </a:cubicBezTo>
                    <a:cubicBezTo>
                      <a:pt x="2255" y="1786"/>
                      <a:pt x="2261" y="1779"/>
                      <a:pt x="2265" y="1775"/>
                    </a:cubicBezTo>
                    <a:cubicBezTo>
                      <a:pt x="2271" y="1767"/>
                      <a:pt x="2273" y="1765"/>
                      <a:pt x="2277" y="1763"/>
                    </a:cubicBezTo>
                    <a:lnTo>
                      <a:pt x="2288" y="1753"/>
                    </a:lnTo>
                    <a:cubicBezTo>
                      <a:pt x="2294" y="1747"/>
                      <a:pt x="2296" y="1745"/>
                      <a:pt x="2296" y="1743"/>
                    </a:cubicBezTo>
                    <a:lnTo>
                      <a:pt x="2304" y="1734"/>
                    </a:lnTo>
                    <a:cubicBezTo>
                      <a:pt x="2308" y="1728"/>
                      <a:pt x="2312" y="1726"/>
                      <a:pt x="2314" y="1726"/>
                    </a:cubicBezTo>
                    <a:lnTo>
                      <a:pt x="2322" y="1718"/>
                    </a:lnTo>
                    <a:lnTo>
                      <a:pt x="2327" y="1714"/>
                    </a:lnTo>
                    <a:cubicBezTo>
                      <a:pt x="2329" y="1712"/>
                      <a:pt x="2335" y="1708"/>
                      <a:pt x="2335" y="1708"/>
                    </a:cubicBezTo>
                    <a:lnTo>
                      <a:pt x="3648" y="945"/>
                    </a:lnTo>
                    <a:lnTo>
                      <a:pt x="3591" y="916"/>
                    </a:lnTo>
                    <a:lnTo>
                      <a:pt x="2018" y="16"/>
                    </a:lnTo>
                    <a:cubicBezTo>
                      <a:pt x="2000" y="6"/>
                      <a:pt x="1980" y="0"/>
                      <a:pt x="19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37"/>
              <p:cNvSpPr/>
              <p:nvPr/>
            </p:nvSpPr>
            <p:spPr>
              <a:xfrm rot="39010">
                <a:off x="6781393" y="3985435"/>
                <a:ext cx="456098" cy="747560"/>
              </a:xfrm>
              <a:custGeom>
                <a:avLst/>
                <a:gdLst/>
                <a:ahLst/>
                <a:cxnLst/>
                <a:rect l="l" t="t" r="r" b="b"/>
                <a:pathLst>
                  <a:path w="1942" h="3183" extrusionOk="0">
                    <a:moveTo>
                      <a:pt x="1811" y="126"/>
                    </a:moveTo>
                    <a:lnTo>
                      <a:pt x="1811" y="1355"/>
                    </a:lnTo>
                    <a:lnTo>
                      <a:pt x="92" y="2284"/>
                    </a:lnTo>
                    <a:cubicBezTo>
                      <a:pt x="148" y="1820"/>
                      <a:pt x="248" y="1494"/>
                      <a:pt x="338" y="1281"/>
                    </a:cubicBezTo>
                    <a:cubicBezTo>
                      <a:pt x="473" y="960"/>
                      <a:pt x="612" y="831"/>
                      <a:pt x="629" y="813"/>
                    </a:cubicBezTo>
                    <a:lnTo>
                      <a:pt x="1811" y="126"/>
                    </a:lnTo>
                    <a:close/>
                    <a:moveTo>
                      <a:pt x="1942" y="1"/>
                    </a:moveTo>
                    <a:lnTo>
                      <a:pt x="1668" y="154"/>
                    </a:lnTo>
                    <a:lnTo>
                      <a:pt x="624" y="760"/>
                    </a:lnTo>
                    <a:lnTo>
                      <a:pt x="618" y="766"/>
                    </a:lnTo>
                    <a:cubicBezTo>
                      <a:pt x="612" y="770"/>
                      <a:pt x="455" y="903"/>
                      <a:pt x="299" y="1267"/>
                    </a:cubicBezTo>
                    <a:cubicBezTo>
                      <a:pt x="123" y="1682"/>
                      <a:pt x="21" y="2218"/>
                      <a:pt x="0" y="2859"/>
                    </a:cubicBezTo>
                    <a:cubicBezTo>
                      <a:pt x="0" y="2859"/>
                      <a:pt x="2" y="2914"/>
                      <a:pt x="2" y="2949"/>
                    </a:cubicBezTo>
                    <a:cubicBezTo>
                      <a:pt x="0" y="3008"/>
                      <a:pt x="0" y="3061"/>
                      <a:pt x="0" y="3123"/>
                    </a:cubicBezTo>
                    <a:lnTo>
                      <a:pt x="2" y="3182"/>
                    </a:lnTo>
                    <a:lnTo>
                      <a:pt x="43" y="3149"/>
                    </a:lnTo>
                    <a:lnTo>
                      <a:pt x="1809" y="2163"/>
                    </a:lnTo>
                    <a:lnTo>
                      <a:pt x="1809" y="2167"/>
                    </a:lnTo>
                    <a:lnTo>
                      <a:pt x="1938" y="2096"/>
                    </a:lnTo>
                    <a:lnTo>
                      <a:pt x="19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37"/>
              <p:cNvSpPr/>
              <p:nvPr/>
            </p:nvSpPr>
            <p:spPr>
              <a:xfrm rot="39010">
                <a:off x="6634872" y="3890564"/>
                <a:ext cx="10804" cy="58245"/>
              </a:xfrm>
              <a:custGeom>
                <a:avLst/>
                <a:gdLst/>
                <a:ahLst/>
                <a:cxnLst/>
                <a:rect l="l" t="t" r="r" b="b"/>
                <a:pathLst>
                  <a:path w="46" h="248" extrusionOk="0">
                    <a:moveTo>
                      <a:pt x="46" y="0"/>
                    </a:moveTo>
                    <a:lnTo>
                      <a:pt x="1" y="29"/>
                    </a:lnTo>
                    <a:lnTo>
                      <a:pt x="1" y="248"/>
                    </a:lnTo>
                    <a:lnTo>
                      <a:pt x="46" y="223"/>
                    </a:lnTo>
                    <a:lnTo>
                      <a:pt x="4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37"/>
              <p:cNvSpPr/>
              <p:nvPr/>
            </p:nvSpPr>
            <p:spPr>
              <a:xfrm rot="39010">
                <a:off x="6602156" y="3871590"/>
                <a:ext cx="43919" cy="25600"/>
              </a:xfrm>
              <a:custGeom>
                <a:avLst/>
                <a:gdLst/>
                <a:ahLst/>
                <a:cxnLst/>
                <a:rect l="l" t="t" r="r" b="b"/>
                <a:pathLst>
                  <a:path w="187" h="109" extrusionOk="0">
                    <a:moveTo>
                      <a:pt x="48" y="0"/>
                    </a:moveTo>
                    <a:lnTo>
                      <a:pt x="1" y="27"/>
                    </a:lnTo>
                    <a:lnTo>
                      <a:pt x="142" y="109"/>
                    </a:lnTo>
                    <a:lnTo>
                      <a:pt x="187" y="80"/>
                    </a:lnTo>
                    <a:lnTo>
                      <a:pt x="48" y="0"/>
                    </a:lnTo>
                    <a:close/>
                  </a:path>
                </a:pathLst>
              </a:custGeom>
              <a:solidFill>
                <a:srgbClr val="1B19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37"/>
              <p:cNvSpPr/>
              <p:nvPr/>
            </p:nvSpPr>
            <p:spPr>
              <a:xfrm rot="39010">
                <a:off x="6601830" y="3877634"/>
                <a:ext cx="33350" cy="70928"/>
              </a:xfrm>
              <a:custGeom>
                <a:avLst/>
                <a:gdLst/>
                <a:ahLst/>
                <a:cxnLst/>
                <a:rect l="l" t="t" r="r" b="b"/>
                <a:pathLst>
                  <a:path w="142" h="302" extrusionOk="0">
                    <a:moveTo>
                      <a:pt x="1" y="1"/>
                    </a:moveTo>
                    <a:lnTo>
                      <a:pt x="1" y="224"/>
                    </a:lnTo>
                    <a:lnTo>
                      <a:pt x="142" y="302"/>
                    </a:lnTo>
                    <a:lnTo>
                      <a:pt x="142" y="83"/>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37"/>
              <p:cNvSpPr/>
              <p:nvPr/>
            </p:nvSpPr>
            <p:spPr>
              <a:xfrm rot="39010">
                <a:off x="6584494" y="3846393"/>
                <a:ext cx="67405" cy="84315"/>
              </a:xfrm>
              <a:custGeom>
                <a:avLst/>
                <a:gdLst/>
                <a:ahLst/>
                <a:cxnLst/>
                <a:rect l="l" t="t" r="r" b="b"/>
                <a:pathLst>
                  <a:path w="287" h="359" extrusionOk="0">
                    <a:moveTo>
                      <a:pt x="3" y="36"/>
                    </a:moveTo>
                    <a:cubicBezTo>
                      <a:pt x="2" y="37"/>
                      <a:pt x="1" y="37"/>
                      <a:pt x="0" y="38"/>
                    </a:cubicBezTo>
                    <a:lnTo>
                      <a:pt x="3" y="36"/>
                    </a:lnTo>
                    <a:close/>
                    <a:moveTo>
                      <a:pt x="82" y="1"/>
                    </a:moveTo>
                    <a:cubicBezTo>
                      <a:pt x="72" y="1"/>
                      <a:pt x="68" y="3"/>
                      <a:pt x="66" y="3"/>
                    </a:cubicBezTo>
                    <a:cubicBezTo>
                      <a:pt x="59" y="5"/>
                      <a:pt x="57" y="5"/>
                      <a:pt x="55" y="5"/>
                    </a:cubicBezTo>
                    <a:cubicBezTo>
                      <a:pt x="51" y="7"/>
                      <a:pt x="47" y="7"/>
                      <a:pt x="45" y="11"/>
                    </a:cubicBezTo>
                    <a:lnTo>
                      <a:pt x="3" y="36"/>
                    </a:lnTo>
                    <a:lnTo>
                      <a:pt x="3" y="36"/>
                    </a:lnTo>
                    <a:cubicBezTo>
                      <a:pt x="5" y="35"/>
                      <a:pt x="7" y="35"/>
                      <a:pt x="8" y="34"/>
                    </a:cubicBezTo>
                    <a:cubicBezTo>
                      <a:pt x="12" y="32"/>
                      <a:pt x="14" y="32"/>
                      <a:pt x="16" y="32"/>
                    </a:cubicBezTo>
                    <a:cubicBezTo>
                      <a:pt x="23" y="27"/>
                      <a:pt x="25" y="27"/>
                      <a:pt x="31" y="27"/>
                    </a:cubicBezTo>
                    <a:lnTo>
                      <a:pt x="43" y="27"/>
                    </a:lnTo>
                    <a:cubicBezTo>
                      <a:pt x="47" y="27"/>
                      <a:pt x="51" y="32"/>
                      <a:pt x="55" y="32"/>
                    </a:cubicBezTo>
                    <a:cubicBezTo>
                      <a:pt x="59" y="34"/>
                      <a:pt x="66" y="34"/>
                      <a:pt x="68" y="34"/>
                    </a:cubicBezTo>
                    <a:cubicBezTo>
                      <a:pt x="74" y="36"/>
                      <a:pt x="78" y="38"/>
                      <a:pt x="82" y="38"/>
                    </a:cubicBezTo>
                    <a:cubicBezTo>
                      <a:pt x="86" y="42"/>
                      <a:pt x="90" y="44"/>
                      <a:pt x="94" y="46"/>
                    </a:cubicBezTo>
                    <a:cubicBezTo>
                      <a:pt x="98" y="48"/>
                      <a:pt x="104" y="52"/>
                      <a:pt x="106" y="54"/>
                    </a:cubicBezTo>
                    <a:cubicBezTo>
                      <a:pt x="111" y="58"/>
                      <a:pt x="117" y="62"/>
                      <a:pt x="119" y="64"/>
                    </a:cubicBezTo>
                    <a:cubicBezTo>
                      <a:pt x="125" y="68"/>
                      <a:pt x="129" y="72"/>
                      <a:pt x="133" y="74"/>
                    </a:cubicBezTo>
                    <a:cubicBezTo>
                      <a:pt x="137" y="79"/>
                      <a:pt x="141" y="83"/>
                      <a:pt x="145" y="87"/>
                    </a:cubicBezTo>
                    <a:cubicBezTo>
                      <a:pt x="149" y="93"/>
                      <a:pt x="154" y="97"/>
                      <a:pt x="158" y="99"/>
                    </a:cubicBezTo>
                    <a:cubicBezTo>
                      <a:pt x="162" y="105"/>
                      <a:pt x="166" y="109"/>
                      <a:pt x="168" y="115"/>
                    </a:cubicBezTo>
                    <a:cubicBezTo>
                      <a:pt x="170" y="120"/>
                      <a:pt x="176" y="124"/>
                      <a:pt x="178" y="128"/>
                    </a:cubicBezTo>
                    <a:cubicBezTo>
                      <a:pt x="180" y="130"/>
                      <a:pt x="182" y="134"/>
                      <a:pt x="182" y="136"/>
                    </a:cubicBezTo>
                    <a:cubicBezTo>
                      <a:pt x="186" y="138"/>
                      <a:pt x="186" y="140"/>
                      <a:pt x="188" y="144"/>
                    </a:cubicBezTo>
                    <a:cubicBezTo>
                      <a:pt x="192" y="150"/>
                      <a:pt x="196" y="156"/>
                      <a:pt x="196" y="158"/>
                    </a:cubicBezTo>
                    <a:cubicBezTo>
                      <a:pt x="199" y="167"/>
                      <a:pt x="201" y="171"/>
                      <a:pt x="203" y="177"/>
                    </a:cubicBezTo>
                    <a:lnTo>
                      <a:pt x="211" y="191"/>
                    </a:lnTo>
                    <a:cubicBezTo>
                      <a:pt x="213" y="199"/>
                      <a:pt x="217" y="201"/>
                      <a:pt x="217" y="207"/>
                    </a:cubicBezTo>
                    <a:cubicBezTo>
                      <a:pt x="219" y="216"/>
                      <a:pt x="219" y="218"/>
                      <a:pt x="221" y="222"/>
                    </a:cubicBezTo>
                    <a:cubicBezTo>
                      <a:pt x="223" y="230"/>
                      <a:pt x="223" y="236"/>
                      <a:pt x="227" y="240"/>
                    </a:cubicBezTo>
                    <a:cubicBezTo>
                      <a:pt x="227" y="246"/>
                      <a:pt x="229" y="250"/>
                      <a:pt x="229" y="257"/>
                    </a:cubicBezTo>
                    <a:cubicBezTo>
                      <a:pt x="229" y="265"/>
                      <a:pt x="231" y="269"/>
                      <a:pt x="231" y="271"/>
                    </a:cubicBezTo>
                    <a:cubicBezTo>
                      <a:pt x="231" y="277"/>
                      <a:pt x="231" y="281"/>
                      <a:pt x="229" y="287"/>
                    </a:cubicBezTo>
                    <a:cubicBezTo>
                      <a:pt x="229" y="291"/>
                      <a:pt x="227" y="298"/>
                      <a:pt x="227" y="300"/>
                    </a:cubicBezTo>
                    <a:cubicBezTo>
                      <a:pt x="223" y="306"/>
                      <a:pt x="223" y="310"/>
                      <a:pt x="223" y="312"/>
                    </a:cubicBezTo>
                    <a:cubicBezTo>
                      <a:pt x="221" y="318"/>
                      <a:pt x="221" y="320"/>
                      <a:pt x="219" y="326"/>
                    </a:cubicBezTo>
                    <a:cubicBezTo>
                      <a:pt x="217" y="330"/>
                      <a:pt x="213" y="332"/>
                      <a:pt x="213" y="336"/>
                    </a:cubicBezTo>
                    <a:cubicBezTo>
                      <a:pt x="211" y="340"/>
                      <a:pt x="209" y="343"/>
                      <a:pt x="203" y="349"/>
                    </a:cubicBezTo>
                    <a:cubicBezTo>
                      <a:pt x="200" y="351"/>
                      <a:pt x="197" y="354"/>
                      <a:pt x="195" y="356"/>
                    </a:cubicBezTo>
                    <a:lnTo>
                      <a:pt x="195" y="356"/>
                    </a:lnTo>
                    <a:lnTo>
                      <a:pt x="237" y="330"/>
                    </a:lnTo>
                    <a:cubicBezTo>
                      <a:pt x="242" y="328"/>
                      <a:pt x="244" y="324"/>
                      <a:pt x="248" y="322"/>
                    </a:cubicBezTo>
                    <a:lnTo>
                      <a:pt x="260" y="310"/>
                    </a:lnTo>
                    <a:cubicBezTo>
                      <a:pt x="262" y="308"/>
                      <a:pt x="264" y="302"/>
                      <a:pt x="264" y="300"/>
                    </a:cubicBezTo>
                    <a:cubicBezTo>
                      <a:pt x="268" y="293"/>
                      <a:pt x="268" y="293"/>
                      <a:pt x="268" y="291"/>
                    </a:cubicBezTo>
                    <a:cubicBezTo>
                      <a:pt x="270" y="281"/>
                      <a:pt x="272" y="279"/>
                      <a:pt x="272" y="279"/>
                    </a:cubicBezTo>
                    <a:cubicBezTo>
                      <a:pt x="274" y="269"/>
                      <a:pt x="274" y="269"/>
                      <a:pt x="274" y="267"/>
                    </a:cubicBezTo>
                    <a:cubicBezTo>
                      <a:pt x="278" y="259"/>
                      <a:pt x="278" y="257"/>
                      <a:pt x="278" y="252"/>
                    </a:cubicBezTo>
                    <a:lnTo>
                      <a:pt x="278" y="246"/>
                    </a:lnTo>
                    <a:cubicBezTo>
                      <a:pt x="284" y="254"/>
                      <a:pt x="286" y="255"/>
                      <a:pt x="286" y="255"/>
                    </a:cubicBezTo>
                    <a:cubicBezTo>
                      <a:pt x="287" y="255"/>
                      <a:pt x="287" y="255"/>
                      <a:pt x="287" y="255"/>
                    </a:cubicBezTo>
                    <a:lnTo>
                      <a:pt x="287" y="246"/>
                    </a:lnTo>
                    <a:cubicBezTo>
                      <a:pt x="282" y="238"/>
                      <a:pt x="282" y="236"/>
                      <a:pt x="282" y="234"/>
                    </a:cubicBezTo>
                    <a:cubicBezTo>
                      <a:pt x="282" y="230"/>
                      <a:pt x="282" y="228"/>
                      <a:pt x="280" y="226"/>
                    </a:cubicBezTo>
                    <a:cubicBezTo>
                      <a:pt x="280" y="222"/>
                      <a:pt x="278" y="220"/>
                      <a:pt x="278" y="218"/>
                    </a:cubicBezTo>
                    <a:cubicBezTo>
                      <a:pt x="278" y="216"/>
                      <a:pt x="274" y="214"/>
                      <a:pt x="274" y="210"/>
                    </a:cubicBezTo>
                    <a:cubicBezTo>
                      <a:pt x="272" y="205"/>
                      <a:pt x="272" y="201"/>
                      <a:pt x="272" y="201"/>
                    </a:cubicBezTo>
                    <a:cubicBezTo>
                      <a:pt x="270" y="199"/>
                      <a:pt x="270" y="197"/>
                      <a:pt x="270" y="195"/>
                    </a:cubicBezTo>
                    <a:cubicBezTo>
                      <a:pt x="270" y="191"/>
                      <a:pt x="268" y="189"/>
                      <a:pt x="268" y="189"/>
                    </a:cubicBezTo>
                    <a:cubicBezTo>
                      <a:pt x="264" y="185"/>
                      <a:pt x="264" y="181"/>
                      <a:pt x="264" y="181"/>
                    </a:cubicBezTo>
                    <a:cubicBezTo>
                      <a:pt x="262" y="179"/>
                      <a:pt x="262" y="177"/>
                      <a:pt x="262" y="175"/>
                    </a:cubicBezTo>
                    <a:cubicBezTo>
                      <a:pt x="260" y="169"/>
                      <a:pt x="260" y="169"/>
                      <a:pt x="260" y="167"/>
                    </a:cubicBezTo>
                    <a:cubicBezTo>
                      <a:pt x="258" y="165"/>
                      <a:pt x="258" y="160"/>
                      <a:pt x="258" y="158"/>
                    </a:cubicBezTo>
                    <a:cubicBezTo>
                      <a:pt x="254" y="156"/>
                      <a:pt x="254" y="156"/>
                      <a:pt x="254" y="154"/>
                    </a:cubicBezTo>
                    <a:cubicBezTo>
                      <a:pt x="252" y="148"/>
                      <a:pt x="252" y="146"/>
                      <a:pt x="250" y="146"/>
                    </a:cubicBezTo>
                    <a:cubicBezTo>
                      <a:pt x="248" y="144"/>
                      <a:pt x="248" y="140"/>
                      <a:pt x="248" y="138"/>
                    </a:cubicBezTo>
                    <a:cubicBezTo>
                      <a:pt x="244" y="134"/>
                      <a:pt x="244" y="130"/>
                      <a:pt x="242" y="130"/>
                    </a:cubicBezTo>
                    <a:cubicBezTo>
                      <a:pt x="239" y="128"/>
                      <a:pt x="239" y="126"/>
                      <a:pt x="237" y="124"/>
                    </a:cubicBezTo>
                    <a:cubicBezTo>
                      <a:pt x="231" y="115"/>
                      <a:pt x="231" y="113"/>
                      <a:pt x="229" y="113"/>
                    </a:cubicBezTo>
                    <a:cubicBezTo>
                      <a:pt x="227" y="109"/>
                      <a:pt x="223" y="107"/>
                      <a:pt x="223" y="105"/>
                    </a:cubicBezTo>
                    <a:cubicBezTo>
                      <a:pt x="219" y="99"/>
                      <a:pt x="217" y="95"/>
                      <a:pt x="213" y="93"/>
                    </a:cubicBezTo>
                    <a:lnTo>
                      <a:pt x="207" y="85"/>
                    </a:lnTo>
                    <a:cubicBezTo>
                      <a:pt x="203" y="83"/>
                      <a:pt x="203" y="79"/>
                      <a:pt x="201" y="77"/>
                    </a:cubicBezTo>
                    <a:lnTo>
                      <a:pt x="196" y="72"/>
                    </a:lnTo>
                    <a:cubicBezTo>
                      <a:pt x="192" y="68"/>
                      <a:pt x="192" y="66"/>
                      <a:pt x="190" y="66"/>
                    </a:cubicBezTo>
                    <a:lnTo>
                      <a:pt x="186" y="62"/>
                    </a:lnTo>
                    <a:lnTo>
                      <a:pt x="180" y="56"/>
                    </a:lnTo>
                    <a:lnTo>
                      <a:pt x="176" y="52"/>
                    </a:lnTo>
                    <a:lnTo>
                      <a:pt x="170" y="46"/>
                    </a:lnTo>
                    <a:cubicBezTo>
                      <a:pt x="162" y="38"/>
                      <a:pt x="160" y="38"/>
                      <a:pt x="158" y="36"/>
                    </a:cubicBezTo>
                    <a:cubicBezTo>
                      <a:pt x="156" y="34"/>
                      <a:pt x="156" y="34"/>
                      <a:pt x="151" y="34"/>
                    </a:cubicBezTo>
                    <a:cubicBezTo>
                      <a:pt x="149" y="32"/>
                      <a:pt x="147" y="32"/>
                      <a:pt x="145" y="27"/>
                    </a:cubicBezTo>
                    <a:cubicBezTo>
                      <a:pt x="141" y="25"/>
                      <a:pt x="139" y="25"/>
                      <a:pt x="139" y="23"/>
                    </a:cubicBezTo>
                    <a:cubicBezTo>
                      <a:pt x="137" y="21"/>
                      <a:pt x="135" y="21"/>
                      <a:pt x="135" y="21"/>
                    </a:cubicBezTo>
                    <a:cubicBezTo>
                      <a:pt x="131" y="17"/>
                      <a:pt x="129" y="17"/>
                      <a:pt x="129" y="17"/>
                    </a:cubicBezTo>
                    <a:cubicBezTo>
                      <a:pt x="121" y="15"/>
                      <a:pt x="119" y="13"/>
                      <a:pt x="119" y="13"/>
                    </a:cubicBezTo>
                    <a:cubicBezTo>
                      <a:pt x="117" y="13"/>
                      <a:pt x="115" y="11"/>
                      <a:pt x="115" y="11"/>
                    </a:cubicBezTo>
                    <a:cubicBezTo>
                      <a:pt x="111" y="7"/>
                      <a:pt x="109" y="7"/>
                      <a:pt x="109" y="7"/>
                    </a:cubicBezTo>
                    <a:cubicBezTo>
                      <a:pt x="106" y="7"/>
                      <a:pt x="104" y="5"/>
                      <a:pt x="104" y="5"/>
                    </a:cubicBezTo>
                    <a:cubicBezTo>
                      <a:pt x="96" y="3"/>
                      <a:pt x="94" y="3"/>
                      <a:pt x="94" y="3"/>
                    </a:cubicBezTo>
                    <a:cubicBezTo>
                      <a:pt x="86" y="1"/>
                      <a:pt x="84" y="1"/>
                      <a:pt x="82" y="1"/>
                    </a:cubicBezTo>
                    <a:close/>
                    <a:moveTo>
                      <a:pt x="195" y="356"/>
                    </a:moveTo>
                    <a:lnTo>
                      <a:pt x="190" y="359"/>
                    </a:lnTo>
                    <a:cubicBezTo>
                      <a:pt x="191" y="359"/>
                      <a:pt x="193" y="358"/>
                      <a:pt x="195" y="35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37"/>
              <p:cNvSpPr/>
              <p:nvPr/>
            </p:nvSpPr>
            <p:spPr>
              <a:xfrm rot="39010">
                <a:off x="6580888" y="3857116"/>
                <a:ext cx="60359" cy="77504"/>
              </a:xfrm>
              <a:custGeom>
                <a:avLst/>
                <a:gdLst/>
                <a:ahLst/>
                <a:cxnLst/>
                <a:rect l="l" t="t" r="r" b="b"/>
                <a:pathLst>
                  <a:path w="257" h="330" extrusionOk="0">
                    <a:moveTo>
                      <a:pt x="72" y="1"/>
                    </a:moveTo>
                    <a:cubicBezTo>
                      <a:pt x="29" y="1"/>
                      <a:pt x="1" y="34"/>
                      <a:pt x="1" y="92"/>
                    </a:cubicBezTo>
                    <a:cubicBezTo>
                      <a:pt x="1" y="172"/>
                      <a:pt x="58" y="272"/>
                      <a:pt x="130" y="313"/>
                    </a:cubicBezTo>
                    <a:cubicBezTo>
                      <a:pt x="150" y="324"/>
                      <a:pt x="169" y="330"/>
                      <a:pt x="186" y="330"/>
                    </a:cubicBezTo>
                    <a:cubicBezTo>
                      <a:pt x="228" y="330"/>
                      <a:pt x="257" y="297"/>
                      <a:pt x="257" y="239"/>
                    </a:cubicBezTo>
                    <a:cubicBezTo>
                      <a:pt x="257" y="159"/>
                      <a:pt x="201" y="59"/>
                      <a:pt x="130" y="18"/>
                    </a:cubicBezTo>
                    <a:cubicBezTo>
                      <a:pt x="109" y="6"/>
                      <a:pt x="89" y="1"/>
                      <a:pt x="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37"/>
              <p:cNvSpPr/>
              <p:nvPr/>
            </p:nvSpPr>
            <p:spPr>
              <a:xfrm rot="39010">
                <a:off x="6567911" y="3863810"/>
                <a:ext cx="65526" cy="74451"/>
              </a:xfrm>
              <a:custGeom>
                <a:avLst/>
                <a:gdLst/>
                <a:ahLst/>
                <a:cxnLst/>
                <a:rect l="l" t="t" r="r" b="b"/>
                <a:pathLst>
                  <a:path w="279" h="317" extrusionOk="0">
                    <a:moveTo>
                      <a:pt x="106" y="0"/>
                    </a:moveTo>
                    <a:cubicBezTo>
                      <a:pt x="102" y="0"/>
                      <a:pt x="98" y="1"/>
                      <a:pt x="95" y="2"/>
                    </a:cubicBezTo>
                    <a:cubicBezTo>
                      <a:pt x="82" y="8"/>
                      <a:pt x="70" y="16"/>
                      <a:pt x="60" y="26"/>
                    </a:cubicBezTo>
                    <a:cubicBezTo>
                      <a:pt x="23" y="57"/>
                      <a:pt x="1" y="102"/>
                      <a:pt x="1" y="153"/>
                    </a:cubicBezTo>
                    <a:cubicBezTo>
                      <a:pt x="1" y="243"/>
                      <a:pt x="72" y="317"/>
                      <a:pt x="156" y="317"/>
                    </a:cubicBezTo>
                    <a:cubicBezTo>
                      <a:pt x="176" y="317"/>
                      <a:pt x="197" y="313"/>
                      <a:pt x="215" y="304"/>
                    </a:cubicBezTo>
                    <a:cubicBezTo>
                      <a:pt x="238" y="294"/>
                      <a:pt x="256" y="282"/>
                      <a:pt x="271" y="263"/>
                    </a:cubicBezTo>
                    <a:cubicBezTo>
                      <a:pt x="277" y="251"/>
                      <a:pt x="279" y="237"/>
                      <a:pt x="279" y="220"/>
                    </a:cubicBezTo>
                    <a:cubicBezTo>
                      <a:pt x="279" y="143"/>
                      <a:pt x="226" y="53"/>
                      <a:pt x="162" y="18"/>
                    </a:cubicBezTo>
                    <a:cubicBezTo>
                      <a:pt x="140" y="8"/>
                      <a:pt x="123" y="0"/>
                      <a:pt x="1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37"/>
              <p:cNvSpPr/>
              <p:nvPr/>
            </p:nvSpPr>
            <p:spPr>
              <a:xfrm rot="39010">
                <a:off x="6924624" y="4063430"/>
                <a:ext cx="11273" cy="58245"/>
              </a:xfrm>
              <a:custGeom>
                <a:avLst/>
                <a:gdLst/>
                <a:ahLst/>
                <a:cxnLst/>
                <a:rect l="l" t="t" r="r" b="b"/>
                <a:pathLst>
                  <a:path w="48" h="248" extrusionOk="0">
                    <a:moveTo>
                      <a:pt x="48" y="0"/>
                    </a:moveTo>
                    <a:lnTo>
                      <a:pt x="1" y="25"/>
                    </a:lnTo>
                    <a:lnTo>
                      <a:pt x="1" y="248"/>
                    </a:lnTo>
                    <a:lnTo>
                      <a:pt x="48" y="219"/>
                    </a:lnTo>
                    <a:lnTo>
                      <a:pt x="4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37"/>
              <p:cNvSpPr/>
              <p:nvPr/>
            </p:nvSpPr>
            <p:spPr>
              <a:xfrm rot="39010">
                <a:off x="6892856" y="4043992"/>
                <a:ext cx="43449" cy="25130"/>
              </a:xfrm>
              <a:custGeom>
                <a:avLst/>
                <a:gdLst/>
                <a:ahLst/>
                <a:cxnLst/>
                <a:rect l="l" t="t" r="r" b="b"/>
                <a:pathLst>
                  <a:path w="185" h="107" extrusionOk="0">
                    <a:moveTo>
                      <a:pt x="46" y="0"/>
                    </a:moveTo>
                    <a:lnTo>
                      <a:pt x="1" y="27"/>
                    </a:lnTo>
                    <a:lnTo>
                      <a:pt x="138" y="107"/>
                    </a:lnTo>
                    <a:lnTo>
                      <a:pt x="185" y="82"/>
                    </a:lnTo>
                    <a:lnTo>
                      <a:pt x="46" y="0"/>
                    </a:lnTo>
                    <a:close/>
                  </a:path>
                </a:pathLst>
              </a:custGeom>
              <a:solidFill>
                <a:srgbClr val="1B19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37"/>
              <p:cNvSpPr/>
              <p:nvPr/>
            </p:nvSpPr>
            <p:spPr>
              <a:xfrm rot="39010">
                <a:off x="6892525" y="4050034"/>
                <a:ext cx="32411" cy="71397"/>
              </a:xfrm>
              <a:custGeom>
                <a:avLst/>
                <a:gdLst/>
                <a:ahLst/>
                <a:cxnLst/>
                <a:rect l="l" t="t" r="r" b="b"/>
                <a:pathLst>
                  <a:path w="138" h="304" extrusionOk="0">
                    <a:moveTo>
                      <a:pt x="1" y="1"/>
                    </a:moveTo>
                    <a:lnTo>
                      <a:pt x="1" y="224"/>
                    </a:lnTo>
                    <a:lnTo>
                      <a:pt x="138" y="304"/>
                    </a:lnTo>
                    <a:lnTo>
                      <a:pt x="138" y="81"/>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37"/>
              <p:cNvSpPr/>
              <p:nvPr/>
            </p:nvSpPr>
            <p:spPr>
              <a:xfrm rot="39010">
                <a:off x="6874025" y="4018319"/>
                <a:ext cx="68109" cy="83845"/>
              </a:xfrm>
              <a:custGeom>
                <a:avLst/>
                <a:gdLst/>
                <a:ahLst/>
                <a:cxnLst/>
                <a:rect l="l" t="t" r="r" b="b"/>
                <a:pathLst>
                  <a:path w="290" h="357" extrusionOk="0">
                    <a:moveTo>
                      <a:pt x="13" y="33"/>
                    </a:moveTo>
                    <a:cubicBezTo>
                      <a:pt x="12" y="33"/>
                      <a:pt x="12" y="33"/>
                      <a:pt x="11" y="33"/>
                    </a:cubicBezTo>
                    <a:lnTo>
                      <a:pt x="11" y="33"/>
                    </a:lnTo>
                    <a:lnTo>
                      <a:pt x="13" y="33"/>
                    </a:lnTo>
                    <a:close/>
                    <a:moveTo>
                      <a:pt x="11" y="33"/>
                    </a:moveTo>
                    <a:lnTo>
                      <a:pt x="11" y="34"/>
                    </a:lnTo>
                    <a:lnTo>
                      <a:pt x="11" y="34"/>
                    </a:lnTo>
                    <a:cubicBezTo>
                      <a:pt x="11" y="34"/>
                      <a:pt x="11" y="34"/>
                      <a:pt x="11" y="34"/>
                    </a:cubicBezTo>
                    <a:cubicBezTo>
                      <a:pt x="11" y="34"/>
                      <a:pt x="11" y="34"/>
                      <a:pt x="11" y="33"/>
                    </a:cubicBezTo>
                    <a:close/>
                    <a:moveTo>
                      <a:pt x="11" y="34"/>
                    </a:moveTo>
                    <a:lnTo>
                      <a:pt x="11" y="34"/>
                    </a:lnTo>
                    <a:cubicBezTo>
                      <a:pt x="9" y="34"/>
                      <a:pt x="3" y="36"/>
                      <a:pt x="1" y="40"/>
                    </a:cubicBezTo>
                    <a:lnTo>
                      <a:pt x="11" y="34"/>
                    </a:lnTo>
                    <a:close/>
                    <a:moveTo>
                      <a:pt x="83" y="1"/>
                    </a:moveTo>
                    <a:cubicBezTo>
                      <a:pt x="73" y="1"/>
                      <a:pt x="71" y="3"/>
                      <a:pt x="68" y="3"/>
                    </a:cubicBezTo>
                    <a:cubicBezTo>
                      <a:pt x="62" y="5"/>
                      <a:pt x="60" y="5"/>
                      <a:pt x="58" y="5"/>
                    </a:cubicBezTo>
                    <a:cubicBezTo>
                      <a:pt x="52" y="9"/>
                      <a:pt x="50" y="9"/>
                      <a:pt x="48" y="11"/>
                    </a:cubicBezTo>
                    <a:lnTo>
                      <a:pt x="13" y="33"/>
                    </a:lnTo>
                    <a:lnTo>
                      <a:pt x="13" y="33"/>
                    </a:lnTo>
                    <a:cubicBezTo>
                      <a:pt x="15" y="32"/>
                      <a:pt x="18" y="32"/>
                      <a:pt x="19" y="32"/>
                    </a:cubicBezTo>
                    <a:cubicBezTo>
                      <a:pt x="23" y="30"/>
                      <a:pt x="28" y="30"/>
                      <a:pt x="32" y="30"/>
                    </a:cubicBezTo>
                    <a:lnTo>
                      <a:pt x="44" y="30"/>
                    </a:lnTo>
                    <a:cubicBezTo>
                      <a:pt x="50" y="30"/>
                      <a:pt x="52" y="32"/>
                      <a:pt x="58" y="32"/>
                    </a:cubicBezTo>
                    <a:cubicBezTo>
                      <a:pt x="62" y="34"/>
                      <a:pt x="68" y="34"/>
                      <a:pt x="71" y="36"/>
                    </a:cubicBezTo>
                    <a:cubicBezTo>
                      <a:pt x="75" y="40"/>
                      <a:pt x="81" y="40"/>
                      <a:pt x="83" y="42"/>
                    </a:cubicBezTo>
                    <a:cubicBezTo>
                      <a:pt x="89" y="44"/>
                      <a:pt x="93" y="46"/>
                      <a:pt x="95" y="50"/>
                    </a:cubicBezTo>
                    <a:cubicBezTo>
                      <a:pt x="101" y="52"/>
                      <a:pt x="105" y="54"/>
                      <a:pt x="109" y="56"/>
                    </a:cubicBezTo>
                    <a:cubicBezTo>
                      <a:pt x="113" y="62"/>
                      <a:pt x="120" y="64"/>
                      <a:pt x="122" y="66"/>
                    </a:cubicBezTo>
                    <a:cubicBezTo>
                      <a:pt x="126" y="73"/>
                      <a:pt x="132" y="75"/>
                      <a:pt x="134" y="77"/>
                    </a:cubicBezTo>
                    <a:lnTo>
                      <a:pt x="146" y="91"/>
                    </a:lnTo>
                    <a:cubicBezTo>
                      <a:pt x="152" y="95"/>
                      <a:pt x="154" y="101"/>
                      <a:pt x="161" y="103"/>
                    </a:cubicBezTo>
                    <a:cubicBezTo>
                      <a:pt x="165" y="105"/>
                      <a:pt x="167" y="113"/>
                      <a:pt x="171" y="116"/>
                    </a:cubicBezTo>
                    <a:cubicBezTo>
                      <a:pt x="173" y="122"/>
                      <a:pt x="177" y="126"/>
                      <a:pt x="179" y="128"/>
                    </a:cubicBezTo>
                    <a:cubicBezTo>
                      <a:pt x="183" y="132"/>
                      <a:pt x="185" y="134"/>
                      <a:pt x="185" y="136"/>
                    </a:cubicBezTo>
                    <a:cubicBezTo>
                      <a:pt x="187" y="138"/>
                      <a:pt x="187" y="142"/>
                      <a:pt x="189" y="144"/>
                    </a:cubicBezTo>
                    <a:cubicBezTo>
                      <a:pt x="195" y="152"/>
                      <a:pt x="197" y="156"/>
                      <a:pt x="197" y="158"/>
                    </a:cubicBezTo>
                    <a:cubicBezTo>
                      <a:pt x="199" y="167"/>
                      <a:pt x="204" y="173"/>
                      <a:pt x="206" y="175"/>
                    </a:cubicBezTo>
                    <a:cubicBezTo>
                      <a:pt x="208" y="183"/>
                      <a:pt x="210" y="185"/>
                      <a:pt x="214" y="189"/>
                    </a:cubicBezTo>
                    <a:cubicBezTo>
                      <a:pt x="216" y="197"/>
                      <a:pt x="218" y="204"/>
                      <a:pt x="218" y="208"/>
                    </a:cubicBezTo>
                    <a:cubicBezTo>
                      <a:pt x="222" y="216"/>
                      <a:pt x="222" y="218"/>
                      <a:pt x="224" y="224"/>
                    </a:cubicBezTo>
                    <a:cubicBezTo>
                      <a:pt x="226" y="230"/>
                      <a:pt x="226" y="236"/>
                      <a:pt x="228" y="240"/>
                    </a:cubicBezTo>
                    <a:cubicBezTo>
                      <a:pt x="230" y="246"/>
                      <a:pt x="230" y="251"/>
                      <a:pt x="230" y="257"/>
                    </a:cubicBezTo>
                    <a:lnTo>
                      <a:pt x="230" y="271"/>
                    </a:lnTo>
                    <a:lnTo>
                      <a:pt x="230" y="287"/>
                    </a:lnTo>
                    <a:cubicBezTo>
                      <a:pt x="230" y="291"/>
                      <a:pt x="228" y="298"/>
                      <a:pt x="228" y="300"/>
                    </a:cubicBezTo>
                    <a:cubicBezTo>
                      <a:pt x="226" y="306"/>
                      <a:pt x="226" y="310"/>
                      <a:pt x="226" y="314"/>
                    </a:cubicBezTo>
                    <a:cubicBezTo>
                      <a:pt x="224" y="318"/>
                      <a:pt x="224" y="320"/>
                      <a:pt x="220" y="322"/>
                    </a:cubicBezTo>
                    <a:cubicBezTo>
                      <a:pt x="218" y="328"/>
                      <a:pt x="216" y="330"/>
                      <a:pt x="216" y="332"/>
                    </a:cubicBezTo>
                    <a:cubicBezTo>
                      <a:pt x="214" y="339"/>
                      <a:pt x="210" y="341"/>
                      <a:pt x="206" y="347"/>
                    </a:cubicBezTo>
                    <a:cubicBezTo>
                      <a:pt x="199" y="351"/>
                      <a:pt x="195" y="353"/>
                      <a:pt x="193" y="357"/>
                    </a:cubicBezTo>
                    <a:lnTo>
                      <a:pt x="238" y="328"/>
                    </a:lnTo>
                    <a:cubicBezTo>
                      <a:pt x="244" y="326"/>
                      <a:pt x="246" y="322"/>
                      <a:pt x="249" y="320"/>
                    </a:cubicBezTo>
                    <a:lnTo>
                      <a:pt x="261" y="308"/>
                    </a:lnTo>
                    <a:cubicBezTo>
                      <a:pt x="265" y="306"/>
                      <a:pt x="267" y="300"/>
                      <a:pt x="267" y="298"/>
                    </a:cubicBezTo>
                    <a:cubicBezTo>
                      <a:pt x="269" y="291"/>
                      <a:pt x="269" y="291"/>
                      <a:pt x="269" y="289"/>
                    </a:cubicBezTo>
                    <a:cubicBezTo>
                      <a:pt x="273" y="279"/>
                      <a:pt x="275" y="277"/>
                      <a:pt x="275" y="277"/>
                    </a:cubicBezTo>
                    <a:cubicBezTo>
                      <a:pt x="277" y="269"/>
                      <a:pt x="277" y="267"/>
                      <a:pt x="277" y="265"/>
                    </a:cubicBezTo>
                    <a:cubicBezTo>
                      <a:pt x="279" y="257"/>
                      <a:pt x="279" y="255"/>
                      <a:pt x="279" y="251"/>
                    </a:cubicBezTo>
                    <a:lnTo>
                      <a:pt x="279" y="244"/>
                    </a:lnTo>
                    <a:cubicBezTo>
                      <a:pt x="286" y="254"/>
                      <a:pt x="288" y="256"/>
                      <a:pt x="289" y="256"/>
                    </a:cubicBezTo>
                    <a:cubicBezTo>
                      <a:pt x="289" y="256"/>
                      <a:pt x="289" y="255"/>
                      <a:pt x="289" y="255"/>
                    </a:cubicBezTo>
                    <a:lnTo>
                      <a:pt x="289" y="246"/>
                    </a:lnTo>
                    <a:cubicBezTo>
                      <a:pt x="287" y="238"/>
                      <a:pt x="287" y="236"/>
                      <a:pt x="287" y="234"/>
                    </a:cubicBezTo>
                    <a:cubicBezTo>
                      <a:pt x="287" y="232"/>
                      <a:pt x="287" y="228"/>
                      <a:pt x="285" y="226"/>
                    </a:cubicBezTo>
                    <a:cubicBezTo>
                      <a:pt x="285" y="224"/>
                      <a:pt x="281" y="222"/>
                      <a:pt x="281" y="218"/>
                    </a:cubicBezTo>
                    <a:cubicBezTo>
                      <a:pt x="281" y="216"/>
                      <a:pt x="279" y="214"/>
                      <a:pt x="279" y="212"/>
                    </a:cubicBezTo>
                    <a:cubicBezTo>
                      <a:pt x="277" y="206"/>
                      <a:pt x="277" y="206"/>
                      <a:pt x="277" y="204"/>
                    </a:cubicBezTo>
                    <a:cubicBezTo>
                      <a:pt x="277" y="199"/>
                      <a:pt x="275" y="197"/>
                      <a:pt x="275" y="195"/>
                    </a:cubicBezTo>
                    <a:cubicBezTo>
                      <a:pt x="275" y="193"/>
                      <a:pt x="271" y="189"/>
                      <a:pt x="271" y="189"/>
                    </a:cubicBezTo>
                    <a:cubicBezTo>
                      <a:pt x="269" y="185"/>
                      <a:pt x="269" y="183"/>
                      <a:pt x="269" y="183"/>
                    </a:cubicBezTo>
                    <a:cubicBezTo>
                      <a:pt x="267" y="179"/>
                      <a:pt x="267" y="177"/>
                      <a:pt x="267" y="175"/>
                    </a:cubicBezTo>
                    <a:cubicBezTo>
                      <a:pt x="265" y="169"/>
                      <a:pt x="265" y="169"/>
                      <a:pt x="265" y="167"/>
                    </a:cubicBezTo>
                    <a:cubicBezTo>
                      <a:pt x="265" y="165"/>
                      <a:pt x="261" y="163"/>
                      <a:pt x="261" y="158"/>
                    </a:cubicBezTo>
                    <a:cubicBezTo>
                      <a:pt x="261" y="156"/>
                      <a:pt x="259" y="156"/>
                      <a:pt x="259" y="154"/>
                    </a:cubicBezTo>
                    <a:cubicBezTo>
                      <a:pt x="257" y="148"/>
                      <a:pt x="257" y="146"/>
                      <a:pt x="255" y="146"/>
                    </a:cubicBezTo>
                    <a:cubicBezTo>
                      <a:pt x="251" y="144"/>
                      <a:pt x="251" y="142"/>
                      <a:pt x="249" y="138"/>
                    </a:cubicBezTo>
                    <a:cubicBezTo>
                      <a:pt x="246" y="134"/>
                      <a:pt x="246" y="132"/>
                      <a:pt x="244" y="132"/>
                    </a:cubicBezTo>
                    <a:cubicBezTo>
                      <a:pt x="240" y="128"/>
                      <a:pt x="240" y="126"/>
                      <a:pt x="238" y="124"/>
                    </a:cubicBezTo>
                    <a:cubicBezTo>
                      <a:pt x="234" y="116"/>
                      <a:pt x="234" y="116"/>
                      <a:pt x="230" y="113"/>
                    </a:cubicBezTo>
                    <a:cubicBezTo>
                      <a:pt x="228" y="111"/>
                      <a:pt x="226" y="107"/>
                      <a:pt x="226" y="105"/>
                    </a:cubicBezTo>
                    <a:cubicBezTo>
                      <a:pt x="220" y="101"/>
                      <a:pt x="218" y="95"/>
                      <a:pt x="216" y="93"/>
                    </a:cubicBezTo>
                    <a:lnTo>
                      <a:pt x="208" y="85"/>
                    </a:lnTo>
                    <a:cubicBezTo>
                      <a:pt x="206" y="83"/>
                      <a:pt x="206" y="81"/>
                      <a:pt x="204" y="81"/>
                    </a:cubicBezTo>
                    <a:cubicBezTo>
                      <a:pt x="199" y="77"/>
                      <a:pt x="197" y="75"/>
                      <a:pt x="197" y="73"/>
                    </a:cubicBezTo>
                    <a:lnTo>
                      <a:pt x="193" y="66"/>
                    </a:lnTo>
                    <a:lnTo>
                      <a:pt x="187" y="62"/>
                    </a:lnTo>
                    <a:lnTo>
                      <a:pt x="183" y="56"/>
                    </a:lnTo>
                    <a:lnTo>
                      <a:pt x="177" y="52"/>
                    </a:lnTo>
                    <a:lnTo>
                      <a:pt x="173" y="46"/>
                    </a:lnTo>
                    <a:cubicBezTo>
                      <a:pt x="165" y="40"/>
                      <a:pt x="163" y="40"/>
                      <a:pt x="158" y="36"/>
                    </a:cubicBezTo>
                    <a:cubicBezTo>
                      <a:pt x="156" y="34"/>
                      <a:pt x="156" y="34"/>
                      <a:pt x="154" y="34"/>
                    </a:cubicBezTo>
                    <a:cubicBezTo>
                      <a:pt x="148" y="32"/>
                      <a:pt x="148" y="30"/>
                      <a:pt x="146" y="30"/>
                    </a:cubicBezTo>
                    <a:cubicBezTo>
                      <a:pt x="144" y="26"/>
                      <a:pt x="142" y="26"/>
                      <a:pt x="142" y="23"/>
                    </a:cubicBezTo>
                    <a:cubicBezTo>
                      <a:pt x="138" y="21"/>
                      <a:pt x="136" y="21"/>
                      <a:pt x="136" y="21"/>
                    </a:cubicBezTo>
                    <a:cubicBezTo>
                      <a:pt x="134" y="19"/>
                      <a:pt x="132" y="19"/>
                      <a:pt x="132" y="19"/>
                    </a:cubicBezTo>
                    <a:cubicBezTo>
                      <a:pt x="124" y="15"/>
                      <a:pt x="122" y="13"/>
                      <a:pt x="122" y="13"/>
                    </a:cubicBezTo>
                    <a:cubicBezTo>
                      <a:pt x="118" y="11"/>
                      <a:pt x="116" y="11"/>
                      <a:pt x="116" y="11"/>
                    </a:cubicBezTo>
                    <a:cubicBezTo>
                      <a:pt x="113" y="9"/>
                      <a:pt x="111" y="9"/>
                      <a:pt x="111" y="9"/>
                    </a:cubicBezTo>
                    <a:cubicBezTo>
                      <a:pt x="107" y="9"/>
                      <a:pt x="105" y="5"/>
                      <a:pt x="105" y="5"/>
                    </a:cubicBezTo>
                    <a:cubicBezTo>
                      <a:pt x="97" y="3"/>
                      <a:pt x="95" y="3"/>
                      <a:pt x="95" y="3"/>
                    </a:cubicBezTo>
                    <a:cubicBezTo>
                      <a:pt x="89" y="1"/>
                      <a:pt x="85" y="1"/>
                      <a:pt x="8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37"/>
              <p:cNvSpPr/>
              <p:nvPr/>
            </p:nvSpPr>
            <p:spPr>
              <a:xfrm rot="39010">
                <a:off x="6871119" y="4029281"/>
                <a:ext cx="60359" cy="77269"/>
              </a:xfrm>
              <a:custGeom>
                <a:avLst/>
                <a:gdLst/>
                <a:ahLst/>
                <a:cxnLst/>
                <a:rect l="l" t="t" r="r" b="b"/>
                <a:pathLst>
                  <a:path w="257" h="329" extrusionOk="0">
                    <a:moveTo>
                      <a:pt x="71" y="0"/>
                    </a:moveTo>
                    <a:cubicBezTo>
                      <a:pt x="29" y="0"/>
                      <a:pt x="1" y="34"/>
                      <a:pt x="1" y="91"/>
                    </a:cubicBezTo>
                    <a:cubicBezTo>
                      <a:pt x="1" y="171"/>
                      <a:pt x="56" y="271"/>
                      <a:pt x="128" y="312"/>
                    </a:cubicBezTo>
                    <a:cubicBezTo>
                      <a:pt x="148" y="323"/>
                      <a:pt x="167" y="329"/>
                      <a:pt x="184" y="329"/>
                    </a:cubicBezTo>
                    <a:cubicBezTo>
                      <a:pt x="227" y="329"/>
                      <a:pt x="256" y="296"/>
                      <a:pt x="256" y="238"/>
                    </a:cubicBezTo>
                    <a:cubicBezTo>
                      <a:pt x="256" y="159"/>
                      <a:pt x="199" y="58"/>
                      <a:pt x="128" y="17"/>
                    </a:cubicBezTo>
                    <a:cubicBezTo>
                      <a:pt x="107" y="6"/>
                      <a:pt x="88" y="0"/>
                      <a:pt x="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37"/>
              <p:cNvSpPr/>
              <p:nvPr/>
            </p:nvSpPr>
            <p:spPr>
              <a:xfrm rot="39010">
                <a:off x="6857673" y="4035972"/>
                <a:ext cx="65996" cy="74216"/>
              </a:xfrm>
              <a:custGeom>
                <a:avLst/>
                <a:gdLst/>
                <a:ahLst/>
                <a:cxnLst/>
                <a:rect l="l" t="t" r="r" b="b"/>
                <a:pathLst>
                  <a:path w="281" h="316" extrusionOk="0">
                    <a:moveTo>
                      <a:pt x="108" y="1"/>
                    </a:moveTo>
                    <a:cubicBezTo>
                      <a:pt x="103" y="1"/>
                      <a:pt x="99" y="1"/>
                      <a:pt x="95" y="3"/>
                    </a:cubicBezTo>
                    <a:cubicBezTo>
                      <a:pt x="82" y="7"/>
                      <a:pt x="70" y="15"/>
                      <a:pt x="60" y="25"/>
                    </a:cubicBezTo>
                    <a:cubicBezTo>
                      <a:pt x="23" y="56"/>
                      <a:pt x="0" y="101"/>
                      <a:pt x="0" y="152"/>
                    </a:cubicBezTo>
                    <a:cubicBezTo>
                      <a:pt x="0" y="242"/>
                      <a:pt x="72" y="316"/>
                      <a:pt x="158" y="316"/>
                    </a:cubicBezTo>
                    <a:cubicBezTo>
                      <a:pt x="178" y="316"/>
                      <a:pt x="199" y="312"/>
                      <a:pt x="215" y="303"/>
                    </a:cubicBezTo>
                    <a:cubicBezTo>
                      <a:pt x="240" y="293"/>
                      <a:pt x="256" y="281"/>
                      <a:pt x="273" y="263"/>
                    </a:cubicBezTo>
                    <a:cubicBezTo>
                      <a:pt x="277" y="250"/>
                      <a:pt x="281" y="238"/>
                      <a:pt x="281" y="220"/>
                    </a:cubicBezTo>
                    <a:cubicBezTo>
                      <a:pt x="281" y="146"/>
                      <a:pt x="225" y="56"/>
                      <a:pt x="160" y="17"/>
                    </a:cubicBezTo>
                    <a:cubicBezTo>
                      <a:pt x="143" y="8"/>
                      <a:pt x="124"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37"/>
              <p:cNvSpPr/>
              <p:nvPr/>
            </p:nvSpPr>
            <p:spPr>
              <a:xfrm rot="39010">
                <a:off x="6850375" y="4336054"/>
                <a:ext cx="65526" cy="98406"/>
              </a:xfrm>
              <a:custGeom>
                <a:avLst/>
                <a:gdLst/>
                <a:ahLst/>
                <a:cxnLst/>
                <a:rect l="l" t="t" r="r" b="b"/>
                <a:pathLst>
                  <a:path w="279" h="419" extrusionOk="0">
                    <a:moveTo>
                      <a:pt x="2" y="39"/>
                    </a:moveTo>
                    <a:cubicBezTo>
                      <a:pt x="1" y="40"/>
                      <a:pt x="1" y="41"/>
                      <a:pt x="0" y="42"/>
                    </a:cubicBezTo>
                    <a:cubicBezTo>
                      <a:pt x="0" y="42"/>
                      <a:pt x="1" y="41"/>
                      <a:pt x="2" y="39"/>
                    </a:cubicBezTo>
                    <a:close/>
                    <a:moveTo>
                      <a:pt x="64" y="1"/>
                    </a:moveTo>
                    <a:cubicBezTo>
                      <a:pt x="56" y="1"/>
                      <a:pt x="49" y="2"/>
                      <a:pt x="43" y="5"/>
                    </a:cubicBezTo>
                    <a:cubicBezTo>
                      <a:pt x="41" y="8"/>
                      <a:pt x="37" y="8"/>
                      <a:pt x="35" y="8"/>
                    </a:cubicBezTo>
                    <a:cubicBezTo>
                      <a:pt x="33" y="10"/>
                      <a:pt x="33" y="10"/>
                      <a:pt x="31" y="10"/>
                    </a:cubicBezTo>
                    <a:cubicBezTo>
                      <a:pt x="25" y="12"/>
                      <a:pt x="23" y="16"/>
                      <a:pt x="23" y="16"/>
                    </a:cubicBezTo>
                    <a:cubicBezTo>
                      <a:pt x="16" y="20"/>
                      <a:pt x="6" y="33"/>
                      <a:pt x="2" y="39"/>
                    </a:cubicBezTo>
                    <a:lnTo>
                      <a:pt x="2" y="39"/>
                    </a:lnTo>
                    <a:cubicBezTo>
                      <a:pt x="4" y="37"/>
                      <a:pt x="8" y="35"/>
                      <a:pt x="12" y="32"/>
                    </a:cubicBezTo>
                    <a:lnTo>
                      <a:pt x="27" y="26"/>
                    </a:lnTo>
                    <a:cubicBezTo>
                      <a:pt x="35" y="22"/>
                      <a:pt x="45" y="22"/>
                      <a:pt x="55" y="22"/>
                    </a:cubicBezTo>
                    <a:cubicBezTo>
                      <a:pt x="61" y="22"/>
                      <a:pt x="63" y="22"/>
                      <a:pt x="68" y="26"/>
                    </a:cubicBezTo>
                    <a:lnTo>
                      <a:pt x="178" y="53"/>
                    </a:lnTo>
                    <a:cubicBezTo>
                      <a:pt x="188" y="57"/>
                      <a:pt x="198" y="61"/>
                      <a:pt x="207" y="67"/>
                    </a:cubicBezTo>
                    <a:cubicBezTo>
                      <a:pt x="217" y="71"/>
                      <a:pt x="225" y="79"/>
                      <a:pt x="229" y="87"/>
                    </a:cubicBezTo>
                    <a:cubicBezTo>
                      <a:pt x="235" y="93"/>
                      <a:pt x="239" y="102"/>
                      <a:pt x="241" y="108"/>
                    </a:cubicBezTo>
                    <a:cubicBezTo>
                      <a:pt x="246" y="110"/>
                      <a:pt x="246" y="112"/>
                      <a:pt x="246" y="114"/>
                    </a:cubicBezTo>
                    <a:cubicBezTo>
                      <a:pt x="248" y="122"/>
                      <a:pt x="250" y="130"/>
                      <a:pt x="250" y="140"/>
                    </a:cubicBezTo>
                    <a:lnTo>
                      <a:pt x="250" y="355"/>
                    </a:lnTo>
                    <a:cubicBezTo>
                      <a:pt x="250" y="380"/>
                      <a:pt x="241" y="400"/>
                      <a:pt x="229" y="419"/>
                    </a:cubicBezTo>
                    <a:lnTo>
                      <a:pt x="246" y="398"/>
                    </a:lnTo>
                    <a:cubicBezTo>
                      <a:pt x="258" y="380"/>
                      <a:pt x="266" y="359"/>
                      <a:pt x="266" y="335"/>
                    </a:cubicBezTo>
                    <a:lnTo>
                      <a:pt x="266" y="120"/>
                    </a:lnTo>
                    <a:cubicBezTo>
                      <a:pt x="278" y="118"/>
                      <a:pt x="276" y="110"/>
                      <a:pt x="272" y="102"/>
                    </a:cubicBezTo>
                    <a:cubicBezTo>
                      <a:pt x="270" y="100"/>
                      <a:pt x="270" y="98"/>
                      <a:pt x="270" y="95"/>
                    </a:cubicBezTo>
                    <a:cubicBezTo>
                      <a:pt x="268" y="91"/>
                      <a:pt x="268" y="89"/>
                      <a:pt x="266" y="87"/>
                    </a:cubicBezTo>
                    <a:cubicBezTo>
                      <a:pt x="262" y="85"/>
                      <a:pt x="262" y="81"/>
                      <a:pt x="260" y="79"/>
                    </a:cubicBezTo>
                    <a:cubicBezTo>
                      <a:pt x="258" y="77"/>
                      <a:pt x="258" y="75"/>
                      <a:pt x="256" y="75"/>
                    </a:cubicBezTo>
                    <a:cubicBezTo>
                      <a:pt x="252" y="71"/>
                      <a:pt x="252" y="69"/>
                      <a:pt x="250" y="69"/>
                    </a:cubicBezTo>
                    <a:lnTo>
                      <a:pt x="246" y="65"/>
                    </a:lnTo>
                    <a:lnTo>
                      <a:pt x="239" y="59"/>
                    </a:lnTo>
                    <a:cubicBezTo>
                      <a:pt x="237" y="57"/>
                      <a:pt x="237" y="57"/>
                      <a:pt x="235" y="57"/>
                    </a:cubicBezTo>
                    <a:cubicBezTo>
                      <a:pt x="231" y="55"/>
                      <a:pt x="231" y="55"/>
                      <a:pt x="229" y="55"/>
                    </a:cubicBezTo>
                    <a:cubicBezTo>
                      <a:pt x="227" y="50"/>
                      <a:pt x="227" y="50"/>
                      <a:pt x="225" y="50"/>
                    </a:cubicBezTo>
                    <a:cubicBezTo>
                      <a:pt x="219" y="48"/>
                      <a:pt x="217" y="46"/>
                      <a:pt x="217" y="46"/>
                    </a:cubicBezTo>
                    <a:cubicBezTo>
                      <a:pt x="215" y="42"/>
                      <a:pt x="215" y="42"/>
                      <a:pt x="211" y="42"/>
                    </a:cubicBezTo>
                    <a:cubicBezTo>
                      <a:pt x="209" y="42"/>
                      <a:pt x="209" y="40"/>
                      <a:pt x="207" y="40"/>
                    </a:cubicBezTo>
                    <a:cubicBezTo>
                      <a:pt x="205" y="40"/>
                      <a:pt x="205" y="38"/>
                      <a:pt x="201" y="38"/>
                    </a:cubicBezTo>
                    <a:cubicBezTo>
                      <a:pt x="198" y="36"/>
                      <a:pt x="196" y="36"/>
                      <a:pt x="196" y="36"/>
                    </a:cubicBezTo>
                    <a:cubicBezTo>
                      <a:pt x="194" y="32"/>
                      <a:pt x="190" y="32"/>
                      <a:pt x="190" y="32"/>
                    </a:cubicBezTo>
                    <a:lnTo>
                      <a:pt x="82" y="5"/>
                    </a:lnTo>
                    <a:cubicBezTo>
                      <a:pt x="78" y="1"/>
                      <a:pt x="76" y="1"/>
                      <a:pt x="74" y="1"/>
                    </a:cubicBezTo>
                    <a:cubicBezTo>
                      <a:pt x="70" y="1"/>
                      <a:pt x="67" y="1"/>
                      <a:pt x="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37"/>
              <p:cNvSpPr/>
              <p:nvPr/>
            </p:nvSpPr>
            <p:spPr>
              <a:xfrm rot="39010">
                <a:off x="6851672" y="4343795"/>
                <a:ext cx="61064" cy="102634"/>
              </a:xfrm>
              <a:custGeom>
                <a:avLst/>
                <a:gdLst/>
                <a:ahLst/>
                <a:cxnLst/>
                <a:rect l="l" t="t" r="r" b="b"/>
                <a:pathLst>
                  <a:path w="260" h="437" extrusionOk="0">
                    <a:moveTo>
                      <a:pt x="57" y="1"/>
                    </a:moveTo>
                    <a:cubicBezTo>
                      <a:pt x="27" y="1"/>
                      <a:pt x="4" y="19"/>
                      <a:pt x="4" y="48"/>
                    </a:cubicBezTo>
                    <a:lnTo>
                      <a:pt x="0" y="341"/>
                    </a:lnTo>
                    <a:cubicBezTo>
                      <a:pt x="0" y="376"/>
                      <a:pt x="35" y="414"/>
                      <a:pt x="76" y="425"/>
                    </a:cubicBezTo>
                    <a:lnTo>
                      <a:pt x="98" y="431"/>
                    </a:lnTo>
                    <a:cubicBezTo>
                      <a:pt x="114" y="435"/>
                      <a:pt x="128" y="436"/>
                      <a:pt x="142" y="436"/>
                    </a:cubicBezTo>
                    <a:cubicBezTo>
                      <a:pt x="211" y="436"/>
                      <a:pt x="260" y="393"/>
                      <a:pt x="260" y="328"/>
                    </a:cubicBezTo>
                    <a:lnTo>
                      <a:pt x="260" y="114"/>
                    </a:lnTo>
                    <a:cubicBezTo>
                      <a:pt x="260" y="77"/>
                      <a:pt x="225" y="38"/>
                      <a:pt x="184" y="28"/>
                    </a:cubicBezTo>
                    <a:lnTo>
                      <a:pt x="78" y="3"/>
                    </a:lnTo>
                    <a:cubicBezTo>
                      <a:pt x="71" y="1"/>
                      <a:pt x="64" y="1"/>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37"/>
              <p:cNvSpPr/>
              <p:nvPr/>
            </p:nvSpPr>
            <p:spPr>
              <a:xfrm rot="39010">
                <a:off x="6807395" y="4393938"/>
                <a:ext cx="87368" cy="65291"/>
              </a:xfrm>
              <a:custGeom>
                <a:avLst/>
                <a:gdLst/>
                <a:ahLst/>
                <a:cxnLst/>
                <a:rect l="l" t="t" r="r" b="b"/>
                <a:pathLst>
                  <a:path w="372" h="278" extrusionOk="0">
                    <a:moveTo>
                      <a:pt x="345" y="1"/>
                    </a:moveTo>
                    <a:cubicBezTo>
                      <a:pt x="330" y="3"/>
                      <a:pt x="320" y="13"/>
                      <a:pt x="324" y="25"/>
                    </a:cubicBezTo>
                    <a:cubicBezTo>
                      <a:pt x="324" y="25"/>
                      <a:pt x="326" y="93"/>
                      <a:pt x="275" y="148"/>
                    </a:cubicBezTo>
                    <a:cubicBezTo>
                      <a:pt x="224" y="201"/>
                      <a:pt x="140" y="230"/>
                      <a:pt x="23" y="230"/>
                    </a:cubicBezTo>
                    <a:cubicBezTo>
                      <a:pt x="11" y="230"/>
                      <a:pt x="1" y="240"/>
                      <a:pt x="1" y="253"/>
                    </a:cubicBezTo>
                    <a:cubicBezTo>
                      <a:pt x="1" y="267"/>
                      <a:pt x="11" y="277"/>
                      <a:pt x="23" y="277"/>
                    </a:cubicBezTo>
                    <a:cubicBezTo>
                      <a:pt x="154" y="277"/>
                      <a:pt x="253" y="246"/>
                      <a:pt x="308" y="177"/>
                    </a:cubicBezTo>
                    <a:cubicBezTo>
                      <a:pt x="371" y="105"/>
                      <a:pt x="367" y="25"/>
                      <a:pt x="367" y="21"/>
                    </a:cubicBezTo>
                    <a:cubicBezTo>
                      <a:pt x="367" y="11"/>
                      <a:pt x="359" y="1"/>
                      <a:pt x="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37"/>
              <p:cNvSpPr/>
              <p:nvPr/>
            </p:nvSpPr>
            <p:spPr>
              <a:xfrm rot="39010">
                <a:off x="7270359" y="4133374"/>
                <a:ext cx="221238" cy="250596"/>
              </a:xfrm>
              <a:custGeom>
                <a:avLst/>
                <a:gdLst/>
                <a:ahLst/>
                <a:cxnLst/>
                <a:rect l="l" t="t" r="r" b="b"/>
                <a:pathLst>
                  <a:path w="942" h="1067" extrusionOk="0">
                    <a:moveTo>
                      <a:pt x="915" y="0"/>
                    </a:moveTo>
                    <a:lnTo>
                      <a:pt x="0" y="528"/>
                    </a:lnTo>
                    <a:lnTo>
                      <a:pt x="2" y="1050"/>
                    </a:lnTo>
                    <a:lnTo>
                      <a:pt x="29" y="1066"/>
                    </a:lnTo>
                    <a:lnTo>
                      <a:pt x="55" y="1050"/>
                    </a:lnTo>
                    <a:lnTo>
                      <a:pt x="53" y="559"/>
                    </a:lnTo>
                    <a:lnTo>
                      <a:pt x="913" y="64"/>
                    </a:lnTo>
                    <a:lnTo>
                      <a:pt x="915" y="553"/>
                    </a:lnTo>
                    <a:lnTo>
                      <a:pt x="941" y="536"/>
                    </a:lnTo>
                    <a:lnTo>
                      <a:pt x="941" y="17"/>
                    </a:lnTo>
                    <a:lnTo>
                      <a:pt x="9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2" name="Google Shape;2812;p37"/>
            <p:cNvGrpSpPr/>
            <p:nvPr/>
          </p:nvGrpSpPr>
          <p:grpSpPr>
            <a:xfrm>
              <a:off x="7063696" y="3522271"/>
              <a:ext cx="214699" cy="152726"/>
              <a:chOff x="4876113" y="2636950"/>
              <a:chExt cx="3369400" cy="2396825"/>
            </a:xfrm>
          </p:grpSpPr>
          <p:sp>
            <p:nvSpPr>
              <p:cNvPr id="2813" name="Google Shape;2813;p37"/>
              <p:cNvSpPr/>
              <p:nvPr/>
            </p:nvSpPr>
            <p:spPr>
              <a:xfrm>
                <a:off x="4930272" y="2661149"/>
                <a:ext cx="3254166" cy="2219368"/>
              </a:xfrm>
              <a:custGeom>
                <a:avLst/>
                <a:gdLst/>
                <a:ahLst/>
                <a:cxnLst/>
                <a:rect l="l" t="t" r="r" b="b"/>
                <a:pathLst>
                  <a:path w="2824" h="1926" extrusionOk="0">
                    <a:moveTo>
                      <a:pt x="915" y="88"/>
                    </a:moveTo>
                    <a:cubicBezTo>
                      <a:pt x="694" y="176"/>
                      <a:pt x="749" y="282"/>
                      <a:pt x="545" y="397"/>
                    </a:cubicBezTo>
                    <a:cubicBezTo>
                      <a:pt x="318" y="528"/>
                      <a:pt x="272" y="733"/>
                      <a:pt x="195" y="931"/>
                    </a:cubicBezTo>
                    <a:cubicBezTo>
                      <a:pt x="158" y="1017"/>
                      <a:pt x="54" y="1146"/>
                      <a:pt x="0" y="1246"/>
                    </a:cubicBezTo>
                    <a:lnTo>
                      <a:pt x="1187" y="1925"/>
                    </a:lnTo>
                    <a:cubicBezTo>
                      <a:pt x="1234" y="1923"/>
                      <a:pt x="1279" y="1921"/>
                      <a:pt x="1314" y="1915"/>
                    </a:cubicBezTo>
                    <a:lnTo>
                      <a:pt x="1680" y="1858"/>
                    </a:lnTo>
                    <a:cubicBezTo>
                      <a:pt x="1723" y="1817"/>
                      <a:pt x="1866" y="1772"/>
                      <a:pt x="1926" y="1729"/>
                    </a:cubicBezTo>
                    <a:cubicBezTo>
                      <a:pt x="2036" y="1649"/>
                      <a:pt x="2177" y="1647"/>
                      <a:pt x="2341" y="1592"/>
                    </a:cubicBezTo>
                    <a:cubicBezTo>
                      <a:pt x="2388" y="1575"/>
                      <a:pt x="2433" y="1502"/>
                      <a:pt x="2472" y="1543"/>
                    </a:cubicBezTo>
                    <a:cubicBezTo>
                      <a:pt x="2644" y="1473"/>
                      <a:pt x="2818" y="1383"/>
                      <a:pt x="2818" y="1340"/>
                    </a:cubicBezTo>
                    <a:cubicBezTo>
                      <a:pt x="2824" y="886"/>
                      <a:pt x="2478" y="569"/>
                      <a:pt x="2181" y="293"/>
                    </a:cubicBezTo>
                    <a:cubicBezTo>
                      <a:pt x="2016" y="139"/>
                      <a:pt x="1717" y="80"/>
                      <a:pt x="1498" y="31"/>
                    </a:cubicBezTo>
                    <a:cubicBezTo>
                      <a:pt x="1343" y="0"/>
                      <a:pt x="987" y="59"/>
                      <a:pt x="915" y="8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37"/>
              <p:cNvSpPr/>
              <p:nvPr/>
            </p:nvSpPr>
            <p:spPr>
              <a:xfrm>
                <a:off x="4930272" y="2719917"/>
                <a:ext cx="1822978" cy="2160600"/>
              </a:xfrm>
              <a:custGeom>
                <a:avLst/>
                <a:gdLst/>
                <a:ahLst/>
                <a:cxnLst/>
                <a:rect l="l" t="t" r="r" b="b"/>
                <a:pathLst>
                  <a:path w="1582" h="1875" extrusionOk="0">
                    <a:moveTo>
                      <a:pt x="915" y="37"/>
                    </a:moveTo>
                    <a:cubicBezTo>
                      <a:pt x="694" y="125"/>
                      <a:pt x="749" y="231"/>
                      <a:pt x="545" y="346"/>
                    </a:cubicBezTo>
                    <a:cubicBezTo>
                      <a:pt x="318" y="477"/>
                      <a:pt x="272" y="682"/>
                      <a:pt x="195" y="880"/>
                    </a:cubicBezTo>
                    <a:cubicBezTo>
                      <a:pt x="158" y="966"/>
                      <a:pt x="54" y="1095"/>
                      <a:pt x="0" y="1195"/>
                    </a:cubicBezTo>
                    <a:lnTo>
                      <a:pt x="1187" y="1874"/>
                    </a:lnTo>
                    <a:cubicBezTo>
                      <a:pt x="1234" y="1872"/>
                      <a:pt x="1279" y="1870"/>
                      <a:pt x="1314" y="1864"/>
                    </a:cubicBezTo>
                    <a:lnTo>
                      <a:pt x="1566" y="1823"/>
                    </a:lnTo>
                    <a:cubicBezTo>
                      <a:pt x="1582" y="1786"/>
                      <a:pt x="1580" y="1737"/>
                      <a:pt x="1551" y="1680"/>
                    </a:cubicBezTo>
                    <a:cubicBezTo>
                      <a:pt x="1508" y="1594"/>
                      <a:pt x="1478" y="1269"/>
                      <a:pt x="1365" y="1277"/>
                    </a:cubicBezTo>
                    <a:cubicBezTo>
                      <a:pt x="1345" y="1271"/>
                      <a:pt x="1351" y="1179"/>
                      <a:pt x="1351" y="1162"/>
                    </a:cubicBezTo>
                    <a:cubicBezTo>
                      <a:pt x="1351" y="1040"/>
                      <a:pt x="1259" y="1195"/>
                      <a:pt x="1146" y="1220"/>
                    </a:cubicBezTo>
                    <a:cubicBezTo>
                      <a:pt x="1079" y="1236"/>
                      <a:pt x="962" y="1244"/>
                      <a:pt x="921" y="1197"/>
                    </a:cubicBezTo>
                    <a:cubicBezTo>
                      <a:pt x="731" y="999"/>
                      <a:pt x="1445" y="990"/>
                      <a:pt x="1353" y="849"/>
                    </a:cubicBezTo>
                    <a:cubicBezTo>
                      <a:pt x="1306" y="780"/>
                      <a:pt x="1173" y="821"/>
                      <a:pt x="1095" y="815"/>
                    </a:cubicBezTo>
                    <a:cubicBezTo>
                      <a:pt x="1095" y="784"/>
                      <a:pt x="1117" y="663"/>
                      <a:pt x="1054" y="665"/>
                    </a:cubicBezTo>
                    <a:cubicBezTo>
                      <a:pt x="987" y="671"/>
                      <a:pt x="813" y="780"/>
                      <a:pt x="856" y="688"/>
                    </a:cubicBezTo>
                    <a:cubicBezTo>
                      <a:pt x="872" y="655"/>
                      <a:pt x="925" y="612"/>
                      <a:pt x="913" y="583"/>
                    </a:cubicBezTo>
                    <a:cubicBezTo>
                      <a:pt x="892" y="540"/>
                      <a:pt x="759" y="606"/>
                      <a:pt x="759" y="522"/>
                    </a:cubicBezTo>
                    <a:cubicBezTo>
                      <a:pt x="790" y="493"/>
                      <a:pt x="917" y="397"/>
                      <a:pt x="856" y="369"/>
                    </a:cubicBezTo>
                    <a:cubicBezTo>
                      <a:pt x="800" y="344"/>
                      <a:pt x="770" y="330"/>
                      <a:pt x="788" y="268"/>
                    </a:cubicBezTo>
                    <a:cubicBezTo>
                      <a:pt x="819" y="164"/>
                      <a:pt x="884" y="37"/>
                      <a:pt x="1050" y="0"/>
                    </a:cubicBezTo>
                    <a:cubicBezTo>
                      <a:pt x="984" y="17"/>
                      <a:pt x="935" y="29"/>
                      <a:pt x="915" y="37"/>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37"/>
              <p:cNvSpPr/>
              <p:nvPr/>
            </p:nvSpPr>
            <p:spPr>
              <a:xfrm>
                <a:off x="4911835" y="3419375"/>
                <a:ext cx="1552182" cy="1458837"/>
              </a:xfrm>
              <a:custGeom>
                <a:avLst/>
                <a:gdLst/>
                <a:ahLst/>
                <a:cxnLst/>
                <a:rect l="l" t="t" r="r" b="b"/>
                <a:pathLst>
                  <a:path w="1347" h="1266" extrusionOk="0">
                    <a:moveTo>
                      <a:pt x="315" y="1"/>
                    </a:moveTo>
                    <a:cubicBezTo>
                      <a:pt x="272" y="87"/>
                      <a:pt x="243" y="181"/>
                      <a:pt x="209" y="271"/>
                    </a:cubicBezTo>
                    <a:cubicBezTo>
                      <a:pt x="172" y="357"/>
                      <a:pt x="68" y="486"/>
                      <a:pt x="12" y="586"/>
                    </a:cubicBezTo>
                    <a:cubicBezTo>
                      <a:pt x="0" y="969"/>
                      <a:pt x="728" y="1265"/>
                      <a:pt x="1199" y="1265"/>
                    </a:cubicBezTo>
                    <a:cubicBezTo>
                      <a:pt x="1240" y="1263"/>
                      <a:pt x="1279" y="1261"/>
                      <a:pt x="1311" y="1257"/>
                    </a:cubicBezTo>
                    <a:cubicBezTo>
                      <a:pt x="1268" y="1226"/>
                      <a:pt x="1238" y="1200"/>
                      <a:pt x="1256" y="1181"/>
                    </a:cubicBezTo>
                    <a:cubicBezTo>
                      <a:pt x="1346" y="1098"/>
                      <a:pt x="765" y="1214"/>
                      <a:pt x="1025" y="960"/>
                    </a:cubicBezTo>
                    <a:cubicBezTo>
                      <a:pt x="1074" y="915"/>
                      <a:pt x="1209" y="711"/>
                      <a:pt x="1003" y="836"/>
                    </a:cubicBezTo>
                    <a:cubicBezTo>
                      <a:pt x="829" y="940"/>
                      <a:pt x="704" y="868"/>
                      <a:pt x="704" y="729"/>
                    </a:cubicBezTo>
                    <a:cubicBezTo>
                      <a:pt x="704" y="580"/>
                      <a:pt x="516" y="895"/>
                      <a:pt x="516" y="600"/>
                    </a:cubicBezTo>
                    <a:cubicBezTo>
                      <a:pt x="516" y="496"/>
                      <a:pt x="4" y="725"/>
                      <a:pt x="254" y="324"/>
                    </a:cubicBezTo>
                    <a:cubicBezTo>
                      <a:pt x="352" y="167"/>
                      <a:pt x="364" y="240"/>
                      <a:pt x="321" y="107"/>
                    </a:cubicBezTo>
                    <a:cubicBezTo>
                      <a:pt x="311" y="75"/>
                      <a:pt x="311" y="38"/>
                      <a:pt x="3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37"/>
              <p:cNvSpPr/>
              <p:nvPr/>
            </p:nvSpPr>
            <p:spPr>
              <a:xfrm>
                <a:off x="6561965" y="3700541"/>
                <a:ext cx="573858" cy="439034"/>
              </a:xfrm>
              <a:custGeom>
                <a:avLst/>
                <a:gdLst/>
                <a:ahLst/>
                <a:cxnLst/>
                <a:rect l="l" t="t" r="r" b="b"/>
                <a:pathLst>
                  <a:path w="498" h="381" extrusionOk="0">
                    <a:moveTo>
                      <a:pt x="260" y="0"/>
                    </a:moveTo>
                    <a:cubicBezTo>
                      <a:pt x="215" y="56"/>
                      <a:pt x="178" y="86"/>
                      <a:pt x="135" y="125"/>
                    </a:cubicBezTo>
                    <a:cubicBezTo>
                      <a:pt x="98" y="164"/>
                      <a:pt x="47" y="180"/>
                      <a:pt x="27" y="215"/>
                    </a:cubicBezTo>
                    <a:cubicBezTo>
                      <a:pt x="0" y="258"/>
                      <a:pt x="123" y="381"/>
                      <a:pt x="162" y="381"/>
                    </a:cubicBezTo>
                    <a:cubicBezTo>
                      <a:pt x="260" y="381"/>
                      <a:pt x="287" y="330"/>
                      <a:pt x="358" y="307"/>
                    </a:cubicBezTo>
                    <a:cubicBezTo>
                      <a:pt x="387" y="297"/>
                      <a:pt x="469" y="254"/>
                      <a:pt x="481" y="234"/>
                    </a:cubicBezTo>
                    <a:cubicBezTo>
                      <a:pt x="497" y="209"/>
                      <a:pt x="479" y="180"/>
                      <a:pt x="456" y="166"/>
                    </a:cubicBezTo>
                    <a:cubicBezTo>
                      <a:pt x="436" y="154"/>
                      <a:pt x="428" y="144"/>
                      <a:pt x="407" y="125"/>
                    </a:cubicBezTo>
                    <a:cubicBezTo>
                      <a:pt x="375" y="94"/>
                      <a:pt x="375" y="80"/>
                      <a:pt x="358" y="52"/>
                    </a:cubicBezTo>
                    <a:cubicBezTo>
                      <a:pt x="334" y="13"/>
                      <a:pt x="311" y="19"/>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37"/>
              <p:cNvSpPr/>
              <p:nvPr/>
            </p:nvSpPr>
            <p:spPr>
              <a:xfrm>
                <a:off x="6298082" y="3488514"/>
                <a:ext cx="191286" cy="87576"/>
              </a:xfrm>
              <a:custGeom>
                <a:avLst/>
                <a:gdLst/>
                <a:ahLst/>
                <a:cxnLst/>
                <a:rect l="l" t="t" r="r" b="b"/>
                <a:pathLst>
                  <a:path w="166" h="76" extrusionOk="0">
                    <a:moveTo>
                      <a:pt x="61" y="15"/>
                    </a:moveTo>
                    <a:cubicBezTo>
                      <a:pt x="43" y="23"/>
                      <a:pt x="41" y="27"/>
                      <a:pt x="31" y="35"/>
                    </a:cubicBezTo>
                    <a:cubicBezTo>
                      <a:pt x="0" y="60"/>
                      <a:pt x="33" y="49"/>
                      <a:pt x="59" y="66"/>
                    </a:cubicBezTo>
                    <a:cubicBezTo>
                      <a:pt x="70" y="70"/>
                      <a:pt x="76" y="72"/>
                      <a:pt x="90" y="72"/>
                    </a:cubicBezTo>
                    <a:cubicBezTo>
                      <a:pt x="102" y="72"/>
                      <a:pt x="106" y="76"/>
                      <a:pt x="113" y="70"/>
                    </a:cubicBezTo>
                    <a:cubicBezTo>
                      <a:pt x="115" y="68"/>
                      <a:pt x="121" y="68"/>
                      <a:pt x="123" y="68"/>
                    </a:cubicBezTo>
                    <a:cubicBezTo>
                      <a:pt x="125" y="64"/>
                      <a:pt x="125" y="60"/>
                      <a:pt x="127" y="58"/>
                    </a:cubicBezTo>
                    <a:cubicBezTo>
                      <a:pt x="137" y="47"/>
                      <a:pt x="143" y="39"/>
                      <a:pt x="149" y="27"/>
                    </a:cubicBezTo>
                    <a:cubicBezTo>
                      <a:pt x="153" y="23"/>
                      <a:pt x="166" y="8"/>
                      <a:pt x="160" y="6"/>
                    </a:cubicBezTo>
                    <a:cubicBezTo>
                      <a:pt x="153" y="0"/>
                      <a:pt x="115" y="2"/>
                      <a:pt x="104" y="2"/>
                    </a:cubicBezTo>
                    <a:cubicBezTo>
                      <a:pt x="94" y="2"/>
                      <a:pt x="86" y="2"/>
                      <a:pt x="82" y="6"/>
                    </a:cubicBezTo>
                    <a:cubicBezTo>
                      <a:pt x="70" y="8"/>
                      <a:pt x="57" y="15"/>
                      <a:pt x="61" y="1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37"/>
              <p:cNvSpPr/>
              <p:nvPr/>
            </p:nvSpPr>
            <p:spPr>
              <a:xfrm>
                <a:off x="5946623" y="3179693"/>
                <a:ext cx="269644" cy="132517"/>
              </a:xfrm>
              <a:custGeom>
                <a:avLst/>
                <a:gdLst/>
                <a:ahLst/>
                <a:cxnLst/>
                <a:rect l="l" t="t" r="r" b="b"/>
                <a:pathLst>
                  <a:path w="234" h="115" extrusionOk="0">
                    <a:moveTo>
                      <a:pt x="53" y="0"/>
                    </a:moveTo>
                    <a:cubicBezTo>
                      <a:pt x="41" y="12"/>
                      <a:pt x="0" y="39"/>
                      <a:pt x="19" y="51"/>
                    </a:cubicBezTo>
                    <a:lnTo>
                      <a:pt x="60" y="80"/>
                    </a:lnTo>
                    <a:cubicBezTo>
                      <a:pt x="78" y="92"/>
                      <a:pt x="92" y="115"/>
                      <a:pt x="125" y="115"/>
                    </a:cubicBezTo>
                    <a:cubicBezTo>
                      <a:pt x="152" y="115"/>
                      <a:pt x="190" y="92"/>
                      <a:pt x="201" y="82"/>
                    </a:cubicBezTo>
                    <a:cubicBezTo>
                      <a:pt x="233" y="53"/>
                      <a:pt x="184" y="41"/>
                      <a:pt x="156" y="29"/>
                    </a:cubicBezTo>
                    <a:cubicBezTo>
                      <a:pt x="121" y="10"/>
                      <a:pt x="105" y="0"/>
                      <a:pt x="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37"/>
              <p:cNvSpPr/>
              <p:nvPr/>
            </p:nvSpPr>
            <p:spPr>
              <a:xfrm>
                <a:off x="5917815" y="3044871"/>
                <a:ext cx="100252" cy="109470"/>
              </a:xfrm>
              <a:custGeom>
                <a:avLst/>
                <a:gdLst/>
                <a:ahLst/>
                <a:cxnLst/>
                <a:rect l="l" t="t" r="r" b="b"/>
                <a:pathLst>
                  <a:path w="87" h="95" extrusionOk="0">
                    <a:moveTo>
                      <a:pt x="76" y="3"/>
                    </a:moveTo>
                    <a:cubicBezTo>
                      <a:pt x="74" y="3"/>
                      <a:pt x="46" y="3"/>
                      <a:pt x="42" y="5"/>
                    </a:cubicBezTo>
                    <a:cubicBezTo>
                      <a:pt x="33" y="7"/>
                      <a:pt x="33" y="11"/>
                      <a:pt x="27" y="13"/>
                    </a:cubicBezTo>
                    <a:cubicBezTo>
                      <a:pt x="17" y="15"/>
                      <a:pt x="13" y="17"/>
                      <a:pt x="11" y="25"/>
                    </a:cubicBezTo>
                    <a:cubicBezTo>
                      <a:pt x="7" y="31"/>
                      <a:pt x="1" y="33"/>
                      <a:pt x="3" y="42"/>
                    </a:cubicBezTo>
                    <a:lnTo>
                      <a:pt x="5" y="62"/>
                    </a:lnTo>
                    <a:cubicBezTo>
                      <a:pt x="5" y="74"/>
                      <a:pt x="33" y="74"/>
                      <a:pt x="46" y="78"/>
                    </a:cubicBezTo>
                    <a:cubicBezTo>
                      <a:pt x="54" y="82"/>
                      <a:pt x="74" y="95"/>
                      <a:pt x="82" y="84"/>
                    </a:cubicBezTo>
                    <a:cubicBezTo>
                      <a:pt x="87" y="70"/>
                      <a:pt x="78" y="1"/>
                      <a:pt x="76" y="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37"/>
              <p:cNvSpPr/>
              <p:nvPr/>
            </p:nvSpPr>
            <p:spPr>
              <a:xfrm>
                <a:off x="5318606" y="3863018"/>
                <a:ext cx="379115" cy="161325"/>
              </a:xfrm>
              <a:custGeom>
                <a:avLst/>
                <a:gdLst/>
                <a:ahLst/>
                <a:cxnLst/>
                <a:rect l="l" t="t" r="r" b="b"/>
                <a:pathLst>
                  <a:path w="329" h="140" extrusionOk="0">
                    <a:moveTo>
                      <a:pt x="5" y="11"/>
                    </a:moveTo>
                    <a:cubicBezTo>
                      <a:pt x="5" y="13"/>
                      <a:pt x="1" y="62"/>
                      <a:pt x="5" y="70"/>
                    </a:cubicBezTo>
                    <a:cubicBezTo>
                      <a:pt x="13" y="82"/>
                      <a:pt x="23" y="82"/>
                      <a:pt x="30" y="93"/>
                    </a:cubicBezTo>
                    <a:cubicBezTo>
                      <a:pt x="36" y="111"/>
                      <a:pt x="42" y="121"/>
                      <a:pt x="73" y="123"/>
                    </a:cubicBezTo>
                    <a:cubicBezTo>
                      <a:pt x="93" y="125"/>
                      <a:pt x="101" y="140"/>
                      <a:pt x="126" y="140"/>
                    </a:cubicBezTo>
                    <a:lnTo>
                      <a:pt x="204" y="140"/>
                    </a:lnTo>
                    <a:cubicBezTo>
                      <a:pt x="251" y="140"/>
                      <a:pt x="251" y="95"/>
                      <a:pt x="269" y="72"/>
                    </a:cubicBezTo>
                    <a:cubicBezTo>
                      <a:pt x="279" y="60"/>
                      <a:pt x="328" y="25"/>
                      <a:pt x="291" y="13"/>
                    </a:cubicBezTo>
                    <a:cubicBezTo>
                      <a:pt x="265" y="1"/>
                      <a:pt x="3" y="9"/>
                      <a:pt x="5" y="1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37"/>
              <p:cNvSpPr/>
              <p:nvPr/>
            </p:nvSpPr>
            <p:spPr>
              <a:xfrm>
                <a:off x="5890159" y="4214476"/>
                <a:ext cx="193591" cy="186676"/>
              </a:xfrm>
              <a:custGeom>
                <a:avLst/>
                <a:gdLst/>
                <a:ahLst/>
                <a:cxnLst/>
                <a:rect l="l" t="t" r="r" b="b"/>
                <a:pathLst>
                  <a:path w="168" h="162" extrusionOk="0">
                    <a:moveTo>
                      <a:pt x="168" y="35"/>
                    </a:moveTo>
                    <a:cubicBezTo>
                      <a:pt x="149" y="25"/>
                      <a:pt x="109" y="0"/>
                      <a:pt x="92" y="13"/>
                    </a:cubicBezTo>
                    <a:lnTo>
                      <a:pt x="55" y="41"/>
                    </a:lnTo>
                    <a:cubicBezTo>
                      <a:pt x="37" y="54"/>
                      <a:pt x="0" y="64"/>
                      <a:pt x="4" y="86"/>
                    </a:cubicBezTo>
                    <a:cubicBezTo>
                      <a:pt x="4" y="105"/>
                      <a:pt x="39" y="131"/>
                      <a:pt x="51" y="137"/>
                    </a:cubicBezTo>
                    <a:cubicBezTo>
                      <a:pt x="92" y="162"/>
                      <a:pt x="113" y="127"/>
                      <a:pt x="131" y="107"/>
                    </a:cubicBezTo>
                    <a:cubicBezTo>
                      <a:pt x="149" y="82"/>
                      <a:pt x="168" y="72"/>
                      <a:pt x="168" y="35"/>
                    </a:cubicBezTo>
                    <a:close/>
                  </a:path>
                </a:pathLst>
              </a:custGeom>
              <a:solidFill>
                <a:srgbClr val="CB92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37"/>
              <p:cNvSpPr/>
              <p:nvPr/>
            </p:nvSpPr>
            <p:spPr>
              <a:xfrm>
                <a:off x="5750728" y="3865323"/>
                <a:ext cx="100252" cy="165934"/>
              </a:xfrm>
              <a:custGeom>
                <a:avLst/>
                <a:gdLst/>
                <a:ahLst/>
                <a:cxnLst/>
                <a:rect l="l" t="t" r="r" b="b"/>
                <a:pathLst>
                  <a:path w="87" h="144" extrusionOk="0">
                    <a:moveTo>
                      <a:pt x="86" y="7"/>
                    </a:moveTo>
                    <a:cubicBezTo>
                      <a:pt x="82" y="7"/>
                      <a:pt x="56" y="1"/>
                      <a:pt x="49" y="3"/>
                    </a:cubicBezTo>
                    <a:cubicBezTo>
                      <a:pt x="43" y="7"/>
                      <a:pt x="43" y="11"/>
                      <a:pt x="35" y="13"/>
                    </a:cubicBezTo>
                    <a:cubicBezTo>
                      <a:pt x="25" y="17"/>
                      <a:pt x="17" y="19"/>
                      <a:pt x="17" y="31"/>
                    </a:cubicBezTo>
                    <a:cubicBezTo>
                      <a:pt x="15" y="41"/>
                      <a:pt x="7" y="44"/>
                      <a:pt x="7" y="54"/>
                    </a:cubicBezTo>
                    <a:lnTo>
                      <a:pt x="4" y="89"/>
                    </a:lnTo>
                    <a:cubicBezTo>
                      <a:pt x="0" y="109"/>
                      <a:pt x="29" y="111"/>
                      <a:pt x="43" y="119"/>
                    </a:cubicBezTo>
                    <a:cubicBezTo>
                      <a:pt x="49" y="123"/>
                      <a:pt x="68" y="144"/>
                      <a:pt x="78" y="132"/>
                    </a:cubicBezTo>
                    <a:cubicBezTo>
                      <a:pt x="86" y="119"/>
                      <a:pt x="86" y="7"/>
                      <a:pt x="86" y="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37"/>
              <p:cNvSpPr/>
              <p:nvPr/>
            </p:nvSpPr>
            <p:spPr>
              <a:xfrm>
                <a:off x="7867550" y="3533455"/>
                <a:ext cx="377963" cy="366438"/>
              </a:xfrm>
              <a:custGeom>
                <a:avLst/>
                <a:gdLst/>
                <a:ahLst/>
                <a:cxnLst/>
                <a:rect l="l" t="t" r="r" b="b"/>
                <a:pathLst>
                  <a:path w="328" h="318" extrusionOk="0">
                    <a:moveTo>
                      <a:pt x="328" y="133"/>
                    </a:moveTo>
                    <a:lnTo>
                      <a:pt x="177" y="0"/>
                    </a:lnTo>
                    <a:lnTo>
                      <a:pt x="1" y="88"/>
                    </a:lnTo>
                    <a:lnTo>
                      <a:pt x="84" y="317"/>
                    </a:lnTo>
                    <a:lnTo>
                      <a:pt x="320" y="299"/>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37"/>
              <p:cNvSpPr/>
              <p:nvPr/>
            </p:nvSpPr>
            <p:spPr>
              <a:xfrm>
                <a:off x="7740794" y="4117681"/>
                <a:ext cx="429817" cy="343391"/>
              </a:xfrm>
              <a:custGeom>
                <a:avLst/>
                <a:gdLst/>
                <a:ahLst/>
                <a:cxnLst/>
                <a:rect l="l" t="t" r="r" b="b"/>
                <a:pathLst>
                  <a:path w="373" h="298" extrusionOk="0">
                    <a:moveTo>
                      <a:pt x="372" y="154"/>
                    </a:moveTo>
                    <a:lnTo>
                      <a:pt x="225" y="0"/>
                    </a:lnTo>
                    <a:lnTo>
                      <a:pt x="0" y="41"/>
                    </a:lnTo>
                    <a:lnTo>
                      <a:pt x="49" y="262"/>
                    </a:lnTo>
                    <a:lnTo>
                      <a:pt x="327" y="29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37"/>
              <p:cNvSpPr/>
              <p:nvPr/>
            </p:nvSpPr>
            <p:spPr>
              <a:xfrm>
                <a:off x="7483825" y="3380196"/>
                <a:ext cx="479367" cy="366438"/>
              </a:xfrm>
              <a:custGeom>
                <a:avLst/>
                <a:gdLst/>
                <a:ahLst/>
                <a:cxnLst/>
                <a:rect l="l" t="t" r="r" b="b"/>
                <a:pathLst>
                  <a:path w="416" h="318" extrusionOk="0">
                    <a:moveTo>
                      <a:pt x="45" y="41"/>
                    </a:moveTo>
                    <a:lnTo>
                      <a:pt x="252" y="0"/>
                    </a:lnTo>
                    <a:lnTo>
                      <a:pt x="415" y="160"/>
                    </a:lnTo>
                    <a:lnTo>
                      <a:pt x="252" y="317"/>
                    </a:lnTo>
                    <a:lnTo>
                      <a:pt x="0" y="18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37"/>
              <p:cNvSpPr/>
              <p:nvPr/>
            </p:nvSpPr>
            <p:spPr>
              <a:xfrm>
                <a:off x="7281016" y="4113072"/>
                <a:ext cx="434427" cy="542743"/>
              </a:xfrm>
              <a:custGeom>
                <a:avLst/>
                <a:gdLst/>
                <a:ahLst/>
                <a:cxnLst/>
                <a:rect l="l" t="t" r="r" b="b"/>
                <a:pathLst>
                  <a:path w="377" h="471" extrusionOk="0">
                    <a:moveTo>
                      <a:pt x="192" y="0"/>
                    </a:moveTo>
                    <a:lnTo>
                      <a:pt x="0" y="185"/>
                    </a:lnTo>
                    <a:lnTo>
                      <a:pt x="47" y="471"/>
                    </a:lnTo>
                    <a:lnTo>
                      <a:pt x="330" y="414"/>
                    </a:lnTo>
                    <a:lnTo>
                      <a:pt x="377" y="6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37"/>
              <p:cNvSpPr/>
              <p:nvPr/>
            </p:nvSpPr>
            <p:spPr>
              <a:xfrm>
                <a:off x="7561031" y="4117681"/>
                <a:ext cx="415989" cy="350305"/>
              </a:xfrm>
              <a:custGeom>
                <a:avLst/>
                <a:gdLst/>
                <a:ahLst/>
                <a:cxnLst/>
                <a:rect l="l" t="t" r="r" b="b"/>
                <a:pathLst>
                  <a:path w="361" h="304" extrusionOk="0">
                    <a:moveTo>
                      <a:pt x="213" y="303"/>
                    </a:moveTo>
                    <a:lnTo>
                      <a:pt x="9" y="213"/>
                    </a:lnTo>
                    <a:lnTo>
                      <a:pt x="1" y="13"/>
                    </a:lnTo>
                    <a:lnTo>
                      <a:pt x="258" y="0"/>
                    </a:lnTo>
                    <a:lnTo>
                      <a:pt x="361" y="23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37"/>
              <p:cNvSpPr/>
              <p:nvPr/>
            </p:nvSpPr>
            <p:spPr>
              <a:xfrm>
                <a:off x="6535461" y="4654662"/>
                <a:ext cx="392943" cy="379113"/>
              </a:xfrm>
              <a:custGeom>
                <a:avLst/>
                <a:gdLst/>
                <a:ahLst/>
                <a:cxnLst/>
                <a:rect l="l" t="t" r="r" b="b"/>
                <a:pathLst>
                  <a:path w="341" h="329" extrusionOk="0">
                    <a:moveTo>
                      <a:pt x="142" y="1"/>
                    </a:moveTo>
                    <a:lnTo>
                      <a:pt x="334" y="99"/>
                    </a:lnTo>
                    <a:lnTo>
                      <a:pt x="340" y="316"/>
                    </a:lnTo>
                    <a:lnTo>
                      <a:pt x="99" y="328"/>
                    </a:lnTo>
                    <a:lnTo>
                      <a:pt x="1" y="8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37"/>
              <p:cNvSpPr/>
              <p:nvPr/>
            </p:nvSpPr>
            <p:spPr>
              <a:xfrm>
                <a:off x="6201287" y="4579761"/>
                <a:ext cx="472453" cy="422901"/>
              </a:xfrm>
              <a:custGeom>
                <a:avLst/>
                <a:gdLst/>
                <a:ahLst/>
                <a:cxnLst/>
                <a:rect l="l" t="t" r="r" b="b"/>
                <a:pathLst>
                  <a:path w="410" h="367" extrusionOk="0">
                    <a:moveTo>
                      <a:pt x="25" y="91"/>
                    </a:moveTo>
                    <a:lnTo>
                      <a:pt x="240" y="0"/>
                    </a:lnTo>
                    <a:lnTo>
                      <a:pt x="409" y="170"/>
                    </a:lnTo>
                    <a:lnTo>
                      <a:pt x="266" y="367"/>
                    </a:lnTo>
                    <a:lnTo>
                      <a:pt x="0" y="21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37"/>
              <p:cNvSpPr/>
              <p:nvPr/>
            </p:nvSpPr>
            <p:spPr>
              <a:xfrm>
                <a:off x="5983497" y="4399999"/>
                <a:ext cx="395247" cy="374504"/>
              </a:xfrm>
              <a:custGeom>
                <a:avLst/>
                <a:gdLst/>
                <a:ahLst/>
                <a:cxnLst/>
                <a:rect l="l" t="t" r="r" b="b"/>
                <a:pathLst>
                  <a:path w="343" h="325" extrusionOk="0">
                    <a:moveTo>
                      <a:pt x="142" y="1"/>
                    </a:moveTo>
                    <a:lnTo>
                      <a:pt x="334" y="97"/>
                    </a:lnTo>
                    <a:lnTo>
                      <a:pt x="343" y="314"/>
                    </a:lnTo>
                    <a:lnTo>
                      <a:pt x="111" y="324"/>
                    </a:lnTo>
                    <a:lnTo>
                      <a:pt x="93" y="318"/>
                    </a:lnTo>
                    <a:lnTo>
                      <a:pt x="1" y="79"/>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37"/>
              <p:cNvSpPr/>
              <p:nvPr/>
            </p:nvSpPr>
            <p:spPr>
              <a:xfrm>
                <a:off x="5827933" y="4511774"/>
                <a:ext cx="354916" cy="278861"/>
              </a:xfrm>
              <a:custGeom>
                <a:avLst/>
                <a:gdLst/>
                <a:ahLst/>
                <a:cxnLst/>
                <a:rect l="l" t="t" r="r" b="b"/>
                <a:pathLst>
                  <a:path w="308" h="242" extrusionOk="0">
                    <a:moveTo>
                      <a:pt x="1" y="90"/>
                    </a:moveTo>
                    <a:lnTo>
                      <a:pt x="85" y="0"/>
                    </a:lnTo>
                    <a:lnTo>
                      <a:pt x="308" y="39"/>
                    </a:lnTo>
                    <a:lnTo>
                      <a:pt x="267" y="24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37"/>
              <p:cNvSpPr/>
              <p:nvPr/>
            </p:nvSpPr>
            <p:spPr>
              <a:xfrm>
                <a:off x="6266969" y="4674251"/>
                <a:ext cx="233922" cy="192437"/>
              </a:xfrm>
              <a:custGeom>
                <a:avLst/>
                <a:gdLst/>
                <a:ahLst/>
                <a:cxnLst/>
                <a:rect l="l" t="t" r="r" b="b"/>
                <a:pathLst>
                  <a:path w="203" h="167" extrusionOk="0">
                    <a:moveTo>
                      <a:pt x="84" y="166"/>
                    </a:moveTo>
                    <a:lnTo>
                      <a:pt x="199" y="117"/>
                    </a:lnTo>
                    <a:lnTo>
                      <a:pt x="203" y="9"/>
                    </a:lnTo>
                    <a:lnTo>
                      <a:pt x="60" y="0"/>
                    </a:lnTo>
                    <a:lnTo>
                      <a:pt x="0" y="12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37"/>
              <p:cNvSpPr/>
              <p:nvPr/>
            </p:nvSpPr>
            <p:spPr>
              <a:xfrm>
                <a:off x="5500673" y="3226938"/>
                <a:ext cx="350307" cy="351458"/>
              </a:xfrm>
              <a:custGeom>
                <a:avLst/>
                <a:gdLst/>
                <a:ahLst/>
                <a:cxnLst/>
                <a:rect l="l" t="t" r="r" b="b"/>
                <a:pathLst>
                  <a:path w="304" h="305" extrusionOk="0">
                    <a:moveTo>
                      <a:pt x="303" y="145"/>
                    </a:moveTo>
                    <a:lnTo>
                      <a:pt x="178" y="305"/>
                    </a:lnTo>
                    <a:lnTo>
                      <a:pt x="1" y="266"/>
                    </a:lnTo>
                    <a:lnTo>
                      <a:pt x="50" y="37"/>
                    </a:lnTo>
                    <a:lnTo>
                      <a:pt x="2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37"/>
              <p:cNvSpPr/>
              <p:nvPr/>
            </p:nvSpPr>
            <p:spPr>
              <a:xfrm>
                <a:off x="5611296" y="3263812"/>
                <a:ext cx="390638" cy="350305"/>
              </a:xfrm>
              <a:custGeom>
                <a:avLst/>
                <a:gdLst/>
                <a:ahLst/>
                <a:cxnLst/>
                <a:rect l="l" t="t" r="r" b="b"/>
                <a:pathLst>
                  <a:path w="339" h="304" extrusionOk="0">
                    <a:moveTo>
                      <a:pt x="338" y="152"/>
                    </a:moveTo>
                    <a:lnTo>
                      <a:pt x="201" y="304"/>
                    </a:lnTo>
                    <a:lnTo>
                      <a:pt x="1" y="257"/>
                    </a:lnTo>
                    <a:lnTo>
                      <a:pt x="46" y="30"/>
                    </a:lnTo>
                    <a:lnTo>
                      <a:pt x="3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37"/>
              <p:cNvSpPr/>
              <p:nvPr/>
            </p:nvSpPr>
            <p:spPr>
              <a:xfrm>
                <a:off x="5613601" y="3167017"/>
                <a:ext cx="316889" cy="388332"/>
              </a:xfrm>
              <a:custGeom>
                <a:avLst/>
                <a:gdLst/>
                <a:ahLst/>
                <a:cxnLst/>
                <a:rect l="l" t="t" r="r" b="b"/>
                <a:pathLst>
                  <a:path w="275" h="337" extrusionOk="0">
                    <a:moveTo>
                      <a:pt x="70" y="308"/>
                    </a:moveTo>
                    <a:lnTo>
                      <a:pt x="1" y="142"/>
                    </a:lnTo>
                    <a:lnTo>
                      <a:pt x="111" y="1"/>
                    </a:lnTo>
                    <a:lnTo>
                      <a:pt x="275" y="126"/>
                    </a:lnTo>
                    <a:lnTo>
                      <a:pt x="203" y="33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37"/>
              <p:cNvSpPr/>
              <p:nvPr/>
            </p:nvSpPr>
            <p:spPr>
              <a:xfrm>
                <a:off x="5799117" y="2940016"/>
                <a:ext cx="375658" cy="319193"/>
              </a:xfrm>
              <a:custGeom>
                <a:avLst/>
                <a:gdLst/>
                <a:ahLst/>
                <a:cxnLst/>
                <a:rect l="l" t="t" r="r" b="b"/>
                <a:pathLst>
                  <a:path w="326" h="277" extrusionOk="0">
                    <a:moveTo>
                      <a:pt x="1" y="111"/>
                    </a:moveTo>
                    <a:lnTo>
                      <a:pt x="154" y="0"/>
                    </a:lnTo>
                    <a:lnTo>
                      <a:pt x="326" y="78"/>
                    </a:lnTo>
                    <a:lnTo>
                      <a:pt x="234" y="276"/>
                    </a:lnTo>
                    <a:lnTo>
                      <a:pt x="3" y="250"/>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37"/>
              <p:cNvSpPr/>
              <p:nvPr/>
            </p:nvSpPr>
            <p:spPr>
              <a:xfrm>
                <a:off x="6490521" y="3175083"/>
                <a:ext cx="217789" cy="353762"/>
              </a:xfrm>
              <a:custGeom>
                <a:avLst/>
                <a:gdLst/>
                <a:ahLst/>
                <a:cxnLst/>
                <a:rect l="l" t="t" r="r" b="b"/>
                <a:pathLst>
                  <a:path w="189" h="307" extrusionOk="0">
                    <a:moveTo>
                      <a:pt x="93" y="307"/>
                    </a:moveTo>
                    <a:lnTo>
                      <a:pt x="1" y="211"/>
                    </a:lnTo>
                    <a:lnTo>
                      <a:pt x="31" y="6"/>
                    </a:lnTo>
                    <a:lnTo>
                      <a:pt x="175" y="0"/>
                    </a:lnTo>
                    <a:lnTo>
                      <a:pt x="189" y="23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37"/>
              <p:cNvSpPr/>
              <p:nvPr/>
            </p:nvSpPr>
            <p:spPr>
              <a:xfrm>
                <a:off x="5929338" y="3211958"/>
                <a:ext cx="357221" cy="331868"/>
              </a:xfrm>
              <a:custGeom>
                <a:avLst/>
                <a:gdLst/>
                <a:ahLst/>
                <a:cxnLst/>
                <a:rect l="l" t="t" r="r" b="b"/>
                <a:pathLst>
                  <a:path w="310" h="288" extrusionOk="0">
                    <a:moveTo>
                      <a:pt x="148" y="287"/>
                    </a:moveTo>
                    <a:lnTo>
                      <a:pt x="310" y="181"/>
                    </a:lnTo>
                    <a:lnTo>
                      <a:pt x="271" y="1"/>
                    </a:lnTo>
                    <a:lnTo>
                      <a:pt x="42" y="19"/>
                    </a:lnTo>
                    <a:lnTo>
                      <a:pt x="1" y="238"/>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37"/>
              <p:cNvSpPr/>
              <p:nvPr/>
            </p:nvSpPr>
            <p:spPr>
              <a:xfrm>
                <a:off x="6514719" y="2636950"/>
                <a:ext cx="375658" cy="364133"/>
              </a:xfrm>
              <a:custGeom>
                <a:avLst/>
                <a:gdLst/>
                <a:ahLst/>
                <a:cxnLst/>
                <a:rect l="l" t="t" r="r" b="b"/>
                <a:pathLst>
                  <a:path w="326" h="316" extrusionOk="0">
                    <a:moveTo>
                      <a:pt x="326" y="197"/>
                    </a:moveTo>
                    <a:lnTo>
                      <a:pt x="227" y="21"/>
                    </a:lnTo>
                    <a:lnTo>
                      <a:pt x="15" y="1"/>
                    </a:lnTo>
                    <a:lnTo>
                      <a:pt x="0" y="218"/>
                    </a:lnTo>
                    <a:lnTo>
                      <a:pt x="250" y="31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37"/>
              <p:cNvSpPr/>
              <p:nvPr/>
            </p:nvSpPr>
            <p:spPr>
              <a:xfrm>
                <a:off x="6891530" y="2790209"/>
                <a:ext cx="411380" cy="386027"/>
              </a:xfrm>
              <a:custGeom>
                <a:avLst/>
                <a:gdLst/>
                <a:ahLst/>
                <a:cxnLst/>
                <a:rect l="l" t="t" r="r" b="b"/>
                <a:pathLst>
                  <a:path w="357" h="335" extrusionOk="0">
                    <a:moveTo>
                      <a:pt x="357" y="195"/>
                    </a:moveTo>
                    <a:lnTo>
                      <a:pt x="258" y="21"/>
                    </a:lnTo>
                    <a:lnTo>
                      <a:pt x="46" y="1"/>
                    </a:lnTo>
                    <a:lnTo>
                      <a:pt x="1" y="334"/>
                    </a:lnTo>
                    <a:lnTo>
                      <a:pt x="281" y="31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37"/>
              <p:cNvSpPr/>
              <p:nvPr/>
            </p:nvSpPr>
            <p:spPr>
              <a:xfrm>
                <a:off x="5036286" y="3353693"/>
                <a:ext cx="348002" cy="447100"/>
              </a:xfrm>
              <a:custGeom>
                <a:avLst/>
                <a:gdLst/>
                <a:ahLst/>
                <a:cxnLst/>
                <a:rect l="l" t="t" r="r" b="b"/>
                <a:pathLst>
                  <a:path w="302" h="388" extrusionOk="0">
                    <a:moveTo>
                      <a:pt x="301" y="76"/>
                    </a:moveTo>
                    <a:lnTo>
                      <a:pt x="291" y="277"/>
                    </a:lnTo>
                    <a:lnTo>
                      <a:pt x="105" y="387"/>
                    </a:lnTo>
                    <a:lnTo>
                      <a:pt x="0" y="197"/>
                    </a:lnTo>
                    <a:lnTo>
                      <a:pt x="18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37"/>
              <p:cNvSpPr/>
              <p:nvPr/>
            </p:nvSpPr>
            <p:spPr>
              <a:xfrm>
                <a:off x="5647018" y="2749877"/>
                <a:ext cx="373353" cy="316888"/>
              </a:xfrm>
              <a:custGeom>
                <a:avLst/>
                <a:gdLst/>
                <a:ahLst/>
                <a:cxnLst/>
                <a:rect l="l" t="t" r="r" b="b"/>
                <a:pathLst>
                  <a:path w="324" h="275" extrusionOk="0">
                    <a:moveTo>
                      <a:pt x="0" y="107"/>
                    </a:moveTo>
                    <a:lnTo>
                      <a:pt x="154" y="1"/>
                    </a:lnTo>
                    <a:lnTo>
                      <a:pt x="324" y="79"/>
                    </a:lnTo>
                    <a:lnTo>
                      <a:pt x="232" y="275"/>
                    </a:lnTo>
                    <a:lnTo>
                      <a:pt x="2" y="25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37"/>
              <p:cNvSpPr/>
              <p:nvPr/>
            </p:nvSpPr>
            <p:spPr>
              <a:xfrm>
                <a:off x="5538700" y="3285706"/>
                <a:ext cx="278863" cy="213179"/>
              </a:xfrm>
              <a:custGeom>
                <a:avLst/>
                <a:gdLst/>
                <a:ahLst/>
                <a:cxnLst/>
                <a:rect l="l" t="t" r="r" b="b"/>
                <a:pathLst>
                  <a:path w="242" h="185" extrusionOk="0">
                    <a:moveTo>
                      <a:pt x="242" y="115"/>
                    </a:moveTo>
                    <a:lnTo>
                      <a:pt x="129" y="184"/>
                    </a:lnTo>
                    <a:lnTo>
                      <a:pt x="0" y="125"/>
                    </a:lnTo>
                    <a:lnTo>
                      <a:pt x="66" y="0"/>
                    </a:lnTo>
                    <a:lnTo>
                      <a:pt x="238" y="2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37"/>
              <p:cNvSpPr/>
              <p:nvPr/>
            </p:nvSpPr>
            <p:spPr>
              <a:xfrm>
                <a:off x="4876113" y="3950594"/>
                <a:ext cx="220094" cy="359524"/>
              </a:xfrm>
              <a:custGeom>
                <a:avLst/>
                <a:gdLst/>
                <a:ahLst/>
                <a:cxnLst/>
                <a:rect l="l" t="t" r="r" b="b"/>
                <a:pathLst>
                  <a:path w="191" h="312" extrusionOk="0">
                    <a:moveTo>
                      <a:pt x="96" y="311"/>
                    </a:moveTo>
                    <a:lnTo>
                      <a:pt x="0" y="217"/>
                    </a:lnTo>
                    <a:lnTo>
                      <a:pt x="35" y="12"/>
                    </a:lnTo>
                    <a:lnTo>
                      <a:pt x="178" y="0"/>
                    </a:lnTo>
                    <a:lnTo>
                      <a:pt x="191" y="238"/>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37"/>
              <p:cNvSpPr/>
              <p:nvPr/>
            </p:nvSpPr>
            <p:spPr>
              <a:xfrm>
                <a:off x="5259837" y="4296290"/>
                <a:ext cx="411380" cy="383723"/>
              </a:xfrm>
              <a:custGeom>
                <a:avLst/>
                <a:gdLst/>
                <a:ahLst/>
                <a:cxnLst/>
                <a:rect l="l" t="t" r="r" b="b"/>
                <a:pathLst>
                  <a:path w="357" h="333" extrusionOk="0">
                    <a:moveTo>
                      <a:pt x="357" y="197"/>
                    </a:moveTo>
                    <a:lnTo>
                      <a:pt x="259" y="21"/>
                    </a:lnTo>
                    <a:lnTo>
                      <a:pt x="44" y="1"/>
                    </a:lnTo>
                    <a:lnTo>
                      <a:pt x="1" y="332"/>
                    </a:lnTo>
                    <a:lnTo>
                      <a:pt x="277" y="314"/>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6" name="Google Shape;2846;p37"/>
            <p:cNvGrpSpPr/>
            <p:nvPr/>
          </p:nvGrpSpPr>
          <p:grpSpPr>
            <a:xfrm>
              <a:off x="6977006" y="3534092"/>
              <a:ext cx="214699" cy="152726"/>
              <a:chOff x="4876113" y="2636950"/>
              <a:chExt cx="3369400" cy="2396825"/>
            </a:xfrm>
          </p:grpSpPr>
          <p:sp>
            <p:nvSpPr>
              <p:cNvPr id="2847" name="Google Shape;2847;p37"/>
              <p:cNvSpPr/>
              <p:nvPr/>
            </p:nvSpPr>
            <p:spPr>
              <a:xfrm>
                <a:off x="4930272" y="2661149"/>
                <a:ext cx="3254166" cy="2219368"/>
              </a:xfrm>
              <a:custGeom>
                <a:avLst/>
                <a:gdLst/>
                <a:ahLst/>
                <a:cxnLst/>
                <a:rect l="l" t="t" r="r" b="b"/>
                <a:pathLst>
                  <a:path w="2824" h="1926" extrusionOk="0">
                    <a:moveTo>
                      <a:pt x="915" y="88"/>
                    </a:moveTo>
                    <a:cubicBezTo>
                      <a:pt x="694" y="176"/>
                      <a:pt x="749" y="282"/>
                      <a:pt x="545" y="397"/>
                    </a:cubicBezTo>
                    <a:cubicBezTo>
                      <a:pt x="318" y="528"/>
                      <a:pt x="272" y="733"/>
                      <a:pt x="195" y="931"/>
                    </a:cubicBezTo>
                    <a:cubicBezTo>
                      <a:pt x="158" y="1017"/>
                      <a:pt x="54" y="1146"/>
                      <a:pt x="0" y="1246"/>
                    </a:cubicBezTo>
                    <a:lnTo>
                      <a:pt x="1187" y="1925"/>
                    </a:lnTo>
                    <a:cubicBezTo>
                      <a:pt x="1234" y="1923"/>
                      <a:pt x="1279" y="1921"/>
                      <a:pt x="1314" y="1915"/>
                    </a:cubicBezTo>
                    <a:lnTo>
                      <a:pt x="1680" y="1858"/>
                    </a:lnTo>
                    <a:cubicBezTo>
                      <a:pt x="1723" y="1817"/>
                      <a:pt x="1866" y="1772"/>
                      <a:pt x="1926" y="1729"/>
                    </a:cubicBezTo>
                    <a:cubicBezTo>
                      <a:pt x="2036" y="1649"/>
                      <a:pt x="2177" y="1647"/>
                      <a:pt x="2341" y="1592"/>
                    </a:cubicBezTo>
                    <a:cubicBezTo>
                      <a:pt x="2388" y="1575"/>
                      <a:pt x="2433" y="1502"/>
                      <a:pt x="2472" y="1543"/>
                    </a:cubicBezTo>
                    <a:cubicBezTo>
                      <a:pt x="2644" y="1473"/>
                      <a:pt x="2818" y="1383"/>
                      <a:pt x="2818" y="1340"/>
                    </a:cubicBezTo>
                    <a:cubicBezTo>
                      <a:pt x="2824" y="886"/>
                      <a:pt x="2478" y="569"/>
                      <a:pt x="2181" y="293"/>
                    </a:cubicBezTo>
                    <a:cubicBezTo>
                      <a:pt x="2016" y="139"/>
                      <a:pt x="1717" y="80"/>
                      <a:pt x="1498" y="31"/>
                    </a:cubicBezTo>
                    <a:cubicBezTo>
                      <a:pt x="1343" y="0"/>
                      <a:pt x="987" y="59"/>
                      <a:pt x="915" y="8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37"/>
              <p:cNvSpPr/>
              <p:nvPr/>
            </p:nvSpPr>
            <p:spPr>
              <a:xfrm>
                <a:off x="4930272" y="2719917"/>
                <a:ext cx="1822978" cy="2160600"/>
              </a:xfrm>
              <a:custGeom>
                <a:avLst/>
                <a:gdLst/>
                <a:ahLst/>
                <a:cxnLst/>
                <a:rect l="l" t="t" r="r" b="b"/>
                <a:pathLst>
                  <a:path w="1582" h="1875" extrusionOk="0">
                    <a:moveTo>
                      <a:pt x="915" y="37"/>
                    </a:moveTo>
                    <a:cubicBezTo>
                      <a:pt x="694" y="125"/>
                      <a:pt x="749" y="231"/>
                      <a:pt x="545" y="346"/>
                    </a:cubicBezTo>
                    <a:cubicBezTo>
                      <a:pt x="318" y="477"/>
                      <a:pt x="272" y="682"/>
                      <a:pt x="195" y="880"/>
                    </a:cubicBezTo>
                    <a:cubicBezTo>
                      <a:pt x="158" y="966"/>
                      <a:pt x="54" y="1095"/>
                      <a:pt x="0" y="1195"/>
                    </a:cubicBezTo>
                    <a:lnTo>
                      <a:pt x="1187" y="1874"/>
                    </a:lnTo>
                    <a:cubicBezTo>
                      <a:pt x="1234" y="1872"/>
                      <a:pt x="1279" y="1870"/>
                      <a:pt x="1314" y="1864"/>
                    </a:cubicBezTo>
                    <a:lnTo>
                      <a:pt x="1566" y="1823"/>
                    </a:lnTo>
                    <a:cubicBezTo>
                      <a:pt x="1582" y="1786"/>
                      <a:pt x="1580" y="1737"/>
                      <a:pt x="1551" y="1680"/>
                    </a:cubicBezTo>
                    <a:cubicBezTo>
                      <a:pt x="1508" y="1594"/>
                      <a:pt x="1478" y="1269"/>
                      <a:pt x="1365" y="1277"/>
                    </a:cubicBezTo>
                    <a:cubicBezTo>
                      <a:pt x="1345" y="1271"/>
                      <a:pt x="1351" y="1179"/>
                      <a:pt x="1351" y="1162"/>
                    </a:cubicBezTo>
                    <a:cubicBezTo>
                      <a:pt x="1351" y="1040"/>
                      <a:pt x="1259" y="1195"/>
                      <a:pt x="1146" y="1220"/>
                    </a:cubicBezTo>
                    <a:cubicBezTo>
                      <a:pt x="1079" y="1236"/>
                      <a:pt x="962" y="1244"/>
                      <a:pt x="921" y="1197"/>
                    </a:cubicBezTo>
                    <a:cubicBezTo>
                      <a:pt x="731" y="999"/>
                      <a:pt x="1445" y="990"/>
                      <a:pt x="1353" y="849"/>
                    </a:cubicBezTo>
                    <a:cubicBezTo>
                      <a:pt x="1306" y="780"/>
                      <a:pt x="1173" y="821"/>
                      <a:pt x="1095" y="815"/>
                    </a:cubicBezTo>
                    <a:cubicBezTo>
                      <a:pt x="1095" y="784"/>
                      <a:pt x="1117" y="663"/>
                      <a:pt x="1054" y="665"/>
                    </a:cubicBezTo>
                    <a:cubicBezTo>
                      <a:pt x="987" y="671"/>
                      <a:pt x="813" y="780"/>
                      <a:pt x="856" y="688"/>
                    </a:cubicBezTo>
                    <a:cubicBezTo>
                      <a:pt x="872" y="655"/>
                      <a:pt x="925" y="612"/>
                      <a:pt x="913" y="583"/>
                    </a:cubicBezTo>
                    <a:cubicBezTo>
                      <a:pt x="892" y="540"/>
                      <a:pt x="759" y="606"/>
                      <a:pt x="759" y="522"/>
                    </a:cubicBezTo>
                    <a:cubicBezTo>
                      <a:pt x="790" y="493"/>
                      <a:pt x="917" y="397"/>
                      <a:pt x="856" y="369"/>
                    </a:cubicBezTo>
                    <a:cubicBezTo>
                      <a:pt x="800" y="344"/>
                      <a:pt x="770" y="330"/>
                      <a:pt x="788" y="268"/>
                    </a:cubicBezTo>
                    <a:cubicBezTo>
                      <a:pt x="819" y="164"/>
                      <a:pt x="884" y="37"/>
                      <a:pt x="1050" y="0"/>
                    </a:cubicBezTo>
                    <a:cubicBezTo>
                      <a:pt x="984" y="17"/>
                      <a:pt x="935" y="29"/>
                      <a:pt x="915" y="37"/>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37"/>
              <p:cNvSpPr/>
              <p:nvPr/>
            </p:nvSpPr>
            <p:spPr>
              <a:xfrm>
                <a:off x="4911835" y="3419375"/>
                <a:ext cx="1552182" cy="1458837"/>
              </a:xfrm>
              <a:custGeom>
                <a:avLst/>
                <a:gdLst/>
                <a:ahLst/>
                <a:cxnLst/>
                <a:rect l="l" t="t" r="r" b="b"/>
                <a:pathLst>
                  <a:path w="1347" h="1266" extrusionOk="0">
                    <a:moveTo>
                      <a:pt x="315" y="1"/>
                    </a:moveTo>
                    <a:cubicBezTo>
                      <a:pt x="272" y="87"/>
                      <a:pt x="243" y="181"/>
                      <a:pt x="209" y="271"/>
                    </a:cubicBezTo>
                    <a:cubicBezTo>
                      <a:pt x="172" y="357"/>
                      <a:pt x="68" y="486"/>
                      <a:pt x="12" y="586"/>
                    </a:cubicBezTo>
                    <a:cubicBezTo>
                      <a:pt x="0" y="969"/>
                      <a:pt x="728" y="1265"/>
                      <a:pt x="1199" y="1265"/>
                    </a:cubicBezTo>
                    <a:cubicBezTo>
                      <a:pt x="1240" y="1263"/>
                      <a:pt x="1279" y="1261"/>
                      <a:pt x="1311" y="1257"/>
                    </a:cubicBezTo>
                    <a:cubicBezTo>
                      <a:pt x="1268" y="1226"/>
                      <a:pt x="1238" y="1200"/>
                      <a:pt x="1256" y="1181"/>
                    </a:cubicBezTo>
                    <a:cubicBezTo>
                      <a:pt x="1346" y="1098"/>
                      <a:pt x="765" y="1214"/>
                      <a:pt x="1025" y="960"/>
                    </a:cubicBezTo>
                    <a:cubicBezTo>
                      <a:pt x="1074" y="915"/>
                      <a:pt x="1209" y="711"/>
                      <a:pt x="1003" y="836"/>
                    </a:cubicBezTo>
                    <a:cubicBezTo>
                      <a:pt x="829" y="940"/>
                      <a:pt x="704" y="868"/>
                      <a:pt x="704" y="729"/>
                    </a:cubicBezTo>
                    <a:cubicBezTo>
                      <a:pt x="704" y="580"/>
                      <a:pt x="516" y="895"/>
                      <a:pt x="516" y="600"/>
                    </a:cubicBezTo>
                    <a:cubicBezTo>
                      <a:pt x="516" y="496"/>
                      <a:pt x="4" y="725"/>
                      <a:pt x="254" y="324"/>
                    </a:cubicBezTo>
                    <a:cubicBezTo>
                      <a:pt x="352" y="167"/>
                      <a:pt x="364" y="240"/>
                      <a:pt x="321" y="107"/>
                    </a:cubicBezTo>
                    <a:cubicBezTo>
                      <a:pt x="311" y="75"/>
                      <a:pt x="311" y="38"/>
                      <a:pt x="3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37"/>
              <p:cNvSpPr/>
              <p:nvPr/>
            </p:nvSpPr>
            <p:spPr>
              <a:xfrm>
                <a:off x="6561965" y="3700541"/>
                <a:ext cx="573858" cy="439034"/>
              </a:xfrm>
              <a:custGeom>
                <a:avLst/>
                <a:gdLst/>
                <a:ahLst/>
                <a:cxnLst/>
                <a:rect l="l" t="t" r="r" b="b"/>
                <a:pathLst>
                  <a:path w="498" h="381" extrusionOk="0">
                    <a:moveTo>
                      <a:pt x="260" y="0"/>
                    </a:moveTo>
                    <a:cubicBezTo>
                      <a:pt x="215" y="56"/>
                      <a:pt x="178" y="86"/>
                      <a:pt x="135" y="125"/>
                    </a:cubicBezTo>
                    <a:cubicBezTo>
                      <a:pt x="98" y="164"/>
                      <a:pt x="47" y="180"/>
                      <a:pt x="27" y="215"/>
                    </a:cubicBezTo>
                    <a:cubicBezTo>
                      <a:pt x="0" y="258"/>
                      <a:pt x="123" y="381"/>
                      <a:pt x="162" y="381"/>
                    </a:cubicBezTo>
                    <a:cubicBezTo>
                      <a:pt x="260" y="381"/>
                      <a:pt x="287" y="330"/>
                      <a:pt x="358" y="307"/>
                    </a:cubicBezTo>
                    <a:cubicBezTo>
                      <a:pt x="387" y="297"/>
                      <a:pt x="469" y="254"/>
                      <a:pt x="481" y="234"/>
                    </a:cubicBezTo>
                    <a:cubicBezTo>
                      <a:pt x="497" y="209"/>
                      <a:pt x="479" y="180"/>
                      <a:pt x="456" y="166"/>
                    </a:cubicBezTo>
                    <a:cubicBezTo>
                      <a:pt x="436" y="154"/>
                      <a:pt x="428" y="144"/>
                      <a:pt x="407" y="125"/>
                    </a:cubicBezTo>
                    <a:cubicBezTo>
                      <a:pt x="375" y="94"/>
                      <a:pt x="375" y="80"/>
                      <a:pt x="358" y="52"/>
                    </a:cubicBezTo>
                    <a:cubicBezTo>
                      <a:pt x="334" y="13"/>
                      <a:pt x="311" y="19"/>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37"/>
              <p:cNvSpPr/>
              <p:nvPr/>
            </p:nvSpPr>
            <p:spPr>
              <a:xfrm>
                <a:off x="6298082" y="3488514"/>
                <a:ext cx="191286" cy="87576"/>
              </a:xfrm>
              <a:custGeom>
                <a:avLst/>
                <a:gdLst/>
                <a:ahLst/>
                <a:cxnLst/>
                <a:rect l="l" t="t" r="r" b="b"/>
                <a:pathLst>
                  <a:path w="166" h="76" extrusionOk="0">
                    <a:moveTo>
                      <a:pt x="61" y="15"/>
                    </a:moveTo>
                    <a:cubicBezTo>
                      <a:pt x="43" y="23"/>
                      <a:pt x="41" y="27"/>
                      <a:pt x="31" y="35"/>
                    </a:cubicBezTo>
                    <a:cubicBezTo>
                      <a:pt x="0" y="60"/>
                      <a:pt x="33" y="49"/>
                      <a:pt x="59" y="66"/>
                    </a:cubicBezTo>
                    <a:cubicBezTo>
                      <a:pt x="70" y="70"/>
                      <a:pt x="76" y="72"/>
                      <a:pt x="90" y="72"/>
                    </a:cubicBezTo>
                    <a:cubicBezTo>
                      <a:pt x="102" y="72"/>
                      <a:pt x="106" y="76"/>
                      <a:pt x="113" y="70"/>
                    </a:cubicBezTo>
                    <a:cubicBezTo>
                      <a:pt x="115" y="68"/>
                      <a:pt x="121" y="68"/>
                      <a:pt x="123" y="68"/>
                    </a:cubicBezTo>
                    <a:cubicBezTo>
                      <a:pt x="125" y="64"/>
                      <a:pt x="125" y="60"/>
                      <a:pt x="127" y="58"/>
                    </a:cubicBezTo>
                    <a:cubicBezTo>
                      <a:pt x="137" y="47"/>
                      <a:pt x="143" y="39"/>
                      <a:pt x="149" y="27"/>
                    </a:cubicBezTo>
                    <a:cubicBezTo>
                      <a:pt x="153" y="23"/>
                      <a:pt x="166" y="8"/>
                      <a:pt x="160" y="6"/>
                    </a:cubicBezTo>
                    <a:cubicBezTo>
                      <a:pt x="153" y="0"/>
                      <a:pt x="115" y="2"/>
                      <a:pt x="104" y="2"/>
                    </a:cubicBezTo>
                    <a:cubicBezTo>
                      <a:pt x="94" y="2"/>
                      <a:pt x="86" y="2"/>
                      <a:pt x="82" y="6"/>
                    </a:cubicBezTo>
                    <a:cubicBezTo>
                      <a:pt x="70" y="8"/>
                      <a:pt x="57" y="15"/>
                      <a:pt x="61" y="1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37"/>
              <p:cNvSpPr/>
              <p:nvPr/>
            </p:nvSpPr>
            <p:spPr>
              <a:xfrm>
                <a:off x="5946623" y="3179693"/>
                <a:ext cx="269644" cy="132517"/>
              </a:xfrm>
              <a:custGeom>
                <a:avLst/>
                <a:gdLst/>
                <a:ahLst/>
                <a:cxnLst/>
                <a:rect l="l" t="t" r="r" b="b"/>
                <a:pathLst>
                  <a:path w="234" h="115" extrusionOk="0">
                    <a:moveTo>
                      <a:pt x="53" y="0"/>
                    </a:moveTo>
                    <a:cubicBezTo>
                      <a:pt x="41" y="12"/>
                      <a:pt x="0" y="39"/>
                      <a:pt x="19" y="51"/>
                    </a:cubicBezTo>
                    <a:lnTo>
                      <a:pt x="60" y="80"/>
                    </a:lnTo>
                    <a:cubicBezTo>
                      <a:pt x="78" y="92"/>
                      <a:pt x="92" y="115"/>
                      <a:pt x="125" y="115"/>
                    </a:cubicBezTo>
                    <a:cubicBezTo>
                      <a:pt x="152" y="115"/>
                      <a:pt x="190" y="92"/>
                      <a:pt x="201" y="82"/>
                    </a:cubicBezTo>
                    <a:cubicBezTo>
                      <a:pt x="233" y="53"/>
                      <a:pt x="184" y="41"/>
                      <a:pt x="156" y="29"/>
                    </a:cubicBezTo>
                    <a:cubicBezTo>
                      <a:pt x="121" y="10"/>
                      <a:pt x="105" y="0"/>
                      <a:pt x="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37"/>
              <p:cNvSpPr/>
              <p:nvPr/>
            </p:nvSpPr>
            <p:spPr>
              <a:xfrm>
                <a:off x="5917815" y="3044871"/>
                <a:ext cx="100252" cy="109470"/>
              </a:xfrm>
              <a:custGeom>
                <a:avLst/>
                <a:gdLst/>
                <a:ahLst/>
                <a:cxnLst/>
                <a:rect l="l" t="t" r="r" b="b"/>
                <a:pathLst>
                  <a:path w="87" h="95" extrusionOk="0">
                    <a:moveTo>
                      <a:pt x="76" y="3"/>
                    </a:moveTo>
                    <a:cubicBezTo>
                      <a:pt x="74" y="3"/>
                      <a:pt x="46" y="3"/>
                      <a:pt x="42" y="5"/>
                    </a:cubicBezTo>
                    <a:cubicBezTo>
                      <a:pt x="33" y="7"/>
                      <a:pt x="33" y="11"/>
                      <a:pt x="27" y="13"/>
                    </a:cubicBezTo>
                    <a:cubicBezTo>
                      <a:pt x="17" y="15"/>
                      <a:pt x="13" y="17"/>
                      <a:pt x="11" y="25"/>
                    </a:cubicBezTo>
                    <a:cubicBezTo>
                      <a:pt x="7" y="31"/>
                      <a:pt x="1" y="33"/>
                      <a:pt x="3" y="42"/>
                    </a:cubicBezTo>
                    <a:lnTo>
                      <a:pt x="5" y="62"/>
                    </a:lnTo>
                    <a:cubicBezTo>
                      <a:pt x="5" y="74"/>
                      <a:pt x="33" y="74"/>
                      <a:pt x="46" y="78"/>
                    </a:cubicBezTo>
                    <a:cubicBezTo>
                      <a:pt x="54" y="82"/>
                      <a:pt x="74" y="95"/>
                      <a:pt x="82" y="84"/>
                    </a:cubicBezTo>
                    <a:cubicBezTo>
                      <a:pt x="87" y="70"/>
                      <a:pt x="78" y="1"/>
                      <a:pt x="76" y="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37"/>
              <p:cNvSpPr/>
              <p:nvPr/>
            </p:nvSpPr>
            <p:spPr>
              <a:xfrm>
                <a:off x="5318606" y="3863018"/>
                <a:ext cx="379115" cy="161325"/>
              </a:xfrm>
              <a:custGeom>
                <a:avLst/>
                <a:gdLst/>
                <a:ahLst/>
                <a:cxnLst/>
                <a:rect l="l" t="t" r="r" b="b"/>
                <a:pathLst>
                  <a:path w="329" h="140" extrusionOk="0">
                    <a:moveTo>
                      <a:pt x="5" y="11"/>
                    </a:moveTo>
                    <a:cubicBezTo>
                      <a:pt x="5" y="13"/>
                      <a:pt x="1" y="62"/>
                      <a:pt x="5" y="70"/>
                    </a:cubicBezTo>
                    <a:cubicBezTo>
                      <a:pt x="13" y="82"/>
                      <a:pt x="23" y="82"/>
                      <a:pt x="30" y="93"/>
                    </a:cubicBezTo>
                    <a:cubicBezTo>
                      <a:pt x="36" y="111"/>
                      <a:pt x="42" y="121"/>
                      <a:pt x="73" y="123"/>
                    </a:cubicBezTo>
                    <a:cubicBezTo>
                      <a:pt x="93" y="125"/>
                      <a:pt x="101" y="140"/>
                      <a:pt x="126" y="140"/>
                    </a:cubicBezTo>
                    <a:lnTo>
                      <a:pt x="204" y="140"/>
                    </a:lnTo>
                    <a:cubicBezTo>
                      <a:pt x="251" y="140"/>
                      <a:pt x="251" y="95"/>
                      <a:pt x="269" y="72"/>
                    </a:cubicBezTo>
                    <a:cubicBezTo>
                      <a:pt x="279" y="60"/>
                      <a:pt x="328" y="25"/>
                      <a:pt x="291" y="13"/>
                    </a:cubicBezTo>
                    <a:cubicBezTo>
                      <a:pt x="265" y="1"/>
                      <a:pt x="3" y="9"/>
                      <a:pt x="5" y="1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37"/>
              <p:cNvSpPr/>
              <p:nvPr/>
            </p:nvSpPr>
            <p:spPr>
              <a:xfrm>
                <a:off x="5890159" y="4214476"/>
                <a:ext cx="193591" cy="186676"/>
              </a:xfrm>
              <a:custGeom>
                <a:avLst/>
                <a:gdLst/>
                <a:ahLst/>
                <a:cxnLst/>
                <a:rect l="l" t="t" r="r" b="b"/>
                <a:pathLst>
                  <a:path w="168" h="162" extrusionOk="0">
                    <a:moveTo>
                      <a:pt x="168" y="35"/>
                    </a:moveTo>
                    <a:cubicBezTo>
                      <a:pt x="149" y="25"/>
                      <a:pt x="109" y="0"/>
                      <a:pt x="92" y="13"/>
                    </a:cubicBezTo>
                    <a:lnTo>
                      <a:pt x="55" y="41"/>
                    </a:lnTo>
                    <a:cubicBezTo>
                      <a:pt x="37" y="54"/>
                      <a:pt x="0" y="64"/>
                      <a:pt x="4" y="86"/>
                    </a:cubicBezTo>
                    <a:cubicBezTo>
                      <a:pt x="4" y="105"/>
                      <a:pt x="39" y="131"/>
                      <a:pt x="51" y="137"/>
                    </a:cubicBezTo>
                    <a:cubicBezTo>
                      <a:pt x="92" y="162"/>
                      <a:pt x="113" y="127"/>
                      <a:pt x="131" y="107"/>
                    </a:cubicBezTo>
                    <a:cubicBezTo>
                      <a:pt x="149" y="82"/>
                      <a:pt x="168" y="72"/>
                      <a:pt x="168" y="3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37"/>
              <p:cNvSpPr/>
              <p:nvPr/>
            </p:nvSpPr>
            <p:spPr>
              <a:xfrm>
                <a:off x="5750728" y="3865323"/>
                <a:ext cx="100252" cy="165934"/>
              </a:xfrm>
              <a:custGeom>
                <a:avLst/>
                <a:gdLst/>
                <a:ahLst/>
                <a:cxnLst/>
                <a:rect l="l" t="t" r="r" b="b"/>
                <a:pathLst>
                  <a:path w="87" h="144" extrusionOk="0">
                    <a:moveTo>
                      <a:pt x="86" y="7"/>
                    </a:moveTo>
                    <a:cubicBezTo>
                      <a:pt x="82" y="7"/>
                      <a:pt x="56" y="1"/>
                      <a:pt x="49" y="3"/>
                    </a:cubicBezTo>
                    <a:cubicBezTo>
                      <a:pt x="43" y="7"/>
                      <a:pt x="43" y="11"/>
                      <a:pt x="35" y="13"/>
                    </a:cubicBezTo>
                    <a:cubicBezTo>
                      <a:pt x="25" y="17"/>
                      <a:pt x="17" y="19"/>
                      <a:pt x="17" y="31"/>
                    </a:cubicBezTo>
                    <a:cubicBezTo>
                      <a:pt x="15" y="41"/>
                      <a:pt x="7" y="44"/>
                      <a:pt x="7" y="54"/>
                    </a:cubicBezTo>
                    <a:lnTo>
                      <a:pt x="4" y="89"/>
                    </a:lnTo>
                    <a:cubicBezTo>
                      <a:pt x="0" y="109"/>
                      <a:pt x="29" y="111"/>
                      <a:pt x="43" y="119"/>
                    </a:cubicBezTo>
                    <a:cubicBezTo>
                      <a:pt x="49" y="123"/>
                      <a:pt x="68" y="144"/>
                      <a:pt x="78" y="132"/>
                    </a:cubicBezTo>
                    <a:cubicBezTo>
                      <a:pt x="86" y="119"/>
                      <a:pt x="86" y="7"/>
                      <a:pt x="86" y="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37"/>
              <p:cNvSpPr/>
              <p:nvPr/>
            </p:nvSpPr>
            <p:spPr>
              <a:xfrm>
                <a:off x="7867550" y="3533455"/>
                <a:ext cx="377963" cy="366438"/>
              </a:xfrm>
              <a:custGeom>
                <a:avLst/>
                <a:gdLst/>
                <a:ahLst/>
                <a:cxnLst/>
                <a:rect l="l" t="t" r="r" b="b"/>
                <a:pathLst>
                  <a:path w="328" h="318" extrusionOk="0">
                    <a:moveTo>
                      <a:pt x="328" y="133"/>
                    </a:moveTo>
                    <a:lnTo>
                      <a:pt x="177" y="0"/>
                    </a:lnTo>
                    <a:lnTo>
                      <a:pt x="1" y="88"/>
                    </a:lnTo>
                    <a:lnTo>
                      <a:pt x="84" y="317"/>
                    </a:lnTo>
                    <a:lnTo>
                      <a:pt x="320" y="299"/>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37"/>
              <p:cNvSpPr/>
              <p:nvPr/>
            </p:nvSpPr>
            <p:spPr>
              <a:xfrm>
                <a:off x="7740794" y="4117681"/>
                <a:ext cx="429817" cy="343391"/>
              </a:xfrm>
              <a:custGeom>
                <a:avLst/>
                <a:gdLst/>
                <a:ahLst/>
                <a:cxnLst/>
                <a:rect l="l" t="t" r="r" b="b"/>
                <a:pathLst>
                  <a:path w="373" h="298" extrusionOk="0">
                    <a:moveTo>
                      <a:pt x="372" y="154"/>
                    </a:moveTo>
                    <a:lnTo>
                      <a:pt x="225" y="0"/>
                    </a:lnTo>
                    <a:lnTo>
                      <a:pt x="0" y="41"/>
                    </a:lnTo>
                    <a:lnTo>
                      <a:pt x="49" y="262"/>
                    </a:lnTo>
                    <a:lnTo>
                      <a:pt x="327" y="29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37"/>
              <p:cNvSpPr/>
              <p:nvPr/>
            </p:nvSpPr>
            <p:spPr>
              <a:xfrm>
                <a:off x="7483825" y="3380196"/>
                <a:ext cx="479367" cy="366438"/>
              </a:xfrm>
              <a:custGeom>
                <a:avLst/>
                <a:gdLst/>
                <a:ahLst/>
                <a:cxnLst/>
                <a:rect l="l" t="t" r="r" b="b"/>
                <a:pathLst>
                  <a:path w="416" h="318" extrusionOk="0">
                    <a:moveTo>
                      <a:pt x="45" y="41"/>
                    </a:moveTo>
                    <a:lnTo>
                      <a:pt x="252" y="0"/>
                    </a:lnTo>
                    <a:lnTo>
                      <a:pt x="415" y="160"/>
                    </a:lnTo>
                    <a:lnTo>
                      <a:pt x="252" y="317"/>
                    </a:lnTo>
                    <a:lnTo>
                      <a:pt x="0" y="18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37"/>
              <p:cNvSpPr/>
              <p:nvPr/>
            </p:nvSpPr>
            <p:spPr>
              <a:xfrm>
                <a:off x="7281016" y="4113072"/>
                <a:ext cx="434427" cy="542743"/>
              </a:xfrm>
              <a:custGeom>
                <a:avLst/>
                <a:gdLst/>
                <a:ahLst/>
                <a:cxnLst/>
                <a:rect l="l" t="t" r="r" b="b"/>
                <a:pathLst>
                  <a:path w="377" h="471" extrusionOk="0">
                    <a:moveTo>
                      <a:pt x="192" y="0"/>
                    </a:moveTo>
                    <a:lnTo>
                      <a:pt x="0" y="185"/>
                    </a:lnTo>
                    <a:lnTo>
                      <a:pt x="47" y="471"/>
                    </a:lnTo>
                    <a:lnTo>
                      <a:pt x="330" y="414"/>
                    </a:lnTo>
                    <a:lnTo>
                      <a:pt x="377" y="6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37"/>
              <p:cNvSpPr/>
              <p:nvPr/>
            </p:nvSpPr>
            <p:spPr>
              <a:xfrm>
                <a:off x="7561031" y="4117681"/>
                <a:ext cx="415989" cy="350305"/>
              </a:xfrm>
              <a:custGeom>
                <a:avLst/>
                <a:gdLst/>
                <a:ahLst/>
                <a:cxnLst/>
                <a:rect l="l" t="t" r="r" b="b"/>
                <a:pathLst>
                  <a:path w="361" h="304" extrusionOk="0">
                    <a:moveTo>
                      <a:pt x="213" y="303"/>
                    </a:moveTo>
                    <a:lnTo>
                      <a:pt x="9" y="213"/>
                    </a:lnTo>
                    <a:lnTo>
                      <a:pt x="1" y="13"/>
                    </a:lnTo>
                    <a:lnTo>
                      <a:pt x="258" y="0"/>
                    </a:lnTo>
                    <a:lnTo>
                      <a:pt x="361" y="23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37"/>
              <p:cNvSpPr/>
              <p:nvPr/>
            </p:nvSpPr>
            <p:spPr>
              <a:xfrm>
                <a:off x="6535461" y="4654662"/>
                <a:ext cx="392943" cy="379113"/>
              </a:xfrm>
              <a:custGeom>
                <a:avLst/>
                <a:gdLst/>
                <a:ahLst/>
                <a:cxnLst/>
                <a:rect l="l" t="t" r="r" b="b"/>
                <a:pathLst>
                  <a:path w="341" h="329" extrusionOk="0">
                    <a:moveTo>
                      <a:pt x="142" y="1"/>
                    </a:moveTo>
                    <a:lnTo>
                      <a:pt x="334" y="99"/>
                    </a:lnTo>
                    <a:lnTo>
                      <a:pt x="340" y="316"/>
                    </a:lnTo>
                    <a:lnTo>
                      <a:pt x="99" y="328"/>
                    </a:lnTo>
                    <a:lnTo>
                      <a:pt x="1" y="8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37"/>
              <p:cNvSpPr/>
              <p:nvPr/>
            </p:nvSpPr>
            <p:spPr>
              <a:xfrm>
                <a:off x="6201287" y="4579761"/>
                <a:ext cx="472453" cy="422901"/>
              </a:xfrm>
              <a:custGeom>
                <a:avLst/>
                <a:gdLst/>
                <a:ahLst/>
                <a:cxnLst/>
                <a:rect l="l" t="t" r="r" b="b"/>
                <a:pathLst>
                  <a:path w="410" h="367" extrusionOk="0">
                    <a:moveTo>
                      <a:pt x="25" y="91"/>
                    </a:moveTo>
                    <a:lnTo>
                      <a:pt x="240" y="0"/>
                    </a:lnTo>
                    <a:lnTo>
                      <a:pt x="409" y="170"/>
                    </a:lnTo>
                    <a:lnTo>
                      <a:pt x="266" y="367"/>
                    </a:lnTo>
                    <a:lnTo>
                      <a:pt x="0" y="21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37"/>
              <p:cNvSpPr/>
              <p:nvPr/>
            </p:nvSpPr>
            <p:spPr>
              <a:xfrm>
                <a:off x="5983497" y="4399999"/>
                <a:ext cx="395247" cy="374504"/>
              </a:xfrm>
              <a:custGeom>
                <a:avLst/>
                <a:gdLst/>
                <a:ahLst/>
                <a:cxnLst/>
                <a:rect l="l" t="t" r="r" b="b"/>
                <a:pathLst>
                  <a:path w="343" h="325" extrusionOk="0">
                    <a:moveTo>
                      <a:pt x="142" y="1"/>
                    </a:moveTo>
                    <a:lnTo>
                      <a:pt x="334" y="97"/>
                    </a:lnTo>
                    <a:lnTo>
                      <a:pt x="343" y="314"/>
                    </a:lnTo>
                    <a:lnTo>
                      <a:pt x="111" y="324"/>
                    </a:lnTo>
                    <a:lnTo>
                      <a:pt x="93" y="318"/>
                    </a:lnTo>
                    <a:lnTo>
                      <a:pt x="1" y="79"/>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37"/>
              <p:cNvSpPr/>
              <p:nvPr/>
            </p:nvSpPr>
            <p:spPr>
              <a:xfrm>
                <a:off x="5827933" y="4511774"/>
                <a:ext cx="354916" cy="278861"/>
              </a:xfrm>
              <a:custGeom>
                <a:avLst/>
                <a:gdLst/>
                <a:ahLst/>
                <a:cxnLst/>
                <a:rect l="l" t="t" r="r" b="b"/>
                <a:pathLst>
                  <a:path w="308" h="242" extrusionOk="0">
                    <a:moveTo>
                      <a:pt x="1" y="90"/>
                    </a:moveTo>
                    <a:lnTo>
                      <a:pt x="85" y="0"/>
                    </a:lnTo>
                    <a:lnTo>
                      <a:pt x="308" y="39"/>
                    </a:lnTo>
                    <a:lnTo>
                      <a:pt x="267" y="24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37"/>
              <p:cNvSpPr/>
              <p:nvPr/>
            </p:nvSpPr>
            <p:spPr>
              <a:xfrm>
                <a:off x="6266969" y="4674251"/>
                <a:ext cx="233922" cy="192437"/>
              </a:xfrm>
              <a:custGeom>
                <a:avLst/>
                <a:gdLst/>
                <a:ahLst/>
                <a:cxnLst/>
                <a:rect l="l" t="t" r="r" b="b"/>
                <a:pathLst>
                  <a:path w="203" h="167" extrusionOk="0">
                    <a:moveTo>
                      <a:pt x="84" y="166"/>
                    </a:moveTo>
                    <a:lnTo>
                      <a:pt x="199" y="117"/>
                    </a:lnTo>
                    <a:lnTo>
                      <a:pt x="203" y="9"/>
                    </a:lnTo>
                    <a:lnTo>
                      <a:pt x="60" y="0"/>
                    </a:lnTo>
                    <a:lnTo>
                      <a:pt x="0" y="12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37"/>
              <p:cNvSpPr/>
              <p:nvPr/>
            </p:nvSpPr>
            <p:spPr>
              <a:xfrm>
                <a:off x="5500673" y="3226938"/>
                <a:ext cx="350307" cy="351458"/>
              </a:xfrm>
              <a:custGeom>
                <a:avLst/>
                <a:gdLst/>
                <a:ahLst/>
                <a:cxnLst/>
                <a:rect l="l" t="t" r="r" b="b"/>
                <a:pathLst>
                  <a:path w="304" h="305" extrusionOk="0">
                    <a:moveTo>
                      <a:pt x="303" y="145"/>
                    </a:moveTo>
                    <a:lnTo>
                      <a:pt x="178" y="305"/>
                    </a:lnTo>
                    <a:lnTo>
                      <a:pt x="1" y="266"/>
                    </a:lnTo>
                    <a:lnTo>
                      <a:pt x="50" y="37"/>
                    </a:lnTo>
                    <a:lnTo>
                      <a:pt x="2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37"/>
              <p:cNvSpPr/>
              <p:nvPr/>
            </p:nvSpPr>
            <p:spPr>
              <a:xfrm>
                <a:off x="5611296" y="3263812"/>
                <a:ext cx="390638" cy="350305"/>
              </a:xfrm>
              <a:custGeom>
                <a:avLst/>
                <a:gdLst/>
                <a:ahLst/>
                <a:cxnLst/>
                <a:rect l="l" t="t" r="r" b="b"/>
                <a:pathLst>
                  <a:path w="339" h="304" extrusionOk="0">
                    <a:moveTo>
                      <a:pt x="338" y="152"/>
                    </a:moveTo>
                    <a:lnTo>
                      <a:pt x="201" y="304"/>
                    </a:lnTo>
                    <a:lnTo>
                      <a:pt x="1" y="257"/>
                    </a:lnTo>
                    <a:lnTo>
                      <a:pt x="46" y="30"/>
                    </a:lnTo>
                    <a:lnTo>
                      <a:pt x="3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37"/>
              <p:cNvSpPr/>
              <p:nvPr/>
            </p:nvSpPr>
            <p:spPr>
              <a:xfrm>
                <a:off x="5613601" y="3167017"/>
                <a:ext cx="316889" cy="388332"/>
              </a:xfrm>
              <a:custGeom>
                <a:avLst/>
                <a:gdLst/>
                <a:ahLst/>
                <a:cxnLst/>
                <a:rect l="l" t="t" r="r" b="b"/>
                <a:pathLst>
                  <a:path w="275" h="337" extrusionOk="0">
                    <a:moveTo>
                      <a:pt x="70" y="308"/>
                    </a:moveTo>
                    <a:lnTo>
                      <a:pt x="1" y="142"/>
                    </a:lnTo>
                    <a:lnTo>
                      <a:pt x="111" y="1"/>
                    </a:lnTo>
                    <a:lnTo>
                      <a:pt x="275" y="126"/>
                    </a:lnTo>
                    <a:lnTo>
                      <a:pt x="203" y="33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37"/>
              <p:cNvSpPr/>
              <p:nvPr/>
            </p:nvSpPr>
            <p:spPr>
              <a:xfrm>
                <a:off x="5799117" y="2940016"/>
                <a:ext cx="375658" cy="319193"/>
              </a:xfrm>
              <a:custGeom>
                <a:avLst/>
                <a:gdLst/>
                <a:ahLst/>
                <a:cxnLst/>
                <a:rect l="l" t="t" r="r" b="b"/>
                <a:pathLst>
                  <a:path w="326" h="277" extrusionOk="0">
                    <a:moveTo>
                      <a:pt x="1" y="111"/>
                    </a:moveTo>
                    <a:lnTo>
                      <a:pt x="154" y="0"/>
                    </a:lnTo>
                    <a:lnTo>
                      <a:pt x="326" y="78"/>
                    </a:lnTo>
                    <a:lnTo>
                      <a:pt x="234" y="276"/>
                    </a:lnTo>
                    <a:lnTo>
                      <a:pt x="3" y="250"/>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37"/>
              <p:cNvSpPr/>
              <p:nvPr/>
            </p:nvSpPr>
            <p:spPr>
              <a:xfrm>
                <a:off x="6490521" y="3175083"/>
                <a:ext cx="217789" cy="353762"/>
              </a:xfrm>
              <a:custGeom>
                <a:avLst/>
                <a:gdLst/>
                <a:ahLst/>
                <a:cxnLst/>
                <a:rect l="l" t="t" r="r" b="b"/>
                <a:pathLst>
                  <a:path w="189" h="307" extrusionOk="0">
                    <a:moveTo>
                      <a:pt x="93" y="307"/>
                    </a:moveTo>
                    <a:lnTo>
                      <a:pt x="1" y="211"/>
                    </a:lnTo>
                    <a:lnTo>
                      <a:pt x="31" y="6"/>
                    </a:lnTo>
                    <a:lnTo>
                      <a:pt x="175" y="0"/>
                    </a:lnTo>
                    <a:lnTo>
                      <a:pt x="189" y="23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37"/>
              <p:cNvSpPr/>
              <p:nvPr/>
            </p:nvSpPr>
            <p:spPr>
              <a:xfrm>
                <a:off x="5929338" y="3211958"/>
                <a:ext cx="357221" cy="331868"/>
              </a:xfrm>
              <a:custGeom>
                <a:avLst/>
                <a:gdLst/>
                <a:ahLst/>
                <a:cxnLst/>
                <a:rect l="l" t="t" r="r" b="b"/>
                <a:pathLst>
                  <a:path w="310" h="288" extrusionOk="0">
                    <a:moveTo>
                      <a:pt x="148" y="287"/>
                    </a:moveTo>
                    <a:lnTo>
                      <a:pt x="310" y="181"/>
                    </a:lnTo>
                    <a:lnTo>
                      <a:pt x="271" y="1"/>
                    </a:lnTo>
                    <a:lnTo>
                      <a:pt x="42" y="19"/>
                    </a:lnTo>
                    <a:lnTo>
                      <a:pt x="1" y="238"/>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37"/>
              <p:cNvSpPr/>
              <p:nvPr/>
            </p:nvSpPr>
            <p:spPr>
              <a:xfrm>
                <a:off x="6514719" y="2636950"/>
                <a:ext cx="375658" cy="364133"/>
              </a:xfrm>
              <a:custGeom>
                <a:avLst/>
                <a:gdLst/>
                <a:ahLst/>
                <a:cxnLst/>
                <a:rect l="l" t="t" r="r" b="b"/>
                <a:pathLst>
                  <a:path w="326" h="316" extrusionOk="0">
                    <a:moveTo>
                      <a:pt x="326" y="197"/>
                    </a:moveTo>
                    <a:lnTo>
                      <a:pt x="227" y="21"/>
                    </a:lnTo>
                    <a:lnTo>
                      <a:pt x="15" y="1"/>
                    </a:lnTo>
                    <a:lnTo>
                      <a:pt x="0" y="218"/>
                    </a:lnTo>
                    <a:lnTo>
                      <a:pt x="250" y="31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37"/>
              <p:cNvSpPr/>
              <p:nvPr/>
            </p:nvSpPr>
            <p:spPr>
              <a:xfrm>
                <a:off x="6891530" y="2790209"/>
                <a:ext cx="411380" cy="386027"/>
              </a:xfrm>
              <a:custGeom>
                <a:avLst/>
                <a:gdLst/>
                <a:ahLst/>
                <a:cxnLst/>
                <a:rect l="l" t="t" r="r" b="b"/>
                <a:pathLst>
                  <a:path w="357" h="335" extrusionOk="0">
                    <a:moveTo>
                      <a:pt x="357" y="195"/>
                    </a:moveTo>
                    <a:lnTo>
                      <a:pt x="258" y="21"/>
                    </a:lnTo>
                    <a:lnTo>
                      <a:pt x="46" y="1"/>
                    </a:lnTo>
                    <a:lnTo>
                      <a:pt x="1" y="334"/>
                    </a:lnTo>
                    <a:lnTo>
                      <a:pt x="281" y="31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37"/>
              <p:cNvSpPr/>
              <p:nvPr/>
            </p:nvSpPr>
            <p:spPr>
              <a:xfrm>
                <a:off x="5036286" y="3353693"/>
                <a:ext cx="348002" cy="447100"/>
              </a:xfrm>
              <a:custGeom>
                <a:avLst/>
                <a:gdLst/>
                <a:ahLst/>
                <a:cxnLst/>
                <a:rect l="l" t="t" r="r" b="b"/>
                <a:pathLst>
                  <a:path w="302" h="388" extrusionOk="0">
                    <a:moveTo>
                      <a:pt x="301" y="76"/>
                    </a:moveTo>
                    <a:lnTo>
                      <a:pt x="291" y="277"/>
                    </a:lnTo>
                    <a:lnTo>
                      <a:pt x="105" y="387"/>
                    </a:lnTo>
                    <a:lnTo>
                      <a:pt x="0" y="197"/>
                    </a:lnTo>
                    <a:lnTo>
                      <a:pt x="18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37"/>
              <p:cNvSpPr/>
              <p:nvPr/>
            </p:nvSpPr>
            <p:spPr>
              <a:xfrm>
                <a:off x="5647018" y="2749877"/>
                <a:ext cx="373353" cy="316888"/>
              </a:xfrm>
              <a:custGeom>
                <a:avLst/>
                <a:gdLst/>
                <a:ahLst/>
                <a:cxnLst/>
                <a:rect l="l" t="t" r="r" b="b"/>
                <a:pathLst>
                  <a:path w="324" h="275" extrusionOk="0">
                    <a:moveTo>
                      <a:pt x="0" y="107"/>
                    </a:moveTo>
                    <a:lnTo>
                      <a:pt x="154" y="1"/>
                    </a:lnTo>
                    <a:lnTo>
                      <a:pt x="324" y="79"/>
                    </a:lnTo>
                    <a:lnTo>
                      <a:pt x="232" y="275"/>
                    </a:lnTo>
                    <a:lnTo>
                      <a:pt x="2" y="25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37"/>
              <p:cNvSpPr/>
              <p:nvPr/>
            </p:nvSpPr>
            <p:spPr>
              <a:xfrm>
                <a:off x="5538700" y="3285706"/>
                <a:ext cx="278863" cy="213179"/>
              </a:xfrm>
              <a:custGeom>
                <a:avLst/>
                <a:gdLst/>
                <a:ahLst/>
                <a:cxnLst/>
                <a:rect l="l" t="t" r="r" b="b"/>
                <a:pathLst>
                  <a:path w="242" h="185" extrusionOk="0">
                    <a:moveTo>
                      <a:pt x="242" y="115"/>
                    </a:moveTo>
                    <a:lnTo>
                      <a:pt x="129" y="184"/>
                    </a:lnTo>
                    <a:lnTo>
                      <a:pt x="0" y="125"/>
                    </a:lnTo>
                    <a:lnTo>
                      <a:pt x="66" y="0"/>
                    </a:lnTo>
                    <a:lnTo>
                      <a:pt x="238" y="2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37"/>
              <p:cNvSpPr/>
              <p:nvPr/>
            </p:nvSpPr>
            <p:spPr>
              <a:xfrm>
                <a:off x="4876113" y="3950594"/>
                <a:ext cx="220094" cy="359524"/>
              </a:xfrm>
              <a:custGeom>
                <a:avLst/>
                <a:gdLst/>
                <a:ahLst/>
                <a:cxnLst/>
                <a:rect l="l" t="t" r="r" b="b"/>
                <a:pathLst>
                  <a:path w="191" h="312" extrusionOk="0">
                    <a:moveTo>
                      <a:pt x="96" y="311"/>
                    </a:moveTo>
                    <a:lnTo>
                      <a:pt x="0" y="217"/>
                    </a:lnTo>
                    <a:lnTo>
                      <a:pt x="35" y="12"/>
                    </a:lnTo>
                    <a:lnTo>
                      <a:pt x="178" y="0"/>
                    </a:lnTo>
                    <a:lnTo>
                      <a:pt x="191" y="238"/>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37"/>
              <p:cNvSpPr/>
              <p:nvPr/>
            </p:nvSpPr>
            <p:spPr>
              <a:xfrm>
                <a:off x="5259837" y="4296290"/>
                <a:ext cx="411380" cy="383723"/>
              </a:xfrm>
              <a:custGeom>
                <a:avLst/>
                <a:gdLst/>
                <a:ahLst/>
                <a:cxnLst/>
                <a:rect l="l" t="t" r="r" b="b"/>
                <a:pathLst>
                  <a:path w="357" h="333" extrusionOk="0">
                    <a:moveTo>
                      <a:pt x="357" y="197"/>
                    </a:moveTo>
                    <a:lnTo>
                      <a:pt x="259" y="21"/>
                    </a:lnTo>
                    <a:lnTo>
                      <a:pt x="44" y="1"/>
                    </a:lnTo>
                    <a:lnTo>
                      <a:pt x="1" y="332"/>
                    </a:lnTo>
                    <a:lnTo>
                      <a:pt x="277" y="314"/>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0" name="Google Shape;2880;p37"/>
            <p:cNvGrpSpPr/>
            <p:nvPr/>
          </p:nvGrpSpPr>
          <p:grpSpPr>
            <a:xfrm>
              <a:off x="7070284" y="3556421"/>
              <a:ext cx="214699" cy="152726"/>
              <a:chOff x="4876113" y="2636950"/>
              <a:chExt cx="3369400" cy="2396825"/>
            </a:xfrm>
          </p:grpSpPr>
          <p:sp>
            <p:nvSpPr>
              <p:cNvPr id="2881" name="Google Shape;2881;p37"/>
              <p:cNvSpPr/>
              <p:nvPr/>
            </p:nvSpPr>
            <p:spPr>
              <a:xfrm>
                <a:off x="4930272" y="2661149"/>
                <a:ext cx="3254166" cy="2219368"/>
              </a:xfrm>
              <a:custGeom>
                <a:avLst/>
                <a:gdLst/>
                <a:ahLst/>
                <a:cxnLst/>
                <a:rect l="l" t="t" r="r" b="b"/>
                <a:pathLst>
                  <a:path w="2824" h="1926" extrusionOk="0">
                    <a:moveTo>
                      <a:pt x="915" y="88"/>
                    </a:moveTo>
                    <a:cubicBezTo>
                      <a:pt x="694" y="176"/>
                      <a:pt x="749" y="282"/>
                      <a:pt x="545" y="397"/>
                    </a:cubicBezTo>
                    <a:cubicBezTo>
                      <a:pt x="318" y="528"/>
                      <a:pt x="272" y="733"/>
                      <a:pt x="195" y="931"/>
                    </a:cubicBezTo>
                    <a:cubicBezTo>
                      <a:pt x="158" y="1017"/>
                      <a:pt x="54" y="1146"/>
                      <a:pt x="0" y="1246"/>
                    </a:cubicBezTo>
                    <a:lnTo>
                      <a:pt x="1187" y="1925"/>
                    </a:lnTo>
                    <a:cubicBezTo>
                      <a:pt x="1234" y="1923"/>
                      <a:pt x="1279" y="1921"/>
                      <a:pt x="1314" y="1915"/>
                    </a:cubicBezTo>
                    <a:lnTo>
                      <a:pt x="1680" y="1858"/>
                    </a:lnTo>
                    <a:cubicBezTo>
                      <a:pt x="1723" y="1817"/>
                      <a:pt x="1866" y="1772"/>
                      <a:pt x="1926" y="1729"/>
                    </a:cubicBezTo>
                    <a:cubicBezTo>
                      <a:pt x="2036" y="1649"/>
                      <a:pt x="2177" y="1647"/>
                      <a:pt x="2341" y="1592"/>
                    </a:cubicBezTo>
                    <a:cubicBezTo>
                      <a:pt x="2388" y="1575"/>
                      <a:pt x="2433" y="1502"/>
                      <a:pt x="2472" y="1543"/>
                    </a:cubicBezTo>
                    <a:cubicBezTo>
                      <a:pt x="2644" y="1473"/>
                      <a:pt x="2818" y="1383"/>
                      <a:pt x="2818" y="1340"/>
                    </a:cubicBezTo>
                    <a:cubicBezTo>
                      <a:pt x="2824" y="886"/>
                      <a:pt x="2478" y="569"/>
                      <a:pt x="2181" y="293"/>
                    </a:cubicBezTo>
                    <a:cubicBezTo>
                      <a:pt x="2016" y="139"/>
                      <a:pt x="1717" y="80"/>
                      <a:pt x="1498" y="31"/>
                    </a:cubicBezTo>
                    <a:cubicBezTo>
                      <a:pt x="1343" y="0"/>
                      <a:pt x="987" y="59"/>
                      <a:pt x="915" y="8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37"/>
              <p:cNvSpPr/>
              <p:nvPr/>
            </p:nvSpPr>
            <p:spPr>
              <a:xfrm>
                <a:off x="4930272" y="2719917"/>
                <a:ext cx="1822978" cy="2160600"/>
              </a:xfrm>
              <a:custGeom>
                <a:avLst/>
                <a:gdLst/>
                <a:ahLst/>
                <a:cxnLst/>
                <a:rect l="l" t="t" r="r" b="b"/>
                <a:pathLst>
                  <a:path w="1582" h="1875" extrusionOk="0">
                    <a:moveTo>
                      <a:pt x="915" y="37"/>
                    </a:moveTo>
                    <a:cubicBezTo>
                      <a:pt x="694" y="125"/>
                      <a:pt x="749" y="231"/>
                      <a:pt x="545" y="346"/>
                    </a:cubicBezTo>
                    <a:cubicBezTo>
                      <a:pt x="318" y="477"/>
                      <a:pt x="272" y="682"/>
                      <a:pt x="195" y="880"/>
                    </a:cubicBezTo>
                    <a:cubicBezTo>
                      <a:pt x="158" y="966"/>
                      <a:pt x="54" y="1095"/>
                      <a:pt x="0" y="1195"/>
                    </a:cubicBezTo>
                    <a:lnTo>
                      <a:pt x="1187" y="1874"/>
                    </a:lnTo>
                    <a:cubicBezTo>
                      <a:pt x="1234" y="1872"/>
                      <a:pt x="1279" y="1870"/>
                      <a:pt x="1314" y="1864"/>
                    </a:cubicBezTo>
                    <a:lnTo>
                      <a:pt x="1566" y="1823"/>
                    </a:lnTo>
                    <a:cubicBezTo>
                      <a:pt x="1582" y="1786"/>
                      <a:pt x="1580" y="1737"/>
                      <a:pt x="1551" y="1680"/>
                    </a:cubicBezTo>
                    <a:cubicBezTo>
                      <a:pt x="1508" y="1594"/>
                      <a:pt x="1478" y="1269"/>
                      <a:pt x="1365" y="1277"/>
                    </a:cubicBezTo>
                    <a:cubicBezTo>
                      <a:pt x="1345" y="1271"/>
                      <a:pt x="1351" y="1179"/>
                      <a:pt x="1351" y="1162"/>
                    </a:cubicBezTo>
                    <a:cubicBezTo>
                      <a:pt x="1351" y="1040"/>
                      <a:pt x="1259" y="1195"/>
                      <a:pt x="1146" y="1220"/>
                    </a:cubicBezTo>
                    <a:cubicBezTo>
                      <a:pt x="1079" y="1236"/>
                      <a:pt x="962" y="1244"/>
                      <a:pt x="921" y="1197"/>
                    </a:cubicBezTo>
                    <a:cubicBezTo>
                      <a:pt x="731" y="999"/>
                      <a:pt x="1445" y="990"/>
                      <a:pt x="1353" y="849"/>
                    </a:cubicBezTo>
                    <a:cubicBezTo>
                      <a:pt x="1306" y="780"/>
                      <a:pt x="1173" y="821"/>
                      <a:pt x="1095" y="815"/>
                    </a:cubicBezTo>
                    <a:cubicBezTo>
                      <a:pt x="1095" y="784"/>
                      <a:pt x="1117" y="663"/>
                      <a:pt x="1054" y="665"/>
                    </a:cubicBezTo>
                    <a:cubicBezTo>
                      <a:pt x="987" y="671"/>
                      <a:pt x="813" y="780"/>
                      <a:pt x="856" y="688"/>
                    </a:cubicBezTo>
                    <a:cubicBezTo>
                      <a:pt x="872" y="655"/>
                      <a:pt x="925" y="612"/>
                      <a:pt x="913" y="583"/>
                    </a:cubicBezTo>
                    <a:cubicBezTo>
                      <a:pt x="892" y="540"/>
                      <a:pt x="759" y="606"/>
                      <a:pt x="759" y="522"/>
                    </a:cubicBezTo>
                    <a:cubicBezTo>
                      <a:pt x="790" y="493"/>
                      <a:pt x="917" y="397"/>
                      <a:pt x="856" y="369"/>
                    </a:cubicBezTo>
                    <a:cubicBezTo>
                      <a:pt x="800" y="344"/>
                      <a:pt x="770" y="330"/>
                      <a:pt x="788" y="268"/>
                    </a:cubicBezTo>
                    <a:cubicBezTo>
                      <a:pt x="819" y="164"/>
                      <a:pt x="884" y="37"/>
                      <a:pt x="1050" y="0"/>
                    </a:cubicBezTo>
                    <a:cubicBezTo>
                      <a:pt x="984" y="17"/>
                      <a:pt x="935" y="29"/>
                      <a:pt x="915" y="37"/>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37"/>
              <p:cNvSpPr/>
              <p:nvPr/>
            </p:nvSpPr>
            <p:spPr>
              <a:xfrm>
                <a:off x="4911835" y="3419375"/>
                <a:ext cx="1552182" cy="1458837"/>
              </a:xfrm>
              <a:custGeom>
                <a:avLst/>
                <a:gdLst/>
                <a:ahLst/>
                <a:cxnLst/>
                <a:rect l="l" t="t" r="r" b="b"/>
                <a:pathLst>
                  <a:path w="1347" h="1266" extrusionOk="0">
                    <a:moveTo>
                      <a:pt x="315" y="1"/>
                    </a:moveTo>
                    <a:cubicBezTo>
                      <a:pt x="272" y="87"/>
                      <a:pt x="243" y="181"/>
                      <a:pt x="209" y="271"/>
                    </a:cubicBezTo>
                    <a:cubicBezTo>
                      <a:pt x="172" y="357"/>
                      <a:pt x="68" y="486"/>
                      <a:pt x="12" y="586"/>
                    </a:cubicBezTo>
                    <a:cubicBezTo>
                      <a:pt x="0" y="969"/>
                      <a:pt x="728" y="1265"/>
                      <a:pt x="1199" y="1265"/>
                    </a:cubicBezTo>
                    <a:cubicBezTo>
                      <a:pt x="1240" y="1263"/>
                      <a:pt x="1279" y="1261"/>
                      <a:pt x="1311" y="1257"/>
                    </a:cubicBezTo>
                    <a:cubicBezTo>
                      <a:pt x="1268" y="1226"/>
                      <a:pt x="1238" y="1200"/>
                      <a:pt x="1256" y="1181"/>
                    </a:cubicBezTo>
                    <a:cubicBezTo>
                      <a:pt x="1346" y="1098"/>
                      <a:pt x="765" y="1214"/>
                      <a:pt x="1025" y="960"/>
                    </a:cubicBezTo>
                    <a:cubicBezTo>
                      <a:pt x="1074" y="915"/>
                      <a:pt x="1209" y="711"/>
                      <a:pt x="1003" y="836"/>
                    </a:cubicBezTo>
                    <a:cubicBezTo>
                      <a:pt x="829" y="940"/>
                      <a:pt x="704" y="868"/>
                      <a:pt x="704" y="729"/>
                    </a:cubicBezTo>
                    <a:cubicBezTo>
                      <a:pt x="704" y="580"/>
                      <a:pt x="516" y="895"/>
                      <a:pt x="516" y="600"/>
                    </a:cubicBezTo>
                    <a:cubicBezTo>
                      <a:pt x="516" y="496"/>
                      <a:pt x="4" y="725"/>
                      <a:pt x="254" y="324"/>
                    </a:cubicBezTo>
                    <a:cubicBezTo>
                      <a:pt x="352" y="167"/>
                      <a:pt x="364" y="240"/>
                      <a:pt x="321" y="107"/>
                    </a:cubicBezTo>
                    <a:cubicBezTo>
                      <a:pt x="311" y="75"/>
                      <a:pt x="311" y="38"/>
                      <a:pt x="3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37"/>
              <p:cNvSpPr/>
              <p:nvPr/>
            </p:nvSpPr>
            <p:spPr>
              <a:xfrm>
                <a:off x="6561965" y="3700541"/>
                <a:ext cx="573858" cy="439034"/>
              </a:xfrm>
              <a:custGeom>
                <a:avLst/>
                <a:gdLst/>
                <a:ahLst/>
                <a:cxnLst/>
                <a:rect l="l" t="t" r="r" b="b"/>
                <a:pathLst>
                  <a:path w="498" h="381" extrusionOk="0">
                    <a:moveTo>
                      <a:pt x="260" y="0"/>
                    </a:moveTo>
                    <a:cubicBezTo>
                      <a:pt x="215" y="56"/>
                      <a:pt x="178" y="86"/>
                      <a:pt x="135" y="125"/>
                    </a:cubicBezTo>
                    <a:cubicBezTo>
                      <a:pt x="98" y="164"/>
                      <a:pt x="47" y="180"/>
                      <a:pt x="27" y="215"/>
                    </a:cubicBezTo>
                    <a:cubicBezTo>
                      <a:pt x="0" y="258"/>
                      <a:pt x="123" y="381"/>
                      <a:pt x="162" y="381"/>
                    </a:cubicBezTo>
                    <a:cubicBezTo>
                      <a:pt x="260" y="381"/>
                      <a:pt x="287" y="330"/>
                      <a:pt x="358" y="307"/>
                    </a:cubicBezTo>
                    <a:cubicBezTo>
                      <a:pt x="387" y="297"/>
                      <a:pt x="469" y="254"/>
                      <a:pt x="481" y="234"/>
                    </a:cubicBezTo>
                    <a:cubicBezTo>
                      <a:pt x="497" y="209"/>
                      <a:pt x="479" y="180"/>
                      <a:pt x="456" y="166"/>
                    </a:cubicBezTo>
                    <a:cubicBezTo>
                      <a:pt x="436" y="154"/>
                      <a:pt x="428" y="144"/>
                      <a:pt x="407" y="125"/>
                    </a:cubicBezTo>
                    <a:cubicBezTo>
                      <a:pt x="375" y="94"/>
                      <a:pt x="375" y="80"/>
                      <a:pt x="358" y="52"/>
                    </a:cubicBezTo>
                    <a:cubicBezTo>
                      <a:pt x="334" y="13"/>
                      <a:pt x="311" y="19"/>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37"/>
              <p:cNvSpPr/>
              <p:nvPr/>
            </p:nvSpPr>
            <p:spPr>
              <a:xfrm>
                <a:off x="6298082" y="3488514"/>
                <a:ext cx="191286" cy="87576"/>
              </a:xfrm>
              <a:custGeom>
                <a:avLst/>
                <a:gdLst/>
                <a:ahLst/>
                <a:cxnLst/>
                <a:rect l="l" t="t" r="r" b="b"/>
                <a:pathLst>
                  <a:path w="166" h="76" extrusionOk="0">
                    <a:moveTo>
                      <a:pt x="61" y="15"/>
                    </a:moveTo>
                    <a:cubicBezTo>
                      <a:pt x="43" y="23"/>
                      <a:pt x="41" y="27"/>
                      <a:pt x="31" y="35"/>
                    </a:cubicBezTo>
                    <a:cubicBezTo>
                      <a:pt x="0" y="60"/>
                      <a:pt x="33" y="49"/>
                      <a:pt x="59" y="66"/>
                    </a:cubicBezTo>
                    <a:cubicBezTo>
                      <a:pt x="70" y="70"/>
                      <a:pt x="76" y="72"/>
                      <a:pt x="90" y="72"/>
                    </a:cubicBezTo>
                    <a:cubicBezTo>
                      <a:pt x="102" y="72"/>
                      <a:pt x="106" y="76"/>
                      <a:pt x="113" y="70"/>
                    </a:cubicBezTo>
                    <a:cubicBezTo>
                      <a:pt x="115" y="68"/>
                      <a:pt x="121" y="68"/>
                      <a:pt x="123" y="68"/>
                    </a:cubicBezTo>
                    <a:cubicBezTo>
                      <a:pt x="125" y="64"/>
                      <a:pt x="125" y="60"/>
                      <a:pt x="127" y="58"/>
                    </a:cubicBezTo>
                    <a:cubicBezTo>
                      <a:pt x="137" y="47"/>
                      <a:pt x="143" y="39"/>
                      <a:pt x="149" y="27"/>
                    </a:cubicBezTo>
                    <a:cubicBezTo>
                      <a:pt x="153" y="23"/>
                      <a:pt x="166" y="8"/>
                      <a:pt x="160" y="6"/>
                    </a:cubicBezTo>
                    <a:cubicBezTo>
                      <a:pt x="153" y="0"/>
                      <a:pt x="115" y="2"/>
                      <a:pt x="104" y="2"/>
                    </a:cubicBezTo>
                    <a:cubicBezTo>
                      <a:pt x="94" y="2"/>
                      <a:pt x="86" y="2"/>
                      <a:pt x="82" y="6"/>
                    </a:cubicBezTo>
                    <a:cubicBezTo>
                      <a:pt x="70" y="8"/>
                      <a:pt x="57" y="15"/>
                      <a:pt x="61" y="1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37"/>
              <p:cNvSpPr/>
              <p:nvPr/>
            </p:nvSpPr>
            <p:spPr>
              <a:xfrm>
                <a:off x="5946623" y="3179693"/>
                <a:ext cx="269644" cy="132517"/>
              </a:xfrm>
              <a:custGeom>
                <a:avLst/>
                <a:gdLst/>
                <a:ahLst/>
                <a:cxnLst/>
                <a:rect l="l" t="t" r="r" b="b"/>
                <a:pathLst>
                  <a:path w="234" h="115" extrusionOk="0">
                    <a:moveTo>
                      <a:pt x="53" y="0"/>
                    </a:moveTo>
                    <a:cubicBezTo>
                      <a:pt x="41" y="12"/>
                      <a:pt x="0" y="39"/>
                      <a:pt x="19" y="51"/>
                    </a:cubicBezTo>
                    <a:lnTo>
                      <a:pt x="60" y="80"/>
                    </a:lnTo>
                    <a:cubicBezTo>
                      <a:pt x="78" y="92"/>
                      <a:pt x="92" y="115"/>
                      <a:pt x="125" y="115"/>
                    </a:cubicBezTo>
                    <a:cubicBezTo>
                      <a:pt x="152" y="115"/>
                      <a:pt x="190" y="92"/>
                      <a:pt x="201" y="82"/>
                    </a:cubicBezTo>
                    <a:cubicBezTo>
                      <a:pt x="233" y="53"/>
                      <a:pt x="184" y="41"/>
                      <a:pt x="156" y="29"/>
                    </a:cubicBezTo>
                    <a:cubicBezTo>
                      <a:pt x="121" y="10"/>
                      <a:pt x="105" y="0"/>
                      <a:pt x="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37"/>
              <p:cNvSpPr/>
              <p:nvPr/>
            </p:nvSpPr>
            <p:spPr>
              <a:xfrm>
                <a:off x="5917815" y="3044871"/>
                <a:ext cx="100252" cy="109470"/>
              </a:xfrm>
              <a:custGeom>
                <a:avLst/>
                <a:gdLst/>
                <a:ahLst/>
                <a:cxnLst/>
                <a:rect l="l" t="t" r="r" b="b"/>
                <a:pathLst>
                  <a:path w="87" h="95" extrusionOk="0">
                    <a:moveTo>
                      <a:pt x="76" y="3"/>
                    </a:moveTo>
                    <a:cubicBezTo>
                      <a:pt x="74" y="3"/>
                      <a:pt x="46" y="3"/>
                      <a:pt x="42" y="5"/>
                    </a:cubicBezTo>
                    <a:cubicBezTo>
                      <a:pt x="33" y="7"/>
                      <a:pt x="33" y="11"/>
                      <a:pt x="27" y="13"/>
                    </a:cubicBezTo>
                    <a:cubicBezTo>
                      <a:pt x="17" y="15"/>
                      <a:pt x="13" y="17"/>
                      <a:pt x="11" y="25"/>
                    </a:cubicBezTo>
                    <a:cubicBezTo>
                      <a:pt x="7" y="31"/>
                      <a:pt x="1" y="33"/>
                      <a:pt x="3" y="42"/>
                    </a:cubicBezTo>
                    <a:lnTo>
                      <a:pt x="5" y="62"/>
                    </a:lnTo>
                    <a:cubicBezTo>
                      <a:pt x="5" y="74"/>
                      <a:pt x="33" y="74"/>
                      <a:pt x="46" y="78"/>
                    </a:cubicBezTo>
                    <a:cubicBezTo>
                      <a:pt x="54" y="82"/>
                      <a:pt x="74" y="95"/>
                      <a:pt x="82" y="84"/>
                    </a:cubicBezTo>
                    <a:cubicBezTo>
                      <a:pt x="87" y="70"/>
                      <a:pt x="78" y="1"/>
                      <a:pt x="76" y="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37"/>
              <p:cNvSpPr/>
              <p:nvPr/>
            </p:nvSpPr>
            <p:spPr>
              <a:xfrm>
                <a:off x="5318606" y="3863018"/>
                <a:ext cx="379115" cy="161325"/>
              </a:xfrm>
              <a:custGeom>
                <a:avLst/>
                <a:gdLst/>
                <a:ahLst/>
                <a:cxnLst/>
                <a:rect l="l" t="t" r="r" b="b"/>
                <a:pathLst>
                  <a:path w="329" h="140" extrusionOk="0">
                    <a:moveTo>
                      <a:pt x="5" y="11"/>
                    </a:moveTo>
                    <a:cubicBezTo>
                      <a:pt x="5" y="13"/>
                      <a:pt x="1" y="62"/>
                      <a:pt x="5" y="70"/>
                    </a:cubicBezTo>
                    <a:cubicBezTo>
                      <a:pt x="13" y="82"/>
                      <a:pt x="23" y="82"/>
                      <a:pt x="30" y="93"/>
                    </a:cubicBezTo>
                    <a:cubicBezTo>
                      <a:pt x="36" y="111"/>
                      <a:pt x="42" y="121"/>
                      <a:pt x="73" y="123"/>
                    </a:cubicBezTo>
                    <a:cubicBezTo>
                      <a:pt x="93" y="125"/>
                      <a:pt x="101" y="140"/>
                      <a:pt x="126" y="140"/>
                    </a:cubicBezTo>
                    <a:lnTo>
                      <a:pt x="204" y="140"/>
                    </a:lnTo>
                    <a:cubicBezTo>
                      <a:pt x="251" y="140"/>
                      <a:pt x="251" y="95"/>
                      <a:pt x="269" y="72"/>
                    </a:cubicBezTo>
                    <a:cubicBezTo>
                      <a:pt x="279" y="60"/>
                      <a:pt x="328" y="25"/>
                      <a:pt x="291" y="13"/>
                    </a:cubicBezTo>
                    <a:cubicBezTo>
                      <a:pt x="265" y="1"/>
                      <a:pt x="3" y="9"/>
                      <a:pt x="5" y="1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37"/>
              <p:cNvSpPr/>
              <p:nvPr/>
            </p:nvSpPr>
            <p:spPr>
              <a:xfrm>
                <a:off x="5890159" y="4214476"/>
                <a:ext cx="193591" cy="186676"/>
              </a:xfrm>
              <a:custGeom>
                <a:avLst/>
                <a:gdLst/>
                <a:ahLst/>
                <a:cxnLst/>
                <a:rect l="l" t="t" r="r" b="b"/>
                <a:pathLst>
                  <a:path w="168" h="162" extrusionOk="0">
                    <a:moveTo>
                      <a:pt x="168" y="35"/>
                    </a:moveTo>
                    <a:cubicBezTo>
                      <a:pt x="149" y="25"/>
                      <a:pt x="109" y="0"/>
                      <a:pt x="92" y="13"/>
                    </a:cubicBezTo>
                    <a:lnTo>
                      <a:pt x="55" y="41"/>
                    </a:lnTo>
                    <a:cubicBezTo>
                      <a:pt x="37" y="54"/>
                      <a:pt x="0" y="64"/>
                      <a:pt x="4" y="86"/>
                    </a:cubicBezTo>
                    <a:cubicBezTo>
                      <a:pt x="4" y="105"/>
                      <a:pt x="39" y="131"/>
                      <a:pt x="51" y="137"/>
                    </a:cubicBezTo>
                    <a:cubicBezTo>
                      <a:pt x="92" y="162"/>
                      <a:pt x="113" y="127"/>
                      <a:pt x="131" y="107"/>
                    </a:cubicBezTo>
                    <a:cubicBezTo>
                      <a:pt x="149" y="82"/>
                      <a:pt x="168" y="72"/>
                      <a:pt x="168" y="3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37"/>
              <p:cNvSpPr/>
              <p:nvPr/>
            </p:nvSpPr>
            <p:spPr>
              <a:xfrm>
                <a:off x="5750728" y="3865323"/>
                <a:ext cx="100252" cy="165934"/>
              </a:xfrm>
              <a:custGeom>
                <a:avLst/>
                <a:gdLst/>
                <a:ahLst/>
                <a:cxnLst/>
                <a:rect l="l" t="t" r="r" b="b"/>
                <a:pathLst>
                  <a:path w="87" h="144" extrusionOk="0">
                    <a:moveTo>
                      <a:pt x="86" y="7"/>
                    </a:moveTo>
                    <a:cubicBezTo>
                      <a:pt x="82" y="7"/>
                      <a:pt x="56" y="1"/>
                      <a:pt x="49" y="3"/>
                    </a:cubicBezTo>
                    <a:cubicBezTo>
                      <a:pt x="43" y="7"/>
                      <a:pt x="43" y="11"/>
                      <a:pt x="35" y="13"/>
                    </a:cubicBezTo>
                    <a:cubicBezTo>
                      <a:pt x="25" y="17"/>
                      <a:pt x="17" y="19"/>
                      <a:pt x="17" y="31"/>
                    </a:cubicBezTo>
                    <a:cubicBezTo>
                      <a:pt x="15" y="41"/>
                      <a:pt x="7" y="44"/>
                      <a:pt x="7" y="54"/>
                    </a:cubicBezTo>
                    <a:lnTo>
                      <a:pt x="4" y="89"/>
                    </a:lnTo>
                    <a:cubicBezTo>
                      <a:pt x="0" y="109"/>
                      <a:pt x="29" y="111"/>
                      <a:pt x="43" y="119"/>
                    </a:cubicBezTo>
                    <a:cubicBezTo>
                      <a:pt x="49" y="123"/>
                      <a:pt x="68" y="144"/>
                      <a:pt x="78" y="132"/>
                    </a:cubicBezTo>
                    <a:cubicBezTo>
                      <a:pt x="86" y="119"/>
                      <a:pt x="86" y="7"/>
                      <a:pt x="86" y="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37"/>
              <p:cNvSpPr/>
              <p:nvPr/>
            </p:nvSpPr>
            <p:spPr>
              <a:xfrm>
                <a:off x="7867550" y="3533455"/>
                <a:ext cx="377963" cy="366438"/>
              </a:xfrm>
              <a:custGeom>
                <a:avLst/>
                <a:gdLst/>
                <a:ahLst/>
                <a:cxnLst/>
                <a:rect l="l" t="t" r="r" b="b"/>
                <a:pathLst>
                  <a:path w="328" h="318" extrusionOk="0">
                    <a:moveTo>
                      <a:pt x="328" y="133"/>
                    </a:moveTo>
                    <a:lnTo>
                      <a:pt x="177" y="0"/>
                    </a:lnTo>
                    <a:lnTo>
                      <a:pt x="1" y="88"/>
                    </a:lnTo>
                    <a:lnTo>
                      <a:pt x="84" y="317"/>
                    </a:lnTo>
                    <a:lnTo>
                      <a:pt x="320" y="299"/>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37"/>
              <p:cNvSpPr/>
              <p:nvPr/>
            </p:nvSpPr>
            <p:spPr>
              <a:xfrm>
                <a:off x="7740794" y="4117681"/>
                <a:ext cx="429817" cy="343391"/>
              </a:xfrm>
              <a:custGeom>
                <a:avLst/>
                <a:gdLst/>
                <a:ahLst/>
                <a:cxnLst/>
                <a:rect l="l" t="t" r="r" b="b"/>
                <a:pathLst>
                  <a:path w="373" h="298" extrusionOk="0">
                    <a:moveTo>
                      <a:pt x="372" y="154"/>
                    </a:moveTo>
                    <a:lnTo>
                      <a:pt x="225" y="0"/>
                    </a:lnTo>
                    <a:lnTo>
                      <a:pt x="0" y="41"/>
                    </a:lnTo>
                    <a:lnTo>
                      <a:pt x="49" y="262"/>
                    </a:lnTo>
                    <a:lnTo>
                      <a:pt x="327" y="29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37"/>
              <p:cNvSpPr/>
              <p:nvPr/>
            </p:nvSpPr>
            <p:spPr>
              <a:xfrm>
                <a:off x="7483825" y="3380196"/>
                <a:ext cx="479367" cy="366438"/>
              </a:xfrm>
              <a:custGeom>
                <a:avLst/>
                <a:gdLst/>
                <a:ahLst/>
                <a:cxnLst/>
                <a:rect l="l" t="t" r="r" b="b"/>
                <a:pathLst>
                  <a:path w="416" h="318" extrusionOk="0">
                    <a:moveTo>
                      <a:pt x="45" y="41"/>
                    </a:moveTo>
                    <a:lnTo>
                      <a:pt x="252" y="0"/>
                    </a:lnTo>
                    <a:lnTo>
                      <a:pt x="415" y="160"/>
                    </a:lnTo>
                    <a:lnTo>
                      <a:pt x="252" y="317"/>
                    </a:lnTo>
                    <a:lnTo>
                      <a:pt x="0" y="18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37"/>
              <p:cNvSpPr/>
              <p:nvPr/>
            </p:nvSpPr>
            <p:spPr>
              <a:xfrm>
                <a:off x="7281016" y="4113072"/>
                <a:ext cx="434427" cy="542743"/>
              </a:xfrm>
              <a:custGeom>
                <a:avLst/>
                <a:gdLst/>
                <a:ahLst/>
                <a:cxnLst/>
                <a:rect l="l" t="t" r="r" b="b"/>
                <a:pathLst>
                  <a:path w="377" h="471" extrusionOk="0">
                    <a:moveTo>
                      <a:pt x="192" y="0"/>
                    </a:moveTo>
                    <a:lnTo>
                      <a:pt x="0" y="185"/>
                    </a:lnTo>
                    <a:lnTo>
                      <a:pt x="47" y="471"/>
                    </a:lnTo>
                    <a:lnTo>
                      <a:pt x="330" y="414"/>
                    </a:lnTo>
                    <a:lnTo>
                      <a:pt x="377" y="6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37"/>
              <p:cNvSpPr/>
              <p:nvPr/>
            </p:nvSpPr>
            <p:spPr>
              <a:xfrm>
                <a:off x="7561031" y="4117681"/>
                <a:ext cx="415989" cy="350305"/>
              </a:xfrm>
              <a:custGeom>
                <a:avLst/>
                <a:gdLst/>
                <a:ahLst/>
                <a:cxnLst/>
                <a:rect l="l" t="t" r="r" b="b"/>
                <a:pathLst>
                  <a:path w="361" h="304" extrusionOk="0">
                    <a:moveTo>
                      <a:pt x="213" y="303"/>
                    </a:moveTo>
                    <a:lnTo>
                      <a:pt x="9" y="213"/>
                    </a:lnTo>
                    <a:lnTo>
                      <a:pt x="1" y="13"/>
                    </a:lnTo>
                    <a:lnTo>
                      <a:pt x="258" y="0"/>
                    </a:lnTo>
                    <a:lnTo>
                      <a:pt x="361" y="23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37"/>
              <p:cNvSpPr/>
              <p:nvPr/>
            </p:nvSpPr>
            <p:spPr>
              <a:xfrm>
                <a:off x="6535461" y="4654662"/>
                <a:ext cx="392943" cy="379113"/>
              </a:xfrm>
              <a:custGeom>
                <a:avLst/>
                <a:gdLst/>
                <a:ahLst/>
                <a:cxnLst/>
                <a:rect l="l" t="t" r="r" b="b"/>
                <a:pathLst>
                  <a:path w="341" h="329" extrusionOk="0">
                    <a:moveTo>
                      <a:pt x="142" y="1"/>
                    </a:moveTo>
                    <a:lnTo>
                      <a:pt x="334" y="99"/>
                    </a:lnTo>
                    <a:lnTo>
                      <a:pt x="340" y="316"/>
                    </a:lnTo>
                    <a:lnTo>
                      <a:pt x="99" y="328"/>
                    </a:lnTo>
                    <a:lnTo>
                      <a:pt x="1" y="8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37"/>
              <p:cNvSpPr/>
              <p:nvPr/>
            </p:nvSpPr>
            <p:spPr>
              <a:xfrm>
                <a:off x="6201287" y="4579761"/>
                <a:ext cx="472453" cy="422901"/>
              </a:xfrm>
              <a:custGeom>
                <a:avLst/>
                <a:gdLst/>
                <a:ahLst/>
                <a:cxnLst/>
                <a:rect l="l" t="t" r="r" b="b"/>
                <a:pathLst>
                  <a:path w="410" h="367" extrusionOk="0">
                    <a:moveTo>
                      <a:pt x="25" y="91"/>
                    </a:moveTo>
                    <a:lnTo>
                      <a:pt x="240" y="0"/>
                    </a:lnTo>
                    <a:lnTo>
                      <a:pt x="409" y="170"/>
                    </a:lnTo>
                    <a:lnTo>
                      <a:pt x="266" y="367"/>
                    </a:lnTo>
                    <a:lnTo>
                      <a:pt x="0" y="21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37"/>
              <p:cNvSpPr/>
              <p:nvPr/>
            </p:nvSpPr>
            <p:spPr>
              <a:xfrm>
                <a:off x="5983497" y="4399999"/>
                <a:ext cx="395247" cy="374504"/>
              </a:xfrm>
              <a:custGeom>
                <a:avLst/>
                <a:gdLst/>
                <a:ahLst/>
                <a:cxnLst/>
                <a:rect l="l" t="t" r="r" b="b"/>
                <a:pathLst>
                  <a:path w="343" h="325" extrusionOk="0">
                    <a:moveTo>
                      <a:pt x="142" y="1"/>
                    </a:moveTo>
                    <a:lnTo>
                      <a:pt x="334" y="97"/>
                    </a:lnTo>
                    <a:lnTo>
                      <a:pt x="343" y="314"/>
                    </a:lnTo>
                    <a:lnTo>
                      <a:pt x="111" y="324"/>
                    </a:lnTo>
                    <a:lnTo>
                      <a:pt x="93" y="318"/>
                    </a:lnTo>
                    <a:lnTo>
                      <a:pt x="1" y="79"/>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37"/>
              <p:cNvSpPr/>
              <p:nvPr/>
            </p:nvSpPr>
            <p:spPr>
              <a:xfrm>
                <a:off x="5827933" y="4511774"/>
                <a:ext cx="354916" cy="278861"/>
              </a:xfrm>
              <a:custGeom>
                <a:avLst/>
                <a:gdLst/>
                <a:ahLst/>
                <a:cxnLst/>
                <a:rect l="l" t="t" r="r" b="b"/>
                <a:pathLst>
                  <a:path w="308" h="242" extrusionOk="0">
                    <a:moveTo>
                      <a:pt x="1" y="90"/>
                    </a:moveTo>
                    <a:lnTo>
                      <a:pt x="85" y="0"/>
                    </a:lnTo>
                    <a:lnTo>
                      <a:pt x="308" y="39"/>
                    </a:lnTo>
                    <a:lnTo>
                      <a:pt x="267" y="24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37"/>
              <p:cNvSpPr/>
              <p:nvPr/>
            </p:nvSpPr>
            <p:spPr>
              <a:xfrm>
                <a:off x="6266969" y="4674251"/>
                <a:ext cx="233922" cy="192437"/>
              </a:xfrm>
              <a:custGeom>
                <a:avLst/>
                <a:gdLst/>
                <a:ahLst/>
                <a:cxnLst/>
                <a:rect l="l" t="t" r="r" b="b"/>
                <a:pathLst>
                  <a:path w="203" h="167" extrusionOk="0">
                    <a:moveTo>
                      <a:pt x="84" y="166"/>
                    </a:moveTo>
                    <a:lnTo>
                      <a:pt x="199" y="117"/>
                    </a:lnTo>
                    <a:lnTo>
                      <a:pt x="203" y="9"/>
                    </a:lnTo>
                    <a:lnTo>
                      <a:pt x="60" y="0"/>
                    </a:lnTo>
                    <a:lnTo>
                      <a:pt x="0" y="12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37"/>
              <p:cNvSpPr/>
              <p:nvPr/>
            </p:nvSpPr>
            <p:spPr>
              <a:xfrm>
                <a:off x="5500673" y="3226938"/>
                <a:ext cx="350307" cy="351458"/>
              </a:xfrm>
              <a:custGeom>
                <a:avLst/>
                <a:gdLst/>
                <a:ahLst/>
                <a:cxnLst/>
                <a:rect l="l" t="t" r="r" b="b"/>
                <a:pathLst>
                  <a:path w="304" h="305" extrusionOk="0">
                    <a:moveTo>
                      <a:pt x="303" y="145"/>
                    </a:moveTo>
                    <a:lnTo>
                      <a:pt x="178" y="305"/>
                    </a:lnTo>
                    <a:lnTo>
                      <a:pt x="1" y="266"/>
                    </a:lnTo>
                    <a:lnTo>
                      <a:pt x="50" y="37"/>
                    </a:lnTo>
                    <a:lnTo>
                      <a:pt x="2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37"/>
              <p:cNvSpPr/>
              <p:nvPr/>
            </p:nvSpPr>
            <p:spPr>
              <a:xfrm>
                <a:off x="5611296" y="3263812"/>
                <a:ext cx="390638" cy="350305"/>
              </a:xfrm>
              <a:custGeom>
                <a:avLst/>
                <a:gdLst/>
                <a:ahLst/>
                <a:cxnLst/>
                <a:rect l="l" t="t" r="r" b="b"/>
                <a:pathLst>
                  <a:path w="339" h="304" extrusionOk="0">
                    <a:moveTo>
                      <a:pt x="338" y="152"/>
                    </a:moveTo>
                    <a:lnTo>
                      <a:pt x="201" y="304"/>
                    </a:lnTo>
                    <a:lnTo>
                      <a:pt x="1" y="257"/>
                    </a:lnTo>
                    <a:lnTo>
                      <a:pt x="46" y="30"/>
                    </a:lnTo>
                    <a:lnTo>
                      <a:pt x="3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37"/>
              <p:cNvSpPr/>
              <p:nvPr/>
            </p:nvSpPr>
            <p:spPr>
              <a:xfrm>
                <a:off x="5613601" y="3167017"/>
                <a:ext cx="316889" cy="388332"/>
              </a:xfrm>
              <a:custGeom>
                <a:avLst/>
                <a:gdLst/>
                <a:ahLst/>
                <a:cxnLst/>
                <a:rect l="l" t="t" r="r" b="b"/>
                <a:pathLst>
                  <a:path w="275" h="337" extrusionOk="0">
                    <a:moveTo>
                      <a:pt x="70" y="308"/>
                    </a:moveTo>
                    <a:lnTo>
                      <a:pt x="1" y="142"/>
                    </a:lnTo>
                    <a:lnTo>
                      <a:pt x="111" y="1"/>
                    </a:lnTo>
                    <a:lnTo>
                      <a:pt x="275" y="126"/>
                    </a:lnTo>
                    <a:lnTo>
                      <a:pt x="203" y="33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37"/>
              <p:cNvSpPr/>
              <p:nvPr/>
            </p:nvSpPr>
            <p:spPr>
              <a:xfrm>
                <a:off x="5799117" y="2940016"/>
                <a:ext cx="375658" cy="319193"/>
              </a:xfrm>
              <a:custGeom>
                <a:avLst/>
                <a:gdLst/>
                <a:ahLst/>
                <a:cxnLst/>
                <a:rect l="l" t="t" r="r" b="b"/>
                <a:pathLst>
                  <a:path w="326" h="277" extrusionOk="0">
                    <a:moveTo>
                      <a:pt x="1" y="111"/>
                    </a:moveTo>
                    <a:lnTo>
                      <a:pt x="154" y="0"/>
                    </a:lnTo>
                    <a:lnTo>
                      <a:pt x="326" y="78"/>
                    </a:lnTo>
                    <a:lnTo>
                      <a:pt x="234" y="276"/>
                    </a:lnTo>
                    <a:lnTo>
                      <a:pt x="3" y="250"/>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37"/>
              <p:cNvSpPr/>
              <p:nvPr/>
            </p:nvSpPr>
            <p:spPr>
              <a:xfrm>
                <a:off x="6490521" y="3175083"/>
                <a:ext cx="217789" cy="353762"/>
              </a:xfrm>
              <a:custGeom>
                <a:avLst/>
                <a:gdLst/>
                <a:ahLst/>
                <a:cxnLst/>
                <a:rect l="l" t="t" r="r" b="b"/>
                <a:pathLst>
                  <a:path w="189" h="307" extrusionOk="0">
                    <a:moveTo>
                      <a:pt x="93" y="307"/>
                    </a:moveTo>
                    <a:lnTo>
                      <a:pt x="1" y="211"/>
                    </a:lnTo>
                    <a:lnTo>
                      <a:pt x="31" y="6"/>
                    </a:lnTo>
                    <a:lnTo>
                      <a:pt x="175" y="0"/>
                    </a:lnTo>
                    <a:lnTo>
                      <a:pt x="189" y="23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37"/>
              <p:cNvSpPr/>
              <p:nvPr/>
            </p:nvSpPr>
            <p:spPr>
              <a:xfrm>
                <a:off x="5929338" y="3211958"/>
                <a:ext cx="357221" cy="331868"/>
              </a:xfrm>
              <a:custGeom>
                <a:avLst/>
                <a:gdLst/>
                <a:ahLst/>
                <a:cxnLst/>
                <a:rect l="l" t="t" r="r" b="b"/>
                <a:pathLst>
                  <a:path w="310" h="288" extrusionOk="0">
                    <a:moveTo>
                      <a:pt x="148" y="287"/>
                    </a:moveTo>
                    <a:lnTo>
                      <a:pt x="310" y="181"/>
                    </a:lnTo>
                    <a:lnTo>
                      <a:pt x="271" y="1"/>
                    </a:lnTo>
                    <a:lnTo>
                      <a:pt x="42" y="19"/>
                    </a:lnTo>
                    <a:lnTo>
                      <a:pt x="1" y="238"/>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37"/>
              <p:cNvSpPr/>
              <p:nvPr/>
            </p:nvSpPr>
            <p:spPr>
              <a:xfrm>
                <a:off x="6514719" y="2636950"/>
                <a:ext cx="375658" cy="364133"/>
              </a:xfrm>
              <a:custGeom>
                <a:avLst/>
                <a:gdLst/>
                <a:ahLst/>
                <a:cxnLst/>
                <a:rect l="l" t="t" r="r" b="b"/>
                <a:pathLst>
                  <a:path w="326" h="316" extrusionOk="0">
                    <a:moveTo>
                      <a:pt x="326" y="197"/>
                    </a:moveTo>
                    <a:lnTo>
                      <a:pt x="227" y="21"/>
                    </a:lnTo>
                    <a:lnTo>
                      <a:pt x="15" y="1"/>
                    </a:lnTo>
                    <a:lnTo>
                      <a:pt x="0" y="218"/>
                    </a:lnTo>
                    <a:lnTo>
                      <a:pt x="250" y="31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37"/>
              <p:cNvSpPr/>
              <p:nvPr/>
            </p:nvSpPr>
            <p:spPr>
              <a:xfrm>
                <a:off x="6891530" y="2790209"/>
                <a:ext cx="411380" cy="386027"/>
              </a:xfrm>
              <a:custGeom>
                <a:avLst/>
                <a:gdLst/>
                <a:ahLst/>
                <a:cxnLst/>
                <a:rect l="l" t="t" r="r" b="b"/>
                <a:pathLst>
                  <a:path w="357" h="335" extrusionOk="0">
                    <a:moveTo>
                      <a:pt x="357" y="195"/>
                    </a:moveTo>
                    <a:lnTo>
                      <a:pt x="258" y="21"/>
                    </a:lnTo>
                    <a:lnTo>
                      <a:pt x="46" y="1"/>
                    </a:lnTo>
                    <a:lnTo>
                      <a:pt x="1" y="334"/>
                    </a:lnTo>
                    <a:lnTo>
                      <a:pt x="281" y="31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37"/>
              <p:cNvSpPr/>
              <p:nvPr/>
            </p:nvSpPr>
            <p:spPr>
              <a:xfrm>
                <a:off x="5036286" y="3353693"/>
                <a:ext cx="348002" cy="447100"/>
              </a:xfrm>
              <a:custGeom>
                <a:avLst/>
                <a:gdLst/>
                <a:ahLst/>
                <a:cxnLst/>
                <a:rect l="l" t="t" r="r" b="b"/>
                <a:pathLst>
                  <a:path w="302" h="388" extrusionOk="0">
                    <a:moveTo>
                      <a:pt x="301" y="76"/>
                    </a:moveTo>
                    <a:lnTo>
                      <a:pt x="291" y="277"/>
                    </a:lnTo>
                    <a:lnTo>
                      <a:pt x="105" y="387"/>
                    </a:lnTo>
                    <a:lnTo>
                      <a:pt x="0" y="197"/>
                    </a:lnTo>
                    <a:lnTo>
                      <a:pt x="18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37"/>
              <p:cNvSpPr/>
              <p:nvPr/>
            </p:nvSpPr>
            <p:spPr>
              <a:xfrm>
                <a:off x="5647018" y="2749877"/>
                <a:ext cx="373353" cy="316888"/>
              </a:xfrm>
              <a:custGeom>
                <a:avLst/>
                <a:gdLst/>
                <a:ahLst/>
                <a:cxnLst/>
                <a:rect l="l" t="t" r="r" b="b"/>
                <a:pathLst>
                  <a:path w="324" h="275" extrusionOk="0">
                    <a:moveTo>
                      <a:pt x="0" y="107"/>
                    </a:moveTo>
                    <a:lnTo>
                      <a:pt x="154" y="1"/>
                    </a:lnTo>
                    <a:lnTo>
                      <a:pt x="324" y="79"/>
                    </a:lnTo>
                    <a:lnTo>
                      <a:pt x="232" y="275"/>
                    </a:lnTo>
                    <a:lnTo>
                      <a:pt x="2" y="25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37"/>
              <p:cNvSpPr/>
              <p:nvPr/>
            </p:nvSpPr>
            <p:spPr>
              <a:xfrm>
                <a:off x="5538700" y="3285706"/>
                <a:ext cx="278863" cy="213179"/>
              </a:xfrm>
              <a:custGeom>
                <a:avLst/>
                <a:gdLst/>
                <a:ahLst/>
                <a:cxnLst/>
                <a:rect l="l" t="t" r="r" b="b"/>
                <a:pathLst>
                  <a:path w="242" h="185" extrusionOk="0">
                    <a:moveTo>
                      <a:pt x="242" y="115"/>
                    </a:moveTo>
                    <a:lnTo>
                      <a:pt x="129" y="184"/>
                    </a:lnTo>
                    <a:lnTo>
                      <a:pt x="0" y="125"/>
                    </a:lnTo>
                    <a:lnTo>
                      <a:pt x="66" y="0"/>
                    </a:lnTo>
                    <a:lnTo>
                      <a:pt x="238" y="2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37"/>
              <p:cNvSpPr/>
              <p:nvPr/>
            </p:nvSpPr>
            <p:spPr>
              <a:xfrm>
                <a:off x="4876113" y="3950594"/>
                <a:ext cx="220094" cy="359524"/>
              </a:xfrm>
              <a:custGeom>
                <a:avLst/>
                <a:gdLst/>
                <a:ahLst/>
                <a:cxnLst/>
                <a:rect l="l" t="t" r="r" b="b"/>
                <a:pathLst>
                  <a:path w="191" h="312" extrusionOk="0">
                    <a:moveTo>
                      <a:pt x="96" y="311"/>
                    </a:moveTo>
                    <a:lnTo>
                      <a:pt x="0" y="217"/>
                    </a:lnTo>
                    <a:lnTo>
                      <a:pt x="35" y="12"/>
                    </a:lnTo>
                    <a:lnTo>
                      <a:pt x="178" y="0"/>
                    </a:lnTo>
                    <a:lnTo>
                      <a:pt x="191" y="238"/>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37"/>
              <p:cNvSpPr/>
              <p:nvPr/>
            </p:nvSpPr>
            <p:spPr>
              <a:xfrm>
                <a:off x="5259837" y="4296290"/>
                <a:ext cx="411380" cy="383723"/>
              </a:xfrm>
              <a:custGeom>
                <a:avLst/>
                <a:gdLst/>
                <a:ahLst/>
                <a:cxnLst/>
                <a:rect l="l" t="t" r="r" b="b"/>
                <a:pathLst>
                  <a:path w="357" h="333" extrusionOk="0">
                    <a:moveTo>
                      <a:pt x="357" y="197"/>
                    </a:moveTo>
                    <a:lnTo>
                      <a:pt x="259" y="21"/>
                    </a:lnTo>
                    <a:lnTo>
                      <a:pt x="44" y="1"/>
                    </a:lnTo>
                    <a:lnTo>
                      <a:pt x="1" y="332"/>
                    </a:lnTo>
                    <a:lnTo>
                      <a:pt x="277" y="314"/>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4" name="Google Shape;2914;p37"/>
            <p:cNvGrpSpPr/>
            <p:nvPr/>
          </p:nvGrpSpPr>
          <p:grpSpPr>
            <a:xfrm>
              <a:off x="7624194" y="2413633"/>
              <a:ext cx="450740" cy="379216"/>
              <a:chOff x="-9751350" y="-1312675"/>
              <a:chExt cx="9612086" cy="8086845"/>
            </a:xfrm>
          </p:grpSpPr>
          <p:sp>
            <p:nvSpPr>
              <p:cNvPr id="2915" name="Google Shape;2915;p37"/>
              <p:cNvSpPr/>
              <p:nvPr/>
            </p:nvSpPr>
            <p:spPr>
              <a:xfrm>
                <a:off x="-9077396" y="1294790"/>
                <a:ext cx="8938132" cy="5474606"/>
              </a:xfrm>
              <a:custGeom>
                <a:avLst/>
                <a:gdLst/>
                <a:ahLst/>
                <a:cxnLst/>
                <a:rect l="l" t="t" r="r" b="b"/>
                <a:pathLst>
                  <a:path w="14973" h="9171" extrusionOk="0">
                    <a:moveTo>
                      <a:pt x="14815" y="3264"/>
                    </a:moveTo>
                    <a:lnTo>
                      <a:pt x="6402" y="7970"/>
                    </a:lnTo>
                    <a:cubicBezTo>
                      <a:pt x="5930" y="8236"/>
                      <a:pt x="5152" y="8747"/>
                      <a:pt x="4459" y="9171"/>
                    </a:cubicBezTo>
                    <a:lnTo>
                      <a:pt x="3880" y="8639"/>
                    </a:lnTo>
                    <a:lnTo>
                      <a:pt x="3880" y="6709"/>
                    </a:lnTo>
                    <a:lnTo>
                      <a:pt x="5686" y="7759"/>
                    </a:lnTo>
                    <a:lnTo>
                      <a:pt x="7088" y="6998"/>
                    </a:lnTo>
                    <a:lnTo>
                      <a:pt x="3880" y="5120"/>
                    </a:lnTo>
                    <a:lnTo>
                      <a:pt x="3880" y="2884"/>
                    </a:lnTo>
                    <a:lnTo>
                      <a:pt x="9778" y="1"/>
                    </a:lnTo>
                    <a:lnTo>
                      <a:pt x="14815" y="2738"/>
                    </a:lnTo>
                    <a:cubicBezTo>
                      <a:pt x="14913" y="2791"/>
                      <a:pt x="14973" y="2890"/>
                      <a:pt x="14973" y="2998"/>
                    </a:cubicBezTo>
                    <a:cubicBezTo>
                      <a:pt x="14969" y="3115"/>
                      <a:pt x="14913" y="3209"/>
                      <a:pt x="14815" y="3264"/>
                    </a:cubicBezTo>
                    <a:close/>
                    <a:moveTo>
                      <a:pt x="3878" y="8639"/>
                    </a:moveTo>
                    <a:lnTo>
                      <a:pt x="154" y="5226"/>
                    </a:lnTo>
                    <a:cubicBezTo>
                      <a:pt x="70" y="5150"/>
                      <a:pt x="1" y="5071"/>
                      <a:pt x="3" y="4956"/>
                    </a:cubicBezTo>
                    <a:cubicBezTo>
                      <a:pt x="9" y="4843"/>
                      <a:pt x="70" y="4745"/>
                      <a:pt x="173" y="4694"/>
                    </a:cubicBezTo>
                    <a:lnTo>
                      <a:pt x="3878" y="2881"/>
                    </a:lnTo>
                    <a:lnTo>
                      <a:pt x="3878" y="5116"/>
                    </a:lnTo>
                    <a:lnTo>
                      <a:pt x="2167" y="4113"/>
                    </a:lnTo>
                    <a:lnTo>
                      <a:pt x="672" y="4843"/>
                    </a:lnTo>
                    <a:lnTo>
                      <a:pt x="3878" y="670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37"/>
              <p:cNvSpPr/>
              <p:nvPr/>
            </p:nvSpPr>
            <p:spPr>
              <a:xfrm>
                <a:off x="-8846377" y="1652959"/>
                <a:ext cx="3089216" cy="2225420"/>
              </a:xfrm>
              <a:custGeom>
                <a:avLst/>
                <a:gdLst/>
                <a:ahLst/>
                <a:cxnLst/>
                <a:rect l="l" t="t" r="r" b="b"/>
                <a:pathLst>
                  <a:path w="5175" h="3728" extrusionOk="0">
                    <a:moveTo>
                      <a:pt x="5175" y="0"/>
                    </a:moveTo>
                    <a:lnTo>
                      <a:pt x="0" y="3245"/>
                    </a:lnTo>
                    <a:lnTo>
                      <a:pt x="0" y="3728"/>
                    </a:lnTo>
                    <a:lnTo>
                      <a:pt x="5175" y="485"/>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37"/>
              <p:cNvSpPr/>
              <p:nvPr/>
            </p:nvSpPr>
            <p:spPr>
              <a:xfrm>
                <a:off x="-8846377" y="1861890"/>
                <a:ext cx="3089216" cy="2016489"/>
              </a:xfrm>
              <a:custGeom>
                <a:avLst/>
                <a:gdLst/>
                <a:ahLst/>
                <a:cxnLst/>
                <a:rect l="l" t="t" r="r" b="b"/>
                <a:pathLst>
                  <a:path w="5175" h="3378" extrusionOk="0">
                    <a:moveTo>
                      <a:pt x="5175" y="0"/>
                    </a:moveTo>
                    <a:lnTo>
                      <a:pt x="0" y="3245"/>
                    </a:lnTo>
                    <a:lnTo>
                      <a:pt x="0" y="3378"/>
                    </a:lnTo>
                    <a:lnTo>
                      <a:pt x="5175" y="135"/>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37"/>
              <p:cNvSpPr/>
              <p:nvPr/>
            </p:nvSpPr>
            <p:spPr>
              <a:xfrm>
                <a:off x="-8649981" y="1972922"/>
                <a:ext cx="2489878" cy="1587880"/>
              </a:xfrm>
              <a:custGeom>
                <a:avLst/>
                <a:gdLst/>
                <a:ahLst/>
                <a:cxnLst/>
                <a:rect l="l" t="t" r="r" b="b"/>
                <a:pathLst>
                  <a:path w="4171" h="2660" extrusionOk="0">
                    <a:moveTo>
                      <a:pt x="64" y="2541"/>
                    </a:moveTo>
                    <a:lnTo>
                      <a:pt x="4105" y="25"/>
                    </a:lnTo>
                    <a:cubicBezTo>
                      <a:pt x="4142" y="0"/>
                      <a:pt x="4170" y="6"/>
                      <a:pt x="4170" y="35"/>
                    </a:cubicBezTo>
                    <a:lnTo>
                      <a:pt x="4170" y="35"/>
                    </a:lnTo>
                    <a:cubicBezTo>
                      <a:pt x="4170" y="60"/>
                      <a:pt x="4142" y="101"/>
                      <a:pt x="4105" y="121"/>
                    </a:cubicBezTo>
                    <a:lnTo>
                      <a:pt x="64" y="2637"/>
                    </a:lnTo>
                    <a:cubicBezTo>
                      <a:pt x="29" y="2660"/>
                      <a:pt x="1" y="2656"/>
                      <a:pt x="1" y="2627"/>
                    </a:cubicBezTo>
                    <a:lnTo>
                      <a:pt x="1" y="2627"/>
                    </a:lnTo>
                    <a:cubicBezTo>
                      <a:pt x="1" y="2603"/>
                      <a:pt x="29" y="2562"/>
                      <a:pt x="64" y="2541"/>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37"/>
              <p:cNvSpPr/>
              <p:nvPr/>
            </p:nvSpPr>
            <p:spPr>
              <a:xfrm>
                <a:off x="-6081316" y="1530585"/>
                <a:ext cx="425625" cy="685893"/>
              </a:xfrm>
              <a:custGeom>
                <a:avLst/>
                <a:gdLst/>
                <a:ahLst/>
                <a:cxnLst/>
                <a:rect l="l" t="t" r="r" b="b"/>
                <a:pathLst>
                  <a:path w="713" h="1149" extrusionOk="0">
                    <a:moveTo>
                      <a:pt x="358" y="113"/>
                    </a:moveTo>
                    <a:cubicBezTo>
                      <a:pt x="555" y="1"/>
                      <a:pt x="712" y="115"/>
                      <a:pt x="712" y="369"/>
                    </a:cubicBezTo>
                    <a:cubicBezTo>
                      <a:pt x="712" y="623"/>
                      <a:pt x="553" y="923"/>
                      <a:pt x="358" y="1036"/>
                    </a:cubicBezTo>
                    <a:cubicBezTo>
                      <a:pt x="164" y="1148"/>
                      <a:pt x="2" y="1034"/>
                      <a:pt x="2" y="780"/>
                    </a:cubicBezTo>
                    <a:cubicBezTo>
                      <a:pt x="0" y="526"/>
                      <a:pt x="160" y="228"/>
                      <a:pt x="358" y="113"/>
                    </a:cubicBezTo>
                    <a:close/>
                  </a:path>
                </a:pathLst>
              </a:custGeom>
              <a:solidFill>
                <a:srgbClr val="EFBA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37"/>
              <p:cNvSpPr/>
              <p:nvPr/>
            </p:nvSpPr>
            <p:spPr>
              <a:xfrm>
                <a:off x="-6031172" y="1598040"/>
                <a:ext cx="375482" cy="583218"/>
              </a:xfrm>
              <a:custGeom>
                <a:avLst/>
                <a:gdLst/>
                <a:ahLst/>
                <a:cxnLst/>
                <a:rect l="l" t="t" r="r" b="b"/>
                <a:pathLst>
                  <a:path w="629" h="977" extrusionOk="0">
                    <a:moveTo>
                      <a:pt x="557" y="19"/>
                    </a:moveTo>
                    <a:cubicBezTo>
                      <a:pt x="604" y="70"/>
                      <a:pt x="628" y="152"/>
                      <a:pt x="628" y="256"/>
                    </a:cubicBezTo>
                    <a:cubicBezTo>
                      <a:pt x="628" y="512"/>
                      <a:pt x="469" y="810"/>
                      <a:pt x="274" y="923"/>
                    </a:cubicBezTo>
                    <a:cubicBezTo>
                      <a:pt x="199" y="966"/>
                      <a:pt x="131" y="976"/>
                      <a:pt x="74" y="960"/>
                    </a:cubicBezTo>
                    <a:cubicBezTo>
                      <a:pt x="29" y="909"/>
                      <a:pt x="0" y="827"/>
                      <a:pt x="0" y="720"/>
                    </a:cubicBezTo>
                    <a:cubicBezTo>
                      <a:pt x="0" y="465"/>
                      <a:pt x="162" y="166"/>
                      <a:pt x="356" y="53"/>
                    </a:cubicBezTo>
                    <a:cubicBezTo>
                      <a:pt x="430" y="12"/>
                      <a:pt x="499" y="0"/>
                      <a:pt x="557" y="19"/>
                    </a:cubicBezTo>
                    <a:close/>
                  </a:path>
                </a:pathLst>
              </a:custGeom>
              <a:solidFill>
                <a:srgbClr val="B860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37"/>
              <p:cNvSpPr/>
              <p:nvPr/>
            </p:nvSpPr>
            <p:spPr>
              <a:xfrm>
                <a:off x="-7697253" y="2588375"/>
                <a:ext cx="153416" cy="281162"/>
              </a:xfrm>
              <a:custGeom>
                <a:avLst/>
                <a:gdLst/>
                <a:ahLst/>
                <a:cxnLst/>
                <a:rect l="l" t="t" r="r" b="b"/>
                <a:pathLst>
                  <a:path w="257" h="471" extrusionOk="0">
                    <a:moveTo>
                      <a:pt x="254" y="99"/>
                    </a:moveTo>
                    <a:lnTo>
                      <a:pt x="248" y="315"/>
                    </a:lnTo>
                    <a:lnTo>
                      <a:pt x="1" y="471"/>
                    </a:lnTo>
                    <a:lnTo>
                      <a:pt x="7" y="242"/>
                    </a:lnTo>
                    <a:lnTo>
                      <a:pt x="7" y="232"/>
                    </a:lnTo>
                    <a:cubicBezTo>
                      <a:pt x="9" y="162"/>
                      <a:pt x="64" y="78"/>
                      <a:pt x="134" y="39"/>
                    </a:cubicBezTo>
                    <a:cubicBezTo>
                      <a:pt x="203" y="0"/>
                      <a:pt x="256" y="27"/>
                      <a:pt x="254" y="9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37"/>
              <p:cNvSpPr/>
              <p:nvPr/>
            </p:nvSpPr>
            <p:spPr>
              <a:xfrm>
                <a:off x="-7814255" y="2668963"/>
                <a:ext cx="374288" cy="166548"/>
              </a:xfrm>
              <a:custGeom>
                <a:avLst/>
                <a:gdLst/>
                <a:ahLst/>
                <a:cxnLst/>
                <a:rect l="l" t="t" r="r" b="b"/>
                <a:pathLst>
                  <a:path w="627" h="279" extrusionOk="0">
                    <a:moveTo>
                      <a:pt x="0" y="50"/>
                    </a:moveTo>
                    <a:lnTo>
                      <a:pt x="21" y="279"/>
                    </a:lnTo>
                    <a:lnTo>
                      <a:pt x="524" y="238"/>
                    </a:lnTo>
                    <a:cubicBezTo>
                      <a:pt x="626" y="232"/>
                      <a:pt x="608" y="0"/>
                      <a:pt x="503" y="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37"/>
              <p:cNvSpPr/>
              <p:nvPr/>
            </p:nvSpPr>
            <p:spPr>
              <a:xfrm>
                <a:off x="-7814255" y="2685081"/>
                <a:ext cx="349813" cy="72231"/>
              </a:xfrm>
              <a:custGeom>
                <a:avLst/>
                <a:gdLst/>
                <a:ahLst/>
                <a:cxnLst/>
                <a:rect l="l" t="t" r="r" b="b"/>
                <a:pathLst>
                  <a:path w="586" h="121" extrusionOk="0">
                    <a:moveTo>
                      <a:pt x="0" y="43"/>
                    </a:moveTo>
                    <a:lnTo>
                      <a:pt x="8" y="121"/>
                    </a:lnTo>
                    <a:lnTo>
                      <a:pt x="585" y="74"/>
                    </a:lnTo>
                    <a:cubicBezTo>
                      <a:pt x="581" y="43"/>
                      <a:pt x="567" y="14"/>
                      <a:pt x="551" y="0"/>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37"/>
              <p:cNvSpPr/>
              <p:nvPr/>
            </p:nvSpPr>
            <p:spPr>
              <a:xfrm>
                <a:off x="-7807091" y="2782383"/>
                <a:ext cx="340262" cy="39995"/>
              </a:xfrm>
              <a:custGeom>
                <a:avLst/>
                <a:gdLst/>
                <a:ahLst/>
                <a:cxnLst/>
                <a:rect l="l" t="t" r="r" b="b"/>
                <a:pathLst>
                  <a:path w="570" h="67" extrusionOk="0">
                    <a:moveTo>
                      <a:pt x="0" y="46"/>
                    </a:moveTo>
                    <a:lnTo>
                      <a:pt x="2" y="66"/>
                    </a:lnTo>
                    <a:lnTo>
                      <a:pt x="555" y="21"/>
                    </a:lnTo>
                    <a:cubicBezTo>
                      <a:pt x="561" y="13"/>
                      <a:pt x="563" y="9"/>
                      <a:pt x="569" y="1"/>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37"/>
              <p:cNvSpPr/>
              <p:nvPr/>
            </p:nvSpPr>
            <p:spPr>
              <a:xfrm>
                <a:off x="-8487612" y="2623595"/>
                <a:ext cx="739621" cy="330709"/>
              </a:xfrm>
              <a:custGeom>
                <a:avLst/>
                <a:gdLst/>
                <a:ahLst/>
                <a:cxnLst/>
                <a:rect l="l" t="t" r="r" b="b"/>
                <a:pathLst>
                  <a:path w="1239" h="554" extrusionOk="0">
                    <a:moveTo>
                      <a:pt x="1" y="95"/>
                    </a:moveTo>
                    <a:lnTo>
                      <a:pt x="38" y="553"/>
                    </a:lnTo>
                    <a:lnTo>
                      <a:pt x="1034" y="473"/>
                    </a:lnTo>
                    <a:cubicBezTo>
                      <a:pt x="1239" y="457"/>
                      <a:pt x="1202" y="1"/>
                      <a:pt x="995" y="1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37"/>
              <p:cNvSpPr/>
              <p:nvPr/>
            </p:nvSpPr>
            <p:spPr>
              <a:xfrm>
                <a:off x="-8485224" y="2654039"/>
                <a:ext cx="691865" cy="143864"/>
              </a:xfrm>
              <a:custGeom>
                <a:avLst/>
                <a:gdLst/>
                <a:ahLst/>
                <a:cxnLst/>
                <a:rect l="l" t="t" r="r" b="b"/>
                <a:pathLst>
                  <a:path w="1159" h="241" extrusionOk="0">
                    <a:moveTo>
                      <a:pt x="1" y="87"/>
                    </a:moveTo>
                    <a:lnTo>
                      <a:pt x="13" y="240"/>
                    </a:lnTo>
                    <a:lnTo>
                      <a:pt x="1159" y="148"/>
                    </a:lnTo>
                    <a:cubicBezTo>
                      <a:pt x="1149" y="89"/>
                      <a:pt x="1124" y="34"/>
                      <a:pt x="1087" y="1"/>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37"/>
              <p:cNvSpPr/>
              <p:nvPr/>
            </p:nvSpPr>
            <p:spPr>
              <a:xfrm>
                <a:off x="-8469106" y="2846256"/>
                <a:ext cx="667390" cy="78797"/>
              </a:xfrm>
              <a:custGeom>
                <a:avLst/>
                <a:gdLst/>
                <a:ahLst/>
                <a:cxnLst/>
                <a:rect l="l" t="t" r="r" b="b"/>
                <a:pathLst>
                  <a:path w="1118" h="132" extrusionOk="0">
                    <a:moveTo>
                      <a:pt x="1" y="92"/>
                    </a:moveTo>
                    <a:lnTo>
                      <a:pt x="3" y="131"/>
                    </a:lnTo>
                    <a:lnTo>
                      <a:pt x="1095" y="41"/>
                    </a:lnTo>
                    <a:cubicBezTo>
                      <a:pt x="1105" y="29"/>
                      <a:pt x="1109" y="16"/>
                      <a:pt x="1118" y="0"/>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37"/>
              <p:cNvSpPr/>
              <p:nvPr/>
            </p:nvSpPr>
            <p:spPr>
              <a:xfrm>
                <a:off x="-8581333" y="2648070"/>
                <a:ext cx="253107" cy="330709"/>
              </a:xfrm>
              <a:custGeom>
                <a:avLst/>
                <a:gdLst/>
                <a:ahLst/>
                <a:cxnLst/>
                <a:rect l="l" t="t" r="r" b="b"/>
                <a:pathLst>
                  <a:path w="424" h="554" extrusionOk="0">
                    <a:moveTo>
                      <a:pt x="0" y="31"/>
                    </a:moveTo>
                    <a:lnTo>
                      <a:pt x="49" y="553"/>
                    </a:lnTo>
                    <a:lnTo>
                      <a:pt x="193" y="541"/>
                    </a:lnTo>
                    <a:cubicBezTo>
                      <a:pt x="424" y="522"/>
                      <a:pt x="377" y="1"/>
                      <a:pt x="144" y="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37"/>
              <p:cNvSpPr/>
              <p:nvPr/>
            </p:nvSpPr>
            <p:spPr>
              <a:xfrm>
                <a:off x="-8521638" y="2680902"/>
                <a:ext cx="139686" cy="97302"/>
              </a:xfrm>
              <a:custGeom>
                <a:avLst/>
                <a:gdLst/>
                <a:ahLst/>
                <a:cxnLst/>
                <a:rect l="l" t="t" r="r" b="b"/>
                <a:pathLst>
                  <a:path w="234" h="163" extrusionOk="0">
                    <a:moveTo>
                      <a:pt x="89" y="163"/>
                    </a:moveTo>
                    <a:lnTo>
                      <a:pt x="234" y="150"/>
                    </a:lnTo>
                    <a:cubicBezTo>
                      <a:pt x="217" y="89"/>
                      <a:pt x="191" y="36"/>
                      <a:pt x="152" y="1"/>
                    </a:cubicBezTo>
                    <a:lnTo>
                      <a:pt x="1" y="15"/>
                    </a:lnTo>
                    <a:cubicBezTo>
                      <a:pt x="39" y="48"/>
                      <a:pt x="72" y="99"/>
                      <a:pt x="89" y="163"/>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37"/>
              <p:cNvSpPr/>
              <p:nvPr/>
            </p:nvSpPr>
            <p:spPr>
              <a:xfrm>
                <a:off x="-8676844" y="2659412"/>
                <a:ext cx="222065" cy="324142"/>
              </a:xfrm>
              <a:custGeom>
                <a:avLst/>
                <a:gdLst/>
                <a:ahLst/>
                <a:cxnLst/>
                <a:rect l="l" t="t" r="r" b="b"/>
                <a:pathLst>
                  <a:path w="372" h="543" extrusionOk="0">
                    <a:moveTo>
                      <a:pt x="11" y="287"/>
                    </a:moveTo>
                    <a:cubicBezTo>
                      <a:pt x="23" y="430"/>
                      <a:pt x="109" y="542"/>
                      <a:pt x="205" y="532"/>
                    </a:cubicBezTo>
                    <a:cubicBezTo>
                      <a:pt x="301" y="524"/>
                      <a:pt x="371" y="401"/>
                      <a:pt x="359" y="256"/>
                    </a:cubicBezTo>
                    <a:cubicBezTo>
                      <a:pt x="344" y="113"/>
                      <a:pt x="259" y="0"/>
                      <a:pt x="164" y="10"/>
                    </a:cubicBezTo>
                    <a:cubicBezTo>
                      <a:pt x="66" y="21"/>
                      <a:pt x="1" y="141"/>
                      <a:pt x="11" y="2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37"/>
              <p:cNvSpPr/>
              <p:nvPr/>
            </p:nvSpPr>
            <p:spPr>
              <a:xfrm>
                <a:off x="-8338375" y="2642100"/>
                <a:ext cx="238780" cy="306831"/>
              </a:xfrm>
              <a:custGeom>
                <a:avLst/>
                <a:gdLst/>
                <a:ahLst/>
                <a:cxnLst/>
                <a:rect l="l" t="t" r="r" b="b"/>
                <a:pathLst>
                  <a:path w="400" h="514" extrusionOk="0">
                    <a:moveTo>
                      <a:pt x="84" y="514"/>
                    </a:moveTo>
                    <a:lnTo>
                      <a:pt x="183" y="506"/>
                    </a:lnTo>
                    <a:cubicBezTo>
                      <a:pt x="399" y="489"/>
                      <a:pt x="361" y="0"/>
                      <a:pt x="142" y="17"/>
                    </a:cubicBezTo>
                    <a:lnTo>
                      <a:pt x="43" y="25"/>
                    </a:lnTo>
                    <a:cubicBezTo>
                      <a:pt x="29" y="29"/>
                      <a:pt x="7" y="39"/>
                      <a:pt x="0" y="45"/>
                    </a:cubicBezTo>
                    <a:lnTo>
                      <a:pt x="64" y="41"/>
                    </a:lnTo>
                    <a:cubicBezTo>
                      <a:pt x="213" y="113"/>
                      <a:pt x="238" y="410"/>
                      <a:pt x="103" y="500"/>
                    </a:cubicBezTo>
                    <a:lnTo>
                      <a:pt x="39" y="504"/>
                    </a:lnTo>
                    <a:cubicBezTo>
                      <a:pt x="50" y="512"/>
                      <a:pt x="74" y="514"/>
                      <a:pt x="84" y="51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37"/>
              <p:cNvSpPr/>
              <p:nvPr/>
            </p:nvSpPr>
            <p:spPr>
              <a:xfrm>
                <a:off x="-8301961" y="2639713"/>
                <a:ext cx="213111" cy="308025"/>
              </a:xfrm>
              <a:custGeom>
                <a:avLst/>
                <a:gdLst/>
                <a:ahLst/>
                <a:cxnLst/>
                <a:rect l="l" t="t" r="r" b="b"/>
                <a:pathLst>
                  <a:path w="357" h="516" extrusionOk="0">
                    <a:moveTo>
                      <a:pt x="42" y="516"/>
                    </a:moveTo>
                    <a:lnTo>
                      <a:pt x="140" y="508"/>
                    </a:lnTo>
                    <a:cubicBezTo>
                      <a:pt x="357" y="489"/>
                      <a:pt x="318" y="0"/>
                      <a:pt x="99" y="19"/>
                    </a:cubicBezTo>
                    <a:lnTo>
                      <a:pt x="1" y="27"/>
                    </a:lnTo>
                    <a:cubicBezTo>
                      <a:pt x="181" y="64"/>
                      <a:pt x="212" y="455"/>
                      <a:pt x="42" y="5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37"/>
              <p:cNvSpPr/>
              <p:nvPr/>
            </p:nvSpPr>
            <p:spPr>
              <a:xfrm>
                <a:off x="-8263756" y="2668963"/>
                <a:ext cx="124763" cy="90736"/>
              </a:xfrm>
              <a:custGeom>
                <a:avLst/>
                <a:gdLst/>
                <a:ahLst/>
                <a:cxnLst/>
                <a:rect l="l" t="t" r="r" b="b"/>
                <a:pathLst>
                  <a:path w="209" h="152" extrusionOk="0">
                    <a:moveTo>
                      <a:pt x="78" y="152"/>
                    </a:moveTo>
                    <a:lnTo>
                      <a:pt x="209" y="142"/>
                    </a:lnTo>
                    <a:cubicBezTo>
                      <a:pt x="193" y="82"/>
                      <a:pt x="168" y="31"/>
                      <a:pt x="129" y="0"/>
                    </a:cubicBezTo>
                    <a:lnTo>
                      <a:pt x="0" y="11"/>
                    </a:lnTo>
                    <a:cubicBezTo>
                      <a:pt x="39" y="45"/>
                      <a:pt x="66" y="97"/>
                      <a:pt x="78" y="152"/>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37"/>
              <p:cNvSpPr/>
              <p:nvPr/>
            </p:nvSpPr>
            <p:spPr>
              <a:xfrm>
                <a:off x="-8233312" y="2880282"/>
                <a:ext cx="89543" cy="29847"/>
              </a:xfrm>
              <a:custGeom>
                <a:avLst/>
                <a:gdLst/>
                <a:ahLst/>
                <a:cxnLst/>
                <a:rect l="l" t="t" r="r" b="b"/>
                <a:pathLst>
                  <a:path w="150" h="50" extrusionOk="0">
                    <a:moveTo>
                      <a:pt x="0" y="50"/>
                    </a:moveTo>
                    <a:lnTo>
                      <a:pt x="131" y="39"/>
                    </a:lnTo>
                    <a:cubicBezTo>
                      <a:pt x="140" y="25"/>
                      <a:pt x="144" y="13"/>
                      <a:pt x="150" y="0"/>
                    </a:cubicBezTo>
                    <a:lnTo>
                      <a:pt x="19" y="11"/>
                    </a:lnTo>
                    <a:cubicBezTo>
                      <a:pt x="15" y="23"/>
                      <a:pt x="9" y="35"/>
                      <a:pt x="0" y="50"/>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37"/>
              <p:cNvSpPr/>
              <p:nvPr/>
            </p:nvSpPr>
            <p:spPr>
              <a:xfrm>
                <a:off x="-7610696" y="2648070"/>
                <a:ext cx="158192" cy="410103"/>
              </a:xfrm>
              <a:custGeom>
                <a:avLst/>
                <a:gdLst/>
                <a:ahLst/>
                <a:cxnLst/>
                <a:rect l="l" t="t" r="r" b="b"/>
                <a:pathLst>
                  <a:path w="265" h="687" extrusionOk="0">
                    <a:moveTo>
                      <a:pt x="263" y="95"/>
                    </a:moveTo>
                    <a:lnTo>
                      <a:pt x="250" y="553"/>
                    </a:lnTo>
                    <a:lnTo>
                      <a:pt x="1" y="686"/>
                    </a:lnTo>
                    <a:lnTo>
                      <a:pt x="15" y="238"/>
                    </a:lnTo>
                    <a:lnTo>
                      <a:pt x="15" y="228"/>
                    </a:lnTo>
                    <a:cubicBezTo>
                      <a:pt x="17" y="158"/>
                      <a:pt x="72" y="72"/>
                      <a:pt x="142" y="35"/>
                    </a:cubicBezTo>
                    <a:cubicBezTo>
                      <a:pt x="210" y="1"/>
                      <a:pt x="265" y="25"/>
                      <a:pt x="263" y="9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37"/>
              <p:cNvSpPr/>
              <p:nvPr/>
            </p:nvSpPr>
            <p:spPr>
              <a:xfrm>
                <a:off x="-7567715" y="2692244"/>
                <a:ext cx="82379" cy="105660"/>
              </a:xfrm>
              <a:custGeom>
                <a:avLst/>
                <a:gdLst/>
                <a:ahLst/>
                <a:cxnLst/>
                <a:rect l="l" t="t" r="r" b="b"/>
                <a:pathLst>
                  <a:path w="138" h="177" extrusionOk="0">
                    <a:moveTo>
                      <a:pt x="138" y="51"/>
                    </a:moveTo>
                    <a:cubicBezTo>
                      <a:pt x="133" y="90"/>
                      <a:pt x="103" y="135"/>
                      <a:pt x="68" y="156"/>
                    </a:cubicBezTo>
                    <a:cubicBezTo>
                      <a:pt x="29" y="176"/>
                      <a:pt x="0" y="162"/>
                      <a:pt x="0" y="123"/>
                    </a:cubicBezTo>
                    <a:cubicBezTo>
                      <a:pt x="5" y="84"/>
                      <a:pt x="35" y="39"/>
                      <a:pt x="70" y="19"/>
                    </a:cubicBezTo>
                    <a:cubicBezTo>
                      <a:pt x="109" y="0"/>
                      <a:pt x="138" y="17"/>
                      <a:pt x="138" y="5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37"/>
              <p:cNvSpPr/>
              <p:nvPr/>
            </p:nvSpPr>
            <p:spPr>
              <a:xfrm>
                <a:off x="-8856525" y="2760296"/>
                <a:ext cx="341455" cy="153416"/>
              </a:xfrm>
              <a:custGeom>
                <a:avLst/>
                <a:gdLst/>
                <a:ahLst/>
                <a:cxnLst/>
                <a:rect l="l" t="t" r="r" b="b"/>
                <a:pathLst>
                  <a:path w="572" h="257" extrusionOk="0">
                    <a:moveTo>
                      <a:pt x="1" y="48"/>
                    </a:moveTo>
                    <a:lnTo>
                      <a:pt x="19" y="257"/>
                    </a:lnTo>
                    <a:lnTo>
                      <a:pt x="478" y="220"/>
                    </a:lnTo>
                    <a:cubicBezTo>
                      <a:pt x="572" y="212"/>
                      <a:pt x="553" y="1"/>
                      <a:pt x="459" y="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37"/>
              <p:cNvSpPr/>
              <p:nvPr/>
            </p:nvSpPr>
            <p:spPr>
              <a:xfrm>
                <a:off x="-8856525" y="2775220"/>
                <a:ext cx="318174" cy="67455"/>
              </a:xfrm>
              <a:custGeom>
                <a:avLst/>
                <a:gdLst/>
                <a:ahLst/>
                <a:cxnLst/>
                <a:rect l="l" t="t" r="r" b="b"/>
                <a:pathLst>
                  <a:path w="533" h="113" extrusionOk="0">
                    <a:moveTo>
                      <a:pt x="1" y="41"/>
                    </a:moveTo>
                    <a:lnTo>
                      <a:pt x="7" y="113"/>
                    </a:lnTo>
                    <a:lnTo>
                      <a:pt x="533" y="68"/>
                    </a:lnTo>
                    <a:cubicBezTo>
                      <a:pt x="529" y="41"/>
                      <a:pt x="519" y="15"/>
                      <a:pt x="500" y="0"/>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37"/>
              <p:cNvSpPr/>
              <p:nvPr/>
            </p:nvSpPr>
            <p:spPr>
              <a:xfrm>
                <a:off x="-8847571" y="2864165"/>
                <a:ext cx="308026" cy="36414"/>
              </a:xfrm>
              <a:custGeom>
                <a:avLst/>
                <a:gdLst/>
                <a:ahLst/>
                <a:cxnLst/>
                <a:rect l="l" t="t" r="r" b="b"/>
                <a:pathLst>
                  <a:path w="516" h="61" extrusionOk="0">
                    <a:moveTo>
                      <a:pt x="0" y="42"/>
                    </a:moveTo>
                    <a:lnTo>
                      <a:pt x="2" y="60"/>
                    </a:lnTo>
                    <a:lnTo>
                      <a:pt x="506" y="19"/>
                    </a:lnTo>
                    <a:cubicBezTo>
                      <a:pt x="512" y="13"/>
                      <a:pt x="514" y="7"/>
                      <a:pt x="516" y="1"/>
                    </a:cubicBezTo>
                    <a:close/>
                  </a:path>
                </a:pathLst>
              </a:custGeom>
              <a:solidFill>
                <a:srgbClr val="B860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37"/>
              <p:cNvSpPr/>
              <p:nvPr/>
            </p:nvSpPr>
            <p:spPr>
              <a:xfrm>
                <a:off x="-8486418" y="2894609"/>
                <a:ext cx="98497" cy="35220"/>
              </a:xfrm>
              <a:custGeom>
                <a:avLst/>
                <a:gdLst/>
                <a:ahLst/>
                <a:cxnLst/>
                <a:rect l="l" t="t" r="r" b="b"/>
                <a:pathLst>
                  <a:path w="165" h="59" extrusionOk="0">
                    <a:moveTo>
                      <a:pt x="1" y="58"/>
                    </a:moveTo>
                    <a:lnTo>
                      <a:pt x="144" y="46"/>
                    </a:lnTo>
                    <a:cubicBezTo>
                      <a:pt x="152" y="32"/>
                      <a:pt x="158" y="17"/>
                      <a:pt x="165" y="1"/>
                    </a:cubicBezTo>
                    <a:lnTo>
                      <a:pt x="19" y="15"/>
                    </a:lnTo>
                    <a:cubicBezTo>
                      <a:pt x="15" y="32"/>
                      <a:pt x="9" y="46"/>
                      <a:pt x="1" y="58"/>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37"/>
              <p:cNvSpPr/>
              <p:nvPr/>
            </p:nvSpPr>
            <p:spPr>
              <a:xfrm>
                <a:off x="-7290732" y="197005"/>
                <a:ext cx="4346393" cy="3470056"/>
              </a:xfrm>
              <a:custGeom>
                <a:avLst/>
                <a:gdLst/>
                <a:ahLst/>
                <a:cxnLst/>
                <a:rect l="l" t="t" r="r" b="b"/>
                <a:pathLst>
                  <a:path w="7281" h="5813" extrusionOk="0">
                    <a:moveTo>
                      <a:pt x="7280" y="839"/>
                    </a:moveTo>
                    <a:lnTo>
                      <a:pt x="6124" y="103"/>
                    </a:lnTo>
                    <a:cubicBezTo>
                      <a:pt x="5807" y="1"/>
                      <a:pt x="5599" y="131"/>
                      <a:pt x="5429" y="232"/>
                    </a:cubicBezTo>
                    <a:lnTo>
                      <a:pt x="1173" y="2707"/>
                    </a:lnTo>
                    <a:cubicBezTo>
                      <a:pt x="564" y="3063"/>
                      <a:pt x="1" y="4420"/>
                      <a:pt x="647" y="5140"/>
                    </a:cubicBezTo>
                    <a:lnTo>
                      <a:pt x="1730" y="5813"/>
                    </a:lnTo>
                    <a:cubicBezTo>
                      <a:pt x="1546" y="5588"/>
                      <a:pt x="1498" y="5322"/>
                      <a:pt x="1505" y="4845"/>
                    </a:cubicBezTo>
                    <a:cubicBezTo>
                      <a:pt x="1591" y="4293"/>
                      <a:pt x="1832" y="3730"/>
                      <a:pt x="2268" y="3474"/>
                    </a:cubicBezTo>
                    <a:lnTo>
                      <a:pt x="6746" y="848"/>
                    </a:lnTo>
                    <a:cubicBezTo>
                      <a:pt x="7029" y="753"/>
                      <a:pt x="7172" y="745"/>
                      <a:pt x="7280"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37"/>
              <p:cNvSpPr/>
              <p:nvPr/>
            </p:nvSpPr>
            <p:spPr>
              <a:xfrm>
                <a:off x="-7107469" y="2555543"/>
                <a:ext cx="835133" cy="1106741"/>
              </a:xfrm>
              <a:custGeom>
                <a:avLst/>
                <a:gdLst/>
                <a:ahLst/>
                <a:cxnLst/>
                <a:rect l="l" t="t" r="r" b="b"/>
                <a:pathLst>
                  <a:path w="1399" h="1854" extrusionOk="0">
                    <a:moveTo>
                      <a:pt x="87" y="0"/>
                    </a:moveTo>
                    <a:cubicBezTo>
                      <a:pt x="1" y="426"/>
                      <a:pt x="48" y="872"/>
                      <a:pt x="334" y="1191"/>
                    </a:cubicBezTo>
                    <a:lnTo>
                      <a:pt x="1398" y="1854"/>
                    </a:lnTo>
                    <a:cubicBezTo>
                      <a:pt x="1232" y="1657"/>
                      <a:pt x="1140" y="1265"/>
                      <a:pt x="1191" y="900"/>
                    </a:cubicBezTo>
                    <a:cubicBezTo>
                      <a:pt x="1202" y="823"/>
                      <a:pt x="1220" y="747"/>
                      <a:pt x="1239" y="667"/>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37"/>
              <p:cNvSpPr/>
              <p:nvPr/>
            </p:nvSpPr>
            <p:spPr>
              <a:xfrm>
                <a:off x="-7064488" y="2935201"/>
                <a:ext cx="792153" cy="724694"/>
              </a:xfrm>
              <a:custGeom>
                <a:avLst/>
                <a:gdLst/>
                <a:ahLst/>
                <a:cxnLst/>
                <a:rect l="l" t="t" r="r" b="b"/>
                <a:pathLst>
                  <a:path w="1327" h="1214" extrusionOk="0">
                    <a:moveTo>
                      <a:pt x="0" y="0"/>
                    </a:moveTo>
                    <a:cubicBezTo>
                      <a:pt x="37" y="201"/>
                      <a:pt x="123" y="393"/>
                      <a:pt x="262" y="553"/>
                    </a:cubicBezTo>
                    <a:lnTo>
                      <a:pt x="1326" y="1214"/>
                    </a:lnTo>
                    <a:cubicBezTo>
                      <a:pt x="1220" y="1087"/>
                      <a:pt x="1142" y="878"/>
                      <a:pt x="1117" y="647"/>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37"/>
              <p:cNvSpPr/>
              <p:nvPr/>
            </p:nvSpPr>
            <p:spPr>
              <a:xfrm>
                <a:off x="-5775081" y="4638889"/>
                <a:ext cx="264449" cy="302055"/>
              </a:xfrm>
              <a:custGeom>
                <a:avLst/>
                <a:gdLst/>
                <a:ahLst/>
                <a:cxnLst/>
                <a:rect l="l" t="t" r="r" b="b"/>
                <a:pathLst>
                  <a:path w="443" h="506" extrusionOk="0">
                    <a:moveTo>
                      <a:pt x="336" y="33"/>
                    </a:moveTo>
                    <a:lnTo>
                      <a:pt x="1" y="228"/>
                    </a:lnTo>
                    <a:lnTo>
                      <a:pt x="1" y="506"/>
                    </a:lnTo>
                    <a:lnTo>
                      <a:pt x="326" y="318"/>
                    </a:lnTo>
                    <a:cubicBezTo>
                      <a:pt x="328" y="316"/>
                      <a:pt x="332" y="316"/>
                      <a:pt x="334" y="312"/>
                    </a:cubicBezTo>
                    <a:cubicBezTo>
                      <a:pt x="394" y="277"/>
                      <a:pt x="443" y="187"/>
                      <a:pt x="443" y="111"/>
                    </a:cubicBezTo>
                    <a:cubicBezTo>
                      <a:pt x="443" y="33"/>
                      <a:pt x="394" y="1"/>
                      <a:pt x="336" y="3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37"/>
              <p:cNvSpPr/>
              <p:nvPr/>
            </p:nvSpPr>
            <p:spPr>
              <a:xfrm>
                <a:off x="-5938645" y="5352241"/>
                <a:ext cx="536658" cy="685893"/>
              </a:xfrm>
              <a:custGeom>
                <a:avLst/>
                <a:gdLst/>
                <a:ahLst/>
                <a:cxnLst/>
                <a:rect l="l" t="t" r="r" b="b"/>
                <a:pathLst>
                  <a:path w="899" h="1149" extrusionOk="0">
                    <a:moveTo>
                      <a:pt x="678" y="86"/>
                    </a:moveTo>
                    <a:lnTo>
                      <a:pt x="1" y="583"/>
                    </a:lnTo>
                    <a:lnTo>
                      <a:pt x="1" y="1148"/>
                    </a:lnTo>
                    <a:lnTo>
                      <a:pt x="662" y="665"/>
                    </a:lnTo>
                    <a:cubicBezTo>
                      <a:pt x="668" y="659"/>
                      <a:pt x="674" y="657"/>
                      <a:pt x="682" y="651"/>
                    </a:cubicBezTo>
                    <a:cubicBezTo>
                      <a:pt x="801" y="563"/>
                      <a:pt x="899" y="365"/>
                      <a:pt x="899" y="209"/>
                    </a:cubicBezTo>
                    <a:cubicBezTo>
                      <a:pt x="899" y="54"/>
                      <a:pt x="801" y="0"/>
                      <a:pt x="678" y="8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37"/>
              <p:cNvSpPr/>
              <p:nvPr/>
            </p:nvSpPr>
            <p:spPr>
              <a:xfrm>
                <a:off x="-9751350" y="2491670"/>
                <a:ext cx="778423" cy="2384805"/>
              </a:xfrm>
              <a:custGeom>
                <a:avLst/>
                <a:gdLst/>
                <a:ahLst/>
                <a:cxnLst/>
                <a:rect l="l" t="t" r="r" b="b"/>
                <a:pathLst>
                  <a:path w="1304" h="3995" extrusionOk="0">
                    <a:moveTo>
                      <a:pt x="385" y="2884"/>
                    </a:moveTo>
                    <a:lnTo>
                      <a:pt x="6" y="3884"/>
                    </a:lnTo>
                    <a:cubicBezTo>
                      <a:pt x="0" y="3904"/>
                      <a:pt x="0" y="3925"/>
                      <a:pt x="11" y="3935"/>
                    </a:cubicBezTo>
                    <a:cubicBezTo>
                      <a:pt x="21" y="3945"/>
                      <a:pt x="139" y="3994"/>
                      <a:pt x="154" y="3980"/>
                    </a:cubicBezTo>
                    <a:lnTo>
                      <a:pt x="1304" y="2566"/>
                    </a:lnTo>
                    <a:lnTo>
                      <a:pt x="1302" y="2352"/>
                    </a:lnTo>
                    <a:lnTo>
                      <a:pt x="1302" y="2352"/>
                    </a:lnTo>
                    <a:cubicBezTo>
                      <a:pt x="1295" y="1541"/>
                      <a:pt x="1304" y="541"/>
                      <a:pt x="1302" y="160"/>
                    </a:cubicBezTo>
                    <a:lnTo>
                      <a:pt x="528" y="5"/>
                    </a:lnTo>
                    <a:cubicBezTo>
                      <a:pt x="516" y="1"/>
                      <a:pt x="502" y="11"/>
                      <a:pt x="491" y="29"/>
                    </a:cubicBezTo>
                    <a:lnTo>
                      <a:pt x="710" y="559"/>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37"/>
              <p:cNvSpPr/>
              <p:nvPr/>
            </p:nvSpPr>
            <p:spPr>
              <a:xfrm>
                <a:off x="-9455861" y="2495251"/>
                <a:ext cx="304445" cy="428608"/>
              </a:xfrm>
              <a:custGeom>
                <a:avLst/>
                <a:gdLst/>
                <a:ahLst/>
                <a:cxnLst/>
                <a:rect l="l" t="t" r="r" b="b"/>
                <a:pathLst>
                  <a:path w="510" h="718" extrusionOk="0">
                    <a:moveTo>
                      <a:pt x="23" y="1"/>
                    </a:moveTo>
                    <a:cubicBezTo>
                      <a:pt x="17" y="5"/>
                      <a:pt x="7" y="13"/>
                      <a:pt x="0" y="23"/>
                    </a:cubicBezTo>
                    <a:lnTo>
                      <a:pt x="215" y="541"/>
                    </a:lnTo>
                    <a:lnTo>
                      <a:pt x="510" y="717"/>
                    </a:lnTo>
                    <a:lnTo>
                      <a:pt x="289" y="14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37"/>
              <p:cNvSpPr/>
              <p:nvPr/>
            </p:nvSpPr>
            <p:spPr>
              <a:xfrm>
                <a:off x="-9702400" y="4038957"/>
                <a:ext cx="4070005" cy="2730438"/>
              </a:xfrm>
              <a:custGeom>
                <a:avLst/>
                <a:gdLst/>
                <a:ahLst/>
                <a:cxnLst/>
                <a:rect l="l" t="t" r="r" b="b"/>
                <a:pathLst>
                  <a:path w="6818" h="4574" extrusionOk="0">
                    <a:moveTo>
                      <a:pt x="5504" y="4574"/>
                    </a:moveTo>
                    <a:lnTo>
                      <a:pt x="0" y="1376"/>
                    </a:lnTo>
                    <a:lnTo>
                      <a:pt x="1289" y="1"/>
                    </a:lnTo>
                    <a:lnTo>
                      <a:pt x="6817" y="3199"/>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37"/>
              <p:cNvSpPr/>
              <p:nvPr/>
            </p:nvSpPr>
            <p:spPr>
              <a:xfrm>
                <a:off x="-6355911" y="545025"/>
                <a:ext cx="5289574" cy="3995370"/>
              </a:xfrm>
              <a:custGeom>
                <a:avLst/>
                <a:gdLst/>
                <a:ahLst/>
                <a:cxnLst/>
                <a:rect l="l" t="t" r="r" b="b"/>
                <a:pathLst>
                  <a:path w="8861" h="6693" extrusionOk="0">
                    <a:moveTo>
                      <a:pt x="8861" y="2008"/>
                    </a:moveTo>
                    <a:lnTo>
                      <a:pt x="3627" y="6693"/>
                    </a:lnTo>
                    <a:lnTo>
                      <a:pt x="0" y="4710"/>
                    </a:lnTo>
                    <a:lnTo>
                      <a:pt x="4871" y="1909"/>
                    </a:lnTo>
                    <a:cubicBezTo>
                      <a:pt x="5229" y="794"/>
                      <a:pt x="7642" y="643"/>
                      <a:pt x="8628" y="1"/>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37"/>
              <p:cNvSpPr/>
              <p:nvPr/>
            </p:nvSpPr>
            <p:spPr>
              <a:xfrm>
                <a:off x="-4226002" y="1879799"/>
                <a:ext cx="3826450" cy="3509454"/>
              </a:xfrm>
              <a:custGeom>
                <a:avLst/>
                <a:gdLst/>
                <a:ahLst/>
                <a:cxnLst/>
                <a:rect l="l" t="t" r="r" b="b"/>
                <a:pathLst>
                  <a:path w="6410" h="5879" extrusionOk="0">
                    <a:moveTo>
                      <a:pt x="5428" y="416"/>
                    </a:moveTo>
                    <a:lnTo>
                      <a:pt x="1217" y="2853"/>
                    </a:lnTo>
                    <a:cubicBezTo>
                      <a:pt x="0" y="3553"/>
                      <a:pt x="33" y="5879"/>
                      <a:pt x="1228" y="5187"/>
                    </a:cubicBezTo>
                    <a:lnTo>
                      <a:pt x="5528" y="2703"/>
                    </a:lnTo>
                    <a:cubicBezTo>
                      <a:pt x="6017" y="2423"/>
                      <a:pt x="6410" y="1646"/>
                      <a:pt x="6406" y="1014"/>
                    </a:cubicBezTo>
                    <a:cubicBezTo>
                      <a:pt x="6402" y="443"/>
                      <a:pt x="6034" y="1"/>
                      <a:pt x="5428" y="416"/>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37"/>
              <p:cNvSpPr/>
              <p:nvPr/>
            </p:nvSpPr>
            <p:spPr>
              <a:xfrm>
                <a:off x="-3817093" y="1879799"/>
                <a:ext cx="3413957" cy="2748943"/>
              </a:xfrm>
              <a:custGeom>
                <a:avLst/>
                <a:gdLst/>
                <a:ahLst/>
                <a:cxnLst/>
                <a:rect l="l" t="t" r="r" b="b"/>
                <a:pathLst>
                  <a:path w="5719" h="4605" extrusionOk="0">
                    <a:moveTo>
                      <a:pt x="4743" y="416"/>
                    </a:moveTo>
                    <a:lnTo>
                      <a:pt x="532" y="2873"/>
                    </a:lnTo>
                    <a:cubicBezTo>
                      <a:pt x="0" y="3282"/>
                      <a:pt x="629" y="4256"/>
                      <a:pt x="870" y="4604"/>
                    </a:cubicBezTo>
                    <a:lnTo>
                      <a:pt x="5492" y="1936"/>
                    </a:lnTo>
                    <a:cubicBezTo>
                      <a:pt x="5635" y="1644"/>
                      <a:pt x="5719" y="1312"/>
                      <a:pt x="5719" y="1020"/>
                    </a:cubicBezTo>
                    <a:cubicBezTo>
                      <a:pt x="5717" y="447"/>
                      <a:pt x="5349" y="1"/>
                      <a:pt x="4743" y="41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37"/>
              <p:cNvSpPr/>
              <p:nvPr/>
            </p:nvSpPr>
            <p:spPr>
              <a:xfrm>
                <a:off x="-1607789" y="1893529"/>
                <a:ext cx="1059586" cy="1703091"/>
              </a:xfrm>
              <a:custGeom>
                <a:avLst/>
                <a:gdLst/>
                <a:ahLst/>
                <a:cxnLst/>
                <a:rect l="l" t="t" r="r" b="b"/>
                <a:pathLst>
                  <a:path w="1775" h="2853" extrusionOk="0">
                    <a:moveTo>
                      <a:pt x="888" y="283"/>
                    </a:moveTo>
                    <a:cubicBezTo>
                      <a:pt x="1377" y="0"/>
                      <a:pt x="1774" y="285"/>
                      <a:pt x="1774" y="917"/>
                    </a:cubicBezTo>
                    <a:cubicBezTo>
                      <a:pt x="1774" y="1549"/>
                      <a:pt x="1377" y="2290"/>
                      <a:pt x="888" y="2572"/>
                    </a:cubicBezTo>
                    <a:cubicBezTo>
                      <a:pt x="400" y="2852"/>
                      <a:pt x="3" y="2568"/>
                      <a:pt x="3" y="1936"/>
                    </a:cubicBezTo>
                    <a:cubicBezTo>
                      <a:pt x="1" y="1306"/>
                      <a:pt x="400" y="563"/>
                      <a:pt x="888" y="28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37"/>
              <p:cNvSpPr/>
              <p:nvPr/>
            </p:nvSpPr>
            <p:spPr>
              <a:xfrm>
                <a:off x="-1480640" y="1954417"/>
                <a:ext cx="1057198" cy="1703091"/>
              </a:xfrm>
              <a:custGeom>
                <a:avLst/>
                <a:gdLst/>
                <a:ahLst/>
                <a:cxnLst/>
                <a:rect l="l" t="t" r="r" b="b"/>
                <a:pathLst>
                  <a:path w="1771" h="2853" extrusionOk="0">
                    <a:moveTo>
                      <a:pt x="886" y="283"/>
                    </a:moveTo>
                    <a:cubicBezTo>
                      <a:pt x="1373" y="1"/>
                      <a:pt x="1770" y="285"/>
                      <a:pt x="1770" y="917"/>
                    </a:cubicBezTo>
                    <a:cubicBezTo>
                      <a:pt x="1770" y="1549"/>
                      <a:pt x="1373" y="2290"/>
                      <a:pt x="886" y="2572"/>
                    </a:cubicBezTo>
                    <a:cubicBezTo>
                      <a:pt x="397" y="2853"/>
                      <a:pt x="0" y="2568"/>
                      <a:pt x="0" y="1936"/>
                    </a:cubicBezTo>
                    <a:cubicBezTo>
                      <a:pt x="0" y="1306"/>
                      <a:pt x="395" y="563"/>
                      <a:pt x="886" y="28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37"/>
              <p:cNvSpPr/>
              <p:nvPr/>
            </p:nvSpPr>
            <p:spPr>
              <a:xfrm>
                <a:off x="-1389307" y="2102460"/>
                <a:ext cx="873935" cy="1408796"/>
              </a:xfrm>
              <a:custGeom>
                <a:avLst/>
                <a:gdLst/>
                <a:ahLst/>
                <a:cxnLst/>
                <a:rect l="l" t="t" r="r" b="b"/>
                <a:pathLst>
                  <a:path w="1464" h="2360" extrusionOk="0">
                    <a:moveTo>
                      <a:pt x="733" y="233"/>
                    </a:moveTo>
                    <a:cubicBezTo>
                      <a:pt x="1136" y="0"/>
                      <a:pt x="1464" y="237"/>
                      <a:pt x="1464" y="759"/>
                    </a:cubicBezTo>
                    <a:cubicBezTo>
                      <a:pt x="1464" y="1279"/>
                      <a:pt x="1136" y="1891"/>
                      <a:pt x="733" y="2126"/>
                    </a:cubicBezTo>
                    <a:cubicBezTo>
                      <a:pt x="328" y="2359"/>
                      <a:pt x="1" y="2124"/>
                      <a:pt x="1" y="1602"/>
                    </a:cubicBezTo>
                    <a:cubicBezTo>
                      <a:pt x="1" y="1080"/>
                      <a:pt x="328" y="467"/>
                      <a:pt x="733" y="23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37"/>
              <p:cNvSpPr/>
              <p:nvPr/>
            </p:nvSpPr>
            <p:spPr>
              <a:xfrm>
                <a:off x="-1133813" y="2513757"/>
                <a:ext cx="363543" cy="585605"/>
              </a:xfrm>
              <a:custGeom>
                <a:avLst/>
                <a:gdLst/>
                <a:ahLst/>
                <a:cxnLst/>
                <a:rect l="l" t="t" r="r" b="b"/>
                <a:pathLst>
                  <a:path w="609" h="981" extrusionOk="0">
                    <a:moveTo>
                      <a:pt x="305" y="97"/>
                    </a:moveTo>
                    <a:cubicBezTo>
                      <a:pt x="473" y="1"/>
                      <a:pt x="608" y="101"/>
                      <a:pt x="608" y="316"/>
                    </a:cubicBezTo>
                    <a:cubicBezTo>
                      <a:pt x="608" y="533"/>
                      <a:pt x="473" y="786"/>
                      <a:pt x="305" y="882"/>
                    </a:cubicBezTo>
                    <a:cubicBezTo>
                      <a:pt x="135" y="981"/>
                      <a:pt x="0" y="880"/>
                      <a:pt x="0" y="666"/>
                    </a:cubicBezTo>
                    <a:cubicBezTo>
                      <a:pt x="0" y="451"/>
                      <a:pt x="135" y="195"/>
                      <a:pt x="305" y="9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37"/>
              <p:cNvSpPr/>
              <p:nvPr/>
            </p:nvSpPr>
            <p:spPr>
              <a:xfrm>
                <a:off x="-1092624" y="2571064"/>
                <a:ext cx="320562" cy="496660"/>
              </a:xfrm>
              <a:custGeom>
                <a:avLst/>
                <a:gdLst/>
                <a:ahLst/>
                <a:cxnLst/>
                <a:rect l="l" t="t" r="r" b="b"/>
                <a:pathLst>
                  <a:path w="537" h="832" extrusionOk="0">
                    <a:moveTo>
                      <a:pt x="476" y="17"/>
                    </a:moveTo>
                    <a:cubicBezTo>
                      <a:pt x="514" y="60"/>
                      <a:pt x="537" y="130"/>
                      <a:pt x="537" y="218"/>
                    </a:cubicBezTo>
                    <a:cubicBezTo>
                      <a:pt x="537" y="437"/>
                      <a:pt x="402" y="688"/>
                      <a:pt x="232" y="786"/>
                    </a:cubicBezTo>
                    <a:cubicBezTo>
                      <a:pt x="169" y="821"/>
                      <a:pt x="109" y="831"/>
                      <a:pt x="62" y="817"/>
                    </a:cubicBezTo>
                    <a:cubicBezTo>
                      <a:pt x="23" y="774"/>
                      <a:pt x="1" y="705"/>
                      <a:pt x="1" y="615"/>
                    </a:cubicBezTo>
                    <a:cubicBezTo>
                      <a:pt x="1" y="398"/>
                      <a:pt x="136" y="144"/>
                      <a:pt x="304" y="48"/>
                    </a:cubicBezTo>
                    <a:cubicBezTo>
                      <a:pt x="369" y="11"/>
                      <a:pt x="426" y="1"/>
                      <a:pt x="476" y="1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37"/>
              <p:cNvSpPr/>
              <p:nvPr/>
            </p:nvSpPr>
            <p:spPr>
              <a:xfrm>
                <a:off x="-980994" y="2429587"/>
                <a:ext cx="56710" cy="90736"/>
              </a:xfrm>
              <a:custGeom>
                <a:avLst/>
                <a:gdLst/>
                <a:ahLst/>
                <a:cxnLst/>
                <a:rect l="l" t="t" r="r" b="b"/>
                <a:pathLst>
                  <a:path w="95" h="152" extrusionOk="0">
                    <a:moveTo>
                      <a:pt x="49" y="15"/>
                    </a:moveTo>
                    <a:cubicBezTo>
                      <a:pt x="74" y="0"/>
                      <a:pt x="94" y="15"/>
                      <a:pt x="94" y="50"/>
                    </a:cubicBezTo>
                    <a:cubicBezTo>
                      <a:pt x="94" y="82"/>
                      <a:pt x="74" y="121"/>
                      <a:pt x="49" y="135"/>
                    </a:cubicBezTo>
                    <a:cubicBezTo>
                      <a:pt x="23" y="152"/>
                      <a:pt x="2" y="135"/>
                      <a:pt x="2" y="103"/>
                    </a:cubicBezTo>
                    <a:cubicBezTo>
                      <a:pt x="0" y="70"/>
                      <a:pt x="21" y="31"/>
                      <a:pt x="49" y="1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37"/>
              <p:cNvSpPr/>
              <p:nvPr/>
            </p:nvSpPr>
            <p:spPr>
              <a:xfrm>
                <a:off x="-1135007" y="2580018"/>
                <a:ext cx="63874" cy="89542"/>
              </a:xfrm>
              <a:custGeom>
                <a:avLst/>
                <a:gdLst/>
                <a:ahLst/>
                <a:cxnLst/>
                <a:rect l="l" t="t" r="r" b="b"/>
                <a:pathLst>
                  <a:path w="107" h="150" extrusionOk="0">
                    <a:moveTo>
                      <a:pt x="25" y="43"/>
                    </a:moveTo>
                    <a:cubicBezTo>
                      <a:pt x="45" y="10"/>
                      <a:pt x="76" y="0"/>
                      <a:pt x="92" y="16"/>
                    </a:cubicBezTo>
                    <a:cubicBezTo>
                      <a:pt x="107" y="35"/>
                      <a:pt x="103" y="76"/>
                      <a:pt x="82" y="106"/>
                    </a:cubicBezTo>
                    <a:cubicBezTo>
                      <a:pt x="62" y="139"/>
                      <a:pt x="31" y="149"/>
                      <a:pt x="15" y="133"/>
                    </a:cubicBezTo>
                    <a:cubicBezTo>
                      <a:pt x="0" y="115"/>
                      <a:pt x="4" y="76"/>
                      <a:pt x="25" y="4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37"/>
              <p:cNvSpPr/>
              <p:nvPr/>
            </p:nvSpPr>
            <p:spPr>
              <a:xfrm>
                <a:off x="-1229325" y="2802082"/>
                <a:ext cx="65665" cy="84767"/>
              </a:xfrm>
              <a:custGeom>
                <a:avLst/>
                <a:gdLst/>
                <a:ahLst/>
                <a:cxnLst/>
                <a:rect l="l" t="t" r="r" b="b"/>
                <a:pathLst>
                  <a:path w="110" h="142" extrusionOk="0">
                    <a:moveTo>
                      <a:pt x="11" y="80"/>
                    </a:moveTo>
                    <a:cubicBezTo>
                      <a:pt x="19" y="43"/>
                      <a:pt x="48" y="11"/>
                      <a:pt x="70" y="7"/>
                    </a:cubicBezTo>
                    <a:cubicBezTo>
                      <a:pt x="97" y="0"/>
                      <a:pt x="109" y="29"/>
                      <a:pt x="101" y="64"/>
                    </a:cubicBezTo>
                    <a:cubicBezTo>
                      <a:pt x="93" y="101"/>
                      <a:pt x="66" y="133"/>
                      <a:pt x="42" y="140"/>
                    </a:cubicBezTo>
                    <a:cubicBezTo>
                      <a:pt x="17" y="142"/>
                      <a:pt x="1" y="115"/>
                      <a:pt x="11" y="8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37"/>
              <p:cNvSpPr/>
              <p:nvPr/>
            </p:nvSpPr>
            <p:spPr>
              <a:xfrm>
                <a:off x="-1229325" y="3005044"/>
                <a:ext cx="64471" cy="89542"/>
              </a:xfrm>
              <a:custGeom>
                <a:avLst/>
                <a:gdLst/>
                <a:ahLst/>
                <a:cxnLst/>
                <a:rect l="l" t="t" r="r" b="b"/>
                <a:pathLst>
                  <a:path w="108" h="150" extrusionOk="0">
                    <a:moveTo>
                      <a:pt x="9" y="121"/>
                    </a:moveTo>
                    <a:cubicBezTo>
                      <a:pt x="1" y="92"/>
                      <a:pt x="15" y="51"/>
                      <a:pt x="40" y="27"/>
                    </a:cubicBezTo>
                    <a:cubicBezTo>
                      <a:pt x="66" y="0"/>
                      <a:pt x="91" y="4"/>
                      <a:pt x="99" y="31"/>
                    </a:cubicBezTo>
                    <a:cubicBezTo>
                      <a:pt x="107" y="59"/>
                      <a:pt x="93" y="100"/>
                      <a:pt x="68" y="125"/>
                    </a:cubicBezTo>
                    <a:cubicBezTo>
                      <a:pt x="46" y="149"/>
                      <a:pt x="19" y="147"/>
                      <a:pt x="9" y="12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37"/>
              <p:cNvSpPr/>
              <p:nvPr/>
            </p:nvSpPr>
            <p:spPr>
              <a:xfrm>
                <a:off x="-1135007" y="3118464"/>
                <a:ext cx="63874" cy="87154"/>
              </a:xfrm>
              <a:custGeom>
                <a:avLst/>
                <a:gdLst/>
                <a:ahLst/>
                <a:cxnLst/>
                <a:rect l="l" t="t" r="r" b="b"/>
                <a:pathLst>
                  <a:path w="107" h="146" extrusionOk="0">
                    <a:moveTo>
                      <a:pt x="25" y="137"/>
                    </a:moveTo>
                    <a:cubicBezTo>
                      <a:pt x="4" y="131"/>
                      <a:pt x="0" y="94"/>
                      <a:pt x="15" y="60"/>
                    </a:cubicBezTo>
                    <a:cubicBezTo>
                      <a:pt x="31" y="23"/>
                      <a:pt x="62" y="0"/>
                      <a:pt x="82" y="9"/>
                    </a:cubicBezTo>
                    <a:cubicBezTo>
                      <a:pt x="103" y="15"/>
                      <a:pt x="107" y="52"/>
                      <a:pt x="92" y="86"/>
                    </a:cubicBezTo>
                    <a:cubicBezTo>
                      <a:pt x="76" y="123"/>
                      <a:pt x="45" y="146"/>
                      <a:pt x="25" y="13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37"/>
              <p:cNvSpPr/>
              <p:nvPr/>
            </p:nvSpPr>
            <p:spPr>
              <a:xfrm>
                <a:off x="-979800" y="3093989"/>
                <a:ext cx="55516" cy="90736"/>
              </a:xfrm>
              <a:custGeom>
                <a:avLst/>
                <a:gdLst/>
                <a:ahLst/>
                <a:cxnLst/>
                <a:rect l="l" t="t" r="r" b="b"/>
                <a:pathLst>
                  <a:path w="93" h="152" extrusionOk="0">
                    <a:moveTo>
                      <a:pt x="47" y="135"/>
                    </a:moveTo>
                    <a:cubicBezTo>
                      <a:pt x="21" y="152"/>
                      <a:pt x="0" y="135"/>
                      <a:pt x="0" y="103"/>
                    </a:cubicBezTo>
                    <a:cubicBezTo>
                      <a:pt x="0" y="70"/>
                      <a:pt x="21" y="31"/>
                      <a:pt x="47" y="15"/>
                    </a:cubicBezTo>
                    <a:cubicBezTo>
                      <a:pt x="72" y="0"/>
                      <a:pt x="92" y="15"/>
                      <a:pt x="92" y="50"/>
                    </a:cubicBezTo>
                    <a:cubicBezTo>
                      <a:pt x="92" y="82"/>
                      <a:pt x="72" y="121"/>
                      <a:pt x="47" y="13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37"/>
              <p:cNvSpPr/>
              <p:nvPr/>
            </p:nvSpPr>
            <p:spPr>
              <a:xfrm>
                <a:off x="-834742" y="2943559"/>
                <a:ext cx="64471" cy="91333"/>
              </a:xfrm>
              <a:custGeom>
                <a:avLst/>
                <a:gdLst/>
                <a:ahLst/>
                <a:cxnLst/>
                <a:rect l="l" t="t" r="r" b="b"/>
                <a:pathLst>
                  <a:path w="108" h="153" extrusionOk="0">
                    <a:moveTo>
                      <a:pt x="82" y="109"/>
                    </a:moveTo>
                    <a:cubicBezTo>
                      <a:pt x="62" y="142"/>
                      <a:pt x="31" y="152"/>
                      <a:pt x="15" y="134"/>
                    </a:cubicBezTo>
                    <a:cubicBezTo>
                      <a:pt x="1" y="117"/>
                      <a:pt x="5" y="74"/>
                      <a:pt x="25" y="46"/>
                    </a:cubicBezTo>
                    <a:cubicBezTo>
                      <a:pt x="46" y="11"/>
                      <a:pt x="76" y="1"/>
                      <a:pt x="93" y="19"/>
                    </a:cubicBezTo>
                    <a:cubicBezTo>
                      <a:pt x="107" y="36"/>
                      <a:pt x="103" y="74"/>
                      <a:pt x="82" y="10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37"/>
              <p:cNvSpPr/>
              <p:nvPr/>
            </p:nvSpPr>
            <p:spPr>
              <a:xfrm>
                <a:off x="-741618" y="2726270"/>
                <a:ext cx="65068" cy="84767"/>
              </a:xfrm>
              <a:custGeom>
                <a:avLst/>
                <a:gdLst/>
                <a:ahLst/>
                <a:cxnLst/>
                <a:rect l="l" t="t" r="r" b="b"/>
                <a:pathLst>
                  <a:path w="109" h="142" extrusionOk="0">
                    <a:moveTo>
                      <a:pt x="98" y="64"/>
                    </a:moveTo>
                    <a:cubicBezTo>
                      <a:pt x="90" y="99"/>
                      <a:pt x="62" y="132"/>
                      <a:pt x="39" y="138"/>
                    </a:cubicBezTo>
                    <a:cubicBezTo>
                      <a:pt x="12" y="142"/>
                      <a:pt x="0" y="115"/>
                      <a:pt x="8" y="78"/>
                    </a:cubicBezTo>
                    <a:cubicBezTo>
                      <a:pt x="16" y="44"/>
                      <a:pt x="43" y="9"/>
                      <a:pt x="68" y="5"/>
                    </a:cubicBezTo>
                    <a:cubicBezTo>
                      <a:pt x="92" y="1"/>
                      <a:pt x="109" y="27"/>
                      <a:pt x="98" y="6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37"/>
              <p:cNvSpPr/>
              <p:nvPr/>
            </p:nvSpPr>
            <p:spPr>
              <a:xfrm>
                <a:off x="-741618" y="2518532"/>
                <a:ext cx="62680" cy="90139"/>
              </a:xfrm>
              <a:custGeom>
                <a:avLst/>
                <a:gdLst/>
                <a:ahLst/>
                <a:cxnLst/>
                <a:rect l="l" t="t" r="r" b="b"/>
                <a:pathLst>
                  <a:path w="105" h="151" extrusionOk="0">
                    <a:moveTo>
                      <a:pt x="98" y="31"/>
                    </a:moveTo>
                    <a:cubicBezTo>
                      <a:pt x="104" y="58"/>
                      <a:pt x="92" y="99"/>
                      <a:pt x="68" y="126"/>
                    </a:cubicBezTo>
                    <a:cubicBezTo>
                      <a:pt x="41" y="150"/>
                      <a:pt x="16" y="148"/>
                      <a:pt x="8" y="119"/>
                    </a:cubicBezTo>
                    <a:cubicBezTo>
                      <a:pt x="0" y="93"/>
                      <a:pt x="12" y="52"/>
                      <a:pt x="39" y="25"/>
                    </a:cubicBezTo>
                    <a:cubicBezTo>
                      <a:pt x="64" y="1"/>
                      <a:pt x="90" y="3"/>
                      <a:pt x="98" y="3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37"/>
              <p:cNvSpPr/>
              <p:nvPr/>
            </p:nvSpPr>
            <p:spPr>
              <a:xfrm>
                <a:off x="-834742" y="2407500"/>
                <a:ext cx="64471" cy="88348"/>
              </a:xfrm>
              <a:custGeom>
                <a:avLst/>
                <a:gdLst/>
                <a:ahLst/>
                <a:cxnLst/>
                <a:rect l="l" t="t" r="r" b="b"/>
                <a:pathLst>
                  <a:path w="108" h="148" extrusionOk="0">
                    <a:moveTo>
                      <a:pt x="82" y="9"/>
                    </a:moveTo>
                    <a:cubicBezTo>
                      <a:pt x="103" y="17"/>
                      <a:pt x="107" y="52"/>
                      <a:pt x="93" y="89"/>
                    </a:cubicBezTo>
                    <a:cubicBezTo>
                      <a:pt x="76" y="125"/>
                      <a:pt x="50" y="148"/>
                      <a:pt x="25" y="140"/>
                    </a:cubicBezTo>
                    <a:cubicBezTo>
                      <a:pt x="5" y="132"/>
                      <a:pt x="1" y="97"/>
                      <a:pt x="15" y="60"/>
                    </a:cubicBezTo>
                    <a:cubicBezTo>
                      <a:pt x="31" y="25"/>
                      <a:pt x="62" y="1"/>
                      <a:pt x="82" y="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37"/>
              <p:cNvSpPr/>
              <p:nvPr/>
            </p:nvSpPr>
            <p:spPr>
              <a:xfrm>
                <a:off x="-4039157" y="-434566"/>
                <a:ext cx="1425517" cy="2206318"/>
              </a:xfrm>
              <a:custGeom>
                <a:avLst/>
                <a:gdLst/>
                <a:ahLst/>
                <a:cxnLst/>
                <a:rect l="l" t="t" r="r" b="b"/>
                <a:pathLst>
                  <a:path w="2388" h="3696" extrusionOk="0">
                    <a:moveTo>
                      <a:pt x="334" y="1"/>
                    </a:moveTo>
                    <a:cubicBezTo>
                      <a:pt x="246" y="400"/>
                      <a:pt x="39" y="1261"/>
                      <a:pt x="0" y="1824"/>
                    </a:cubicBezTo>
                    <a:lnTo>
                      <a:pt x="164" y="2505"/>
                    </a:lnTo>
                    <a:lnTo>
                      <a:pt x="2230" y="3696"/>
                    </a:lnTo>
                    <a:lnTo>
                      <a:pt x="2388" y="114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37"/>
              <p:cNvSpPr/>
              <p:nvPr/>
            </p:nvSpPr>
            <p:spPr>
              <a:xfrm>
                <a:off x="-6709305" y="2424812"/>
                <a:ext cx="1752048" cy="1895905"/>
              </a:xfrm>
              <a:custGeom>
                <a:avLst/>
                <a:gdLst/>
                <a:ahLst/>
                <a:cxnLst/>
                <a:rect l="l" t="t" r="r" b="b"/>
                <a:pathLst>
                  <a:path w="2935" h="3176" extrusionOk="0">
                    <a:moveTo>
                      <a:pt x="1" y="0"/>
                    </a:moveTo>
                    <a:lnTo>
                      <a:pt x="91" y="1995"/>
                    </a:lnTo>
                    <a:lnTo>
                      <a:pt x="2088" y="3149"/>
                    </a:lnTo>
                    <a:lnTo>
                      <a:pt x="2088" y="3176"/>
                    </a:lnTo>
                    <a:lnTo>
                      <a:pt x="2824" y="2752"/>
                    </a:lnTo>
                    <a:lnTo>
                      <a:pt x="2935" y="356"/>
                    </a:lnTo>
                    <a:lnTo>
                      <a:pt x="1959" y="1093"/>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37"/>
              <p:cNvSpPr/>
              <p:nvPr/>
            </p:nvSpPr>
            <p:spPr>
              <a:xfrm>
                <a:off x="-5495113" y="2787159"/>
                <a:ext cx="525913" cy="1518634"/>
              </a:xfrm>
              <a:custGeom>
                <a:avLst/>
                <a:gdLst/>
                <a:ahLst/>
                <a:cxnLst/>
                <a:rect l="l" t="t" r="r" b="b"/>
                <a:pathLst>
                  <a:path w="881" h="2544" extrusionOk="0">
                    <a:moveTo>
                      <a:pt x="94" y="2544"/>
                    </a:moveTo>
                    <a:lnTo>
                      <a:pt x="790" y="2145"/>
                    </a:lnTo>
                    <a:lnTo>
                      <a:pt x="880" y="175"/>
                    </a:lnTo>
                    <a:lnTo>
                      <a:pt x="567" y="1"/>
                    </a:lnTo>
                    <a:lnTo>
                      <a:pt x="0" y="43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37"/>
              <p:cNvSpPr/>
              <p:nvPr/>
            </p:nvSpPr>
            <p:spPr>
              <a:xfrm>
                <a:off x="-5039642" y="1618336"/>
                <a:ext cx="2292885" cy="2459424"/>
              </a:xfrm>
              <a:custGeom>
                <a:avLst/>
                <a:gdLst/>
                <a:ahLst/>
                <a:cxnLst/>
                <a:rect l="l" t="t" r="r" b="b"/>
                <a:pathLst>
                  <a:path w="3841" h="4120" extrusionOk="0">
                    <a:moveTo>
                      <a:pt x="3841" y="1"/>
                    </a:moveTo>
                    <a:lnTo>
                      <a:pt x="1" y="2168"/>
                    </a:lnTo>
                    <a:lnTo>
                      <a:pt x="1" y="4119"/>
                    </a:lnTo>
                    <a:lnTo>
                      <a:pt x="3841" y="195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37"/>
              <p:cNvSpPr/>
              <p:nvPr/>
            </p:nvSpPr>
            <p:spPr>
              <a:xfrm>
                <a:off x="-4526864" y="2086939"/>
                <a:ext cx="1533565" cy="1547288"/>
              </a:xfrm>
              <a:custGeom>
                <a:avLst/>
                <a:gdLst/>
                <a:ahLst/>
                <a:cxnLst/>
                <a:rect l="l" t="t" r="r" b="b"/>
                <a:pathLst>
                  <a:path w="2569" h="2592" extrusionOk="0">
                    <a:moveTo>
                      <a:pt x="2269" y="0"/>
                    </a:moveTo>
                    <a:cubicBezTo>
                      <a:pt x="2218" y="0"/>
                      <a:pt x="2155" y="14"/>
                      <a:pt x="2086" y="55"/>
                    </a:cubicBezTo>
                    <a:lnTo>
                      <a:pt x="1255" y="536"/>
                    </a:lnTo>
                    <a:cubicBezTo>
                      <a:pt x="1120" y="615"/>
                      <a:pt x="1052" y="812"/>
                      <a:pt x="919" y="1278"/>
                    </a:cubicBezTo>
                    <a:cubicBezTo>
                      <a:pt x="881" y="1417"/>
                      <a:pt x="823" y="1628"/>
                      <a:pt x="817" y="1651"/>
                    </a:cubicBezTo>
                    <a:lnTo>
                      <a:pt x="1" y="2285"/>
                    </a:lnTo>
                    <a:lnTo>
                      <a:pt x="240" y="2592"/>
                    </a:lnTo>
                    <a:lnTo>
                      <a:pt x="1050" y="1958"/>
                    </a:lnTo>
                    <a:cubicBezTo>
                      <a:pt x="1142" y="1886"/>
                      <a:pt x="1185" y="1759"/>
                      <a:pt x="1290" y="1383"/>
                    </a:cubicBezTo>
                    <a:cubicBezTo>
                      <a:pt x="1339" y="1207"/>
                      <a:pt x="1423" y="912"/>
                      <a:pt x="1447" y="871"/>
                    </a:cubicBezTo>
                    <a:lnTo>
                      <a:pt x="2276" y="394"/>
                    </a:lnTo>
                    <a:lnTo>
                      <a:pt x="2562" y="411"/>
                    </a:lnTo>
                    <a:cubicBezTo>
                      <a:pt x="2568" y="237"/>
                      <a:pt x="2515" y="104"/>
                      <a:pt x="2411" y="40"/>
                    </a:cubicBezTo>
                    <a:cubicBezTo>
                      <a:pt x="2382" y="21"/>
                      <a:pt x="2333" y="0"/>
                      <a:pt x="22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37"/>
              <p:cNvSpPr/>
              <p:nvPr/>
            </p:nvSpPr>
            <p:spPr>
              <a:xfrm>
                <a:off x="-3571747" y="2403918"/>
                <a:ext cx="1284039" cy="811252"/>
              </a:xfrm>
              <a:custGeom>
                <a:avLst/>
                <a:gdLst/>
                <a:ahLst/>
                <a:cxnLst/>
                <a:rect l="l" t="t" r="r" b="b"/>
                <a:pathLst>
                  <a:path w="2151" h="1359" extrusionOk="0">
                    <a:moveTo>
                      <a:pt x="2151" y="0"/>
                    </a:moveTo>
                    <a:lnTo>
                      <a:pt x="1" y="1240"/>
                    </a:lnTo>
                    <a:lnTo>
                      <a:pt x="1" y="1359"/>
                    </a:lnTo>
                    <a:lnTo>
                      <a:pt x="2151" y="115"/>
                    </a:lnTo>
                    <a:close/>
                  </a:path>
                </a:pathLst>
              </a:custGeom>
              <a:solidFill>
                <a:srgbClr val="4140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37"/>
              <p:cNvSpPr/>
              <p:nvPr/>
            </p:nvSpPr>
            <p:spPr>
              <a:xfrm>
                <a:off x="-4923834" y="1555059"/>
                <a:ext cx="4347587" cy="3470653"/>
              </a:xfrm>
              <a:custGeom>
                <a:avLst/>
                <a:gdLst/>
                <a:ahLst/>
                <a:cxnLst/>
                <a:rect l="l" t="t" r="r" b="b"/>
                <a:pathLst>
                  <a:path w="7283" h="5814" extrusionOk="0">
                    <a:moveTo>
                      <a:pt x="7282" y="839"/>
                    </a:moveTo>
                    <a:lnTo>
                      <a:pt x="6126" y="103"/>
                    </a:lnTo>
                    <a:cubicBezTo>
                      <a:pt x="5809" y="1"/>
                      <a:pt x="5601" y="132"/>
                      <a:pt x="5431" y="230"/>
                    </a:cubicBezTo>
                    <a:lnTo>
                      <a:pt x="1175" y="2707"/>
                    </a:lnTo>
                    <a:cubicBezTo>
                      <a:pt x="564" y="3063"/>
                      <a:pt x="1" y="4422"/>
                      <a:pt x="649" y="5140"/>
                    </a:cubicBezTo>
                    <a:lnTo>
                      <a:pt x="1730" y="5813"/>
                    </a:lnTo>
                    <a:cubicBezTo>
                      <a:pt x="1546" y="5588"/>
                      <a:pt x="1501" y="5322"/>
                      <a:pt x="1505" y="4847"/>
                    </a:cubicBezTo>
                    <a:cubicBezTo>
                      <a:pt x="1593" y="4293"/>
                      <a:pt x="1832" y="3730"/>
                      <a:pt x="2270" y="3475"/>
                    </a:cubicBezTo>
                    <a:lnTo>
                      <a:pt x="6748" y="850"/>
                    </a:lnTo>
                    <a:cubicBezTo>
                      <a:pt x="7033" y="749"/>
                      <a:pt x="7176" y="745"/>
                      <a:pt x="7282"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37"/>
              <p:cNvSpPr/>
              <p:nvPr/>
            </p:nvSpPr>
            <p:spPr>
              <a:xfrm>
                <a:off x="-4742959" y="1701908"/>
                <a:ext cx="4166711" cy="3318431"/>
              </a:xfrm>
              <a:custGeom>
                <a:avLst/>
                <a:gdLst/>
                <a:ahLst/>
                <a:cxnLst/>
                <a:rect l="l" t="t" r="r" b="b"/>
                <a:pathLst>
                  <a:path w="6980" h="5559" extrusionOk="0">
                    <a:moveTo>
                      <a:pt x="6979" y="593"/>
                    </a:moveTo>
                    <a:lnTo>
                      <a:pt x="6050" y="0"/>
                    </a:lnTo>
                    <a:cubicBezTo>
                      <a:pt x="5864" y="14"/>
                      <a:pt x="5721" y="104"/>
                      <a:pt x="5594" y="176"/>
                    </a:cubicBezTo>
                    <a:lnTo>
                      <a:pt x="3426" y="1393"/>
                    </a:lnTo>
                    <a:lnTo>
                      <a:pt x="3284" y="1277"/>
                    </a:lnTo>
                    <a:lnTo>
                      <a:pt x="803" y="2721"/>
                    </a:lnTo>
                    <a:cubicBezTo>
                      <a:pt x="551" y="2868"/>
                      <a:pt x="301" y="3175"/>
                      <a:pt x="136" y="3544"/>
                    </a:cubicBezTo>
                    <a:cubicBezTo>
                      <a:pt x="1" y="4018"/>
                      <a:pt x="21" y="4536"/>
                      <a:pt x="342" y="4896"/>
                    </a:cubicBezTo>
                    <a:lnTo>
                      <a:pt x="1406" y="5559"/>
                    </a:lnTo>
                    <a:cubicBezTo>
                      <a:pt x="1241" y="5362"/>
                      <a:pt x="1148" y="4972"/>
                      <a:pt x="1200" y="4605"/>
                    </a:cubicBezTo>
                    <a:cubicBezTo>
                      <a:pt x="1273" y="4078"/>
                      <a:pt x="1607" y="3443"/>
                      <a:pt x="1965" y="3235"/>
                    </a:cubicBezTo>
                    <a:lnTo>
                      <a:pt x="6443" y="608"/>
                    </a:lnTo>
                    <a:cubicBezTo>
                      <a:pt x="6730" y="503"/>
                      <a:pt x="6873" y="499"/>
                      <a:pt x="6979" y="593"/>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37"/>
              <p:cNvSpPr/>
              <p:nvPr/>
            </p:nvSpPr>
            <p:spPr>
              <a:xfrm>
                <a:off x="-4738183" y="3911210"/>
                <a:ext cx="835133" cy="1106741"/>
              </a:xfrm>
              <a:custGeom>
                <a:avLst/>
                <a:gdLst/>
                <a:ahLst/>
                <a:cxnLst/>
                <a:rect l="l" t="t" r="r" b="b"/>
                <a:pathLst>
                  <a:path w="1399" h="1854" extrusionOk="0">
                    <a:moveTo>
                      <a:pt x="87" y="0"/>
                    </a:moveTo>
                    <a:cubicBezTo>
                      <a:pt x="1" y="426"/>
                      <a:pt x="48" y="872"/>
                      <a:pt x="334" y="1191"/>
                    </a:cubicBezTo>
                    <a:lnTo>
                      <a:pt x="1398" y="1854"/>
                    </a:lnTo>
                    <a:cubicBezTo>
                      <a:pt x="1233" y="1657"/>
                      <a:pt x="1140" y="1265"/>
                      <a:pt x="1192" y="900"/>
                    </a:cubicBezTo>
                    <a:cubicBezTo>
                      <a:pt x="1202" y="823"/>
                      <a:pt x="1220" y="747"/>
                      <a:pt x="1241" y="667"/>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37"/>
              <p:cNvSpPr/>
              <p:nvPr/>
            </p:nvSpPr>
            <p:spPr>
              <a:xfrm>
                <a:off x="-4695203" y="4292062"/>
                <a:ext cx="792153" cy="725888"/>
              </a:xfrm>
              <a:custGeom>
                <a:avLst/>
                <a:gdLst/>
                <a:ahLst/>
                <a:cxnLst/>
                <a:rect l="l" t="t" r="r" b="b"/>
                <a:pathLst>
                  <a:path w="1327" h="1216" extrusionOk="0">
                    <a:moveTo>
                      <a:pt x="0" y="0"/>
                    </a:moveTo>
                    <a:cubicBezTo>
                      <a:pt x="37" y="203"/>
                      <a:pt x="123" y="395"/>
                      <a:pt x="262" y="553"/>
                    </a:cubicBezTo>
                    <a:lnTo>
                      <a:pt x="1326" y="1216"/>
                    </a:lnTo>
                    <a:cubicBezTo>
                      <a:pt x="1220" y="1087"/>
                      <a:pt x="1142" y="878"/>
                      <a:pt x="1118" y="647"/>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37"/>
              <p:cNvSpPr/>
              <p:nvPr/>
            </p:nvSpPr>
            <p:spPr>
              <a:xfrm>
                <a:off x="-2874512" y="2699407"/>
                <a:ext cx="1284636" cy="879901"/>
              </a:xfrm>
              <a:custGeom>
                <a:avLst/>
                <a:gdLst/>
                <a:ahLst/>
                <a:cxnLst/>
                <a:rect l="l" t="t" r="r" b="b"/>
                <a:pathLst>
                  <a:path w="2152" h="1474" extrusionOk="0">
                    <a:moveTo>
                      <a:pt x="2151" y="1"/>
                    </a:moveTo>
                    <a:lnTo>
                      <a:pt x="1" y="1242"/>
                    </a:lnTo>
                    <a:lnTo>
                      <a:pt x="1" y="1474"/>
                    </a:lnTo>
                    <a:lnTo>
                      <a:pt x="2151" y="234"/>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37"/>
              <p:cNvSpPr/>
              <p:nvPr/>
            </p:nvSpPr>
            <p:spPr>
              <a:xfrm>
                <a:off x="-2874512" y="2838496"/>
                <a:ext cx="1284636" cy="1260156"/>
              </a:xfrm>
              <a:custGeom>
                <a:avLst/>
                <a:gdLst/>
                <a:ahLst/>
                <a:cxnLst/>
                <a:rect l="l" t="t" r="r" b="b"/>
                <a:pathLst>
                  <a:path w="2152" h="2111" extrusionOk="0">
                    <a:moveTo>
                      <a:pt x="2151" y="1"/>
                    </a:moveTo>
                    <a:lnTo>
                      <a:pt x="1" y="1241"/>
                    </a:lnTo>
                    <a:lnTo>
                      <a:pt x="1" y="2110"/>
                    </a:lnTo>
                    <a:lnTo>
                      <a:pt x="2151" y="868"/>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37"/>
              <p:cNvSpPr/>
              <p:nvPr/>
            </p:nvSpPr>
            <p:spPr>
              <a:xfrm>
                <a:off x="-2874512" y="2838496"/>
                <a:ext cx="1284636" cy="811849"/>
              </a:xfrm>
              <a:custGeom>
                <a:avLst/>
                <a:gdLst/>
                <a:ahLst/>
                <a:cxnLst/>
                <a:rect l="l" t="t" r="r" b="b"/>
                <a:pathLst>
                  <a:path w="2152" h="1360" extrusionOk="0">
                    <a:moveTo>
                      <a:pt x="2151" y="1"/>
                    </a:moveTo>
                    <a:lnTo>
                      <a:pt x="1" y="1241"/>
                    </a:lnTo>
                    <a:lnTo>
                      <a:pt x="1" y="1359"/>
                    </a:lnTo>
                    <a:lnTo>
                      <a:pt x="2151" y="115"/>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37"/>
              <p:cNvSpPr/>
              <p:nvPr/>
            </p:nvSpPr>
            <p:spPr>
              <a:xfrm>
                <a:off x="-2874512" y="3148909"/>
                <a:ext cx="1284636" cy="1027944"/>
              </a:xfrm>
              <a:custGeom>
                <a:avLst/>
                <a:gdLst/>
                <a:ahLst/>
                <a:cxnLst/>
                <a:rect l="l" t="t" r="r" b="b"/>
                <a:pathLst>
                  <a:path w="2152" h="1722" extrusionOk="0">
                    <a:moveTo>
                      <a:pt x="2151" y="1"/>
                    </a:moveTo>
                    <a:lnTo>
                      <a:pt x="1" y="1242"/>
                    </a:lnTo>
                    <a:lnTo>
                      <a:pt x="1" y="1721"/>
                    </a:lnTo>
                    <a:lnTo>
                      <a:pt x="2151" y="48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37"/>
              <p:cNvSpPr/>
              <p:nvPr/>
            </p:nvSpPr>
            <p:spPr>
              <a:xfrm>
                <a:off x="-3063745" y="2589569"/>
                <a:ext cx="1471482" cy="854232"/>
              </a:xfrm>
              <a:custGeom>
                <a:avLst/>
                <a:gdLst/>
                <a:ahLst/>
                <a:cxnLst/>
                <a:rect l="l" t="t" r="r" b="b"/>
                <a:pathLst>
                  <a:path w="2465" h="1431" extrusionOk="0">
                    <a:moveTo>
                      <a:pt x="2151" y="0"/>
                    </a:moveTo>
                    <a:lnTo>
                      <a:pt x="1" y="1242"/>
                    </a:lnTo>
                    <a:lnTo>
                      <a:pt x="312" y="1431"/>
                    </a:lnTo>
                    <a:lnTo>
                      <a:pt x="2464" y="189"/>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37"/>
              <p:cNvSpPr/>
              <p:nvPr/>
            </p:nvSpPr>
            <p:spPr>
              <a:xfrm>
                <a:off x="-2716918" y="-373080"/>
                <a:ext cx="1365225" cy="2205721"/>
              </a:xfrm>
              <a:custGeom>
                <a:avLst/>
                <a:gdLst/>
                <a:ahLst/>
                <a:cxnLst/>
                <a:rect l="l" t="t" r="r" b="b"/>
                <a:pathLst>
                  <a:path w="2287" h="3695" extrusionOk="0">
                    <a:moveTo>
                      <a:pt x="115" y="1011"/>
                    </a:moveTo>
                    <a:lnTo>
                      <a:pt x="1" y="2979"/>
                    </a:lnTo>
                    <a:lnTo>
                      <a:pt x="32" y="3621"/>
                    </a:lnTo>
                    <a:cubicBezTo>
                      <a:pt x="208" y="3693"/>
                      <a:pt x="277" y="3695"/>
                      <a:pt x="854" y="3362"/>
                    </a:cubicBezTo>
                    <a:cubicBezTo>
                      <a:pt x="1190" y="2789"/>
                      <a:pt x="1734" y="2384"/>
                      <a:pt x="2286" y="1974"/>
                    </a:cubicBezTo>
                    <a:lnTo>
                      <a:pt x="2286" y="0"/>
                    </a:lnTo>
                    <a:lnTo>
                      <a:pt x="445" y="1064"/>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37"/>
              <p:cNvSpPr/>
              <p:nvPr/>
            </p:nvSpPr>
            <p:spPr>
              <a:xfrm>
                <a:off x="-1481834" y="414293"/>
                <a:ext cx="441146" cy="403537"/>
              </a:xfrm>
              <a:custGeom>
                <a:avLst/>
                <a:gdLst/>
                <a:ahLst/>
                <a:cxnLst/>
                <a:rect l="l" t="t" r="r" b="b"/>
                <a:pathLst>
                  <a:path w="739" h="676" extrusionOk="0">
                    <a:moveTo>
                      <a:pt x="289" y="627"/>
                    </a:moveTo>
                    <a:cubicBezTo>
                      <a:pt x="481" y="576"/>
                      <a:pt x="704" y="459"/>
                      <a:pt x="720" y="256"/>
                    </a:cubicBezTo>
                    <a:cubicBezTo>
                      <a:pt x="739" y="54"/>
                      <a:pt x="616" y="1"/>
                      <a:pt x="424" y="52"/>
                    </a:cubicBezTo>
                    <a:cubicBezTo>
                      <a:pt x="231" y="103"/>
                      <a:pt x="53" y="275"/>
                      <a:pt x="25" y="439"/>
                    </a:cubicBezTo>
                    <a:cubicBezTo>
                      <a:pt x="0" y="602"/>
                      <a:pt x="96" y="676"/>
                      <a:pt x="289" y="62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37"/>
              <p:cNvSpPr/>
              <p:nvPr/>
            </p:nvSpPr>
            <p:spPr>
              <a:xfrm>
                <a:off x="-2706770" y="-436953"/>
                <a:ext cx="1306127" cy="871543"/>
              </a:xfrm>
              <a:custGeom>
                <a:avLst/>
                <a:gdLst/>
                <a:ahLst/>
                <a:cxnLst/>
                <a:rect l="l" t="t" r="r" b="b"/>
                <a:pathLst>
                  <a:path w="2188" h="1460" extrusionOk="0">
                    <a:moveTo>
                      <a:pt x="0" y="1459"/>
                    </a:moveTo>
                    <a:lnTo>
                      <a:pt x="19" y="1324"/>
                    </a:lnTo>
                    <a:lnTo>
                      <a:pt x="2187" y="1"/>
                    </a:lnTo>
                    <a:lnTo>
                      <a:pt x="2187" y="19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37"/>
              <p:cNvSpPr/>
              <p:nvPr/>
            </p:nvSpPr>
            <p:spPr>
              <a:xfrm>
                <a:off x="-1412588" y="-384422"/>
                <a:ext cx="201172" cy="956907"/>
              </a:xfrm>
              <a:custGeom>
                <a:avLst/>
                <a:gdLst/>
                <a:ahLst/>
                <a:cxnLst/>
                <a:rect l="l" t="t" r="r" b="b"/>
                <a:pathLst>
                  <a:path w="337" h="1603" extrusionOk="0">
                    <a:moveTo>
                      <a:pt x="181" y="1"/>
                    </a:moveTo>
                    <a:lnTo>
                      <a:pt x="336" y="1461"/>
                    </a:lnTo>
                    <a:lnTo>
                      <a:pt x="107" y="1603"/>
                    </a:lnTo>
                    <a:lnTo>
                      <a:pt x="1" y="12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37"/>
              <p:cNvSpPr/>
              <p:nvPr/>
            </p:nvSpPr>
            <p:spPr>
              <a:xfrm>
                <a:off x="-2758108" y="399967"/>
                <a:ext cx="1507299" cy="1516247"/>
              </a:xfrm>
              <a:custGeom>
                <a:avLst/>
                <a:gdLst/>
                <a:ahLst/>
                <a:cxnLst/>
                <a:rect l="l" t="t" r="r" b="b"/>
                <a:pathLst>
                  <a:path w="2525" h="2540" extrusionOk="0">
                    <a:moveTo>
                      <a:pt x="2365" y="102"/>
                    </a:moveTo>
                    <a:cubicBezTo>
                      <a:pt x="1962" y="334"/>
                      <a:pt x="1056" y="771"/>
                      <a:pt x="645" y="1852"/>
                    </a:cubicBezTo>
                    <a:cubicBezTo>
                      <a:pt x="596" y="1979"/>
                      <a:pt x="96" y="1739"/>
                      <a:pt x="74" y="1592"/>
                    </a:cubicBezTo>
                    <a:cubicBezTo>
                      <a:pt x="11" y="1629"/>
                      <a:pt x="2" y="2152"/>
                      <a:pt x="0" y="2351"/>
                    </a:cubicBezTo>
                    <a:cubicBezTo>
                      <a:pt x="90" y="2539"/>
                      <a:pt x="1056" y="1938"/>
                      <a:pt x="1404" y="1897"/>
                    </a:cubicBezTo>
                    <a:cubicBezTo>
                      <a:pt x="1610" y="1590"/>
                      <a:pt x="1608" y="782"/>
                      <a:pt x="2355" y="714"/>
                    </a:cubicBezTo>
                    <a:cubicBezTo>
                      <a:pt x="2455" y="323"/>
                      <a:pt x="2525" y="0"/>
                      <a:pt x="2365" y="10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37"/>
              <p:cNvSpPr/>
              <p:nvPr/>
            </p:nvSpPr>
            <p:spPr>
              <a:xfrm>
                <a:off x="-2444113" y="217898"/>
                <a:ext cx="71037" cy="1425511"/>
              </a:xfrm>
              <a:custGeom>
                <a:avLst/>
                <a:gdLst/>
                <a:ahLst/>
                <a:cxnLst/>
                <a:rect l="l" t="t" r="r" b="b"/>
                <a:pathLst>
                  <a:path w="119" h="2388" extrusionOk="0">
                    <a:moveTo>
                      <a:pt x="0" y="70"/>
                    </a:moveTo>
                    <a:lnTo>
                      <a:pt x="119" y="0"/>
                    </a:lnTo>
                    <a:lnTo>
                      <a:pt x="119" y="2322"/>
                    </a:lnTo>
                    <a:lnTo>
                      <a:pt x="0" y="238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37"/>
              <p:cNvSpPr/>
              <p:nvPr/>
            </p:nvSpPr>
            <p:spPr>
              <a:xfrm>
                <a:off x="-3937079" y="-1312675"/>
                <a:ext cx="2543604" cy="1665484"/>
              </a:xfrm>
              <a:custGeom>
                <a:avLst/>
                <a:gdLst/>
                <a:ahLst/>
                <a:cxnLst/>
                <a:rect l="l" t="t" r="r" b="b"/>
                <a:pathLst>
                  <a:path w="4261" h="2790" extrusionOk="0">
                    <a:moveTo>
                      <a:pt x="1" y="1586"/>
                    </a:moveTo>
                    <a:cubicBezTo>
                      <a:pt x="1" y="1574"/>
                      <a:pt x="5" y="1562"/>
                      <a:pt x="15" y="1545"/>
                    </a:cubicBezTo>
                    <a:cubicBezTo>
                      <a:pt x="159" y="1271"/>
                      <a:pt x="1366" y="361"/>
                      <a:pt x="2024" y="40"/>
                    </a:cubicBezTo>
                    <a:cubicBezTo>
                      <a:pt x="2100" y="1"/>
                      <a:pt x="2157" y="3"/>
                      <a:pt x="2200" y="29"/>
                    </a:cubicBezTo>
                    <a:cubicBezTo>
                      <a:pt x="2202" y="29"/>
                      <a:pt x="2204" y="31"/>
                      <a:pt x="2209" y="31"/>
                    </a:cubicBezTo>
                    <a:lnTo>
                      <a:pt x="4261" y="1220"/>
                    </a:lnTo>
                    <a:lnTo>
                      <a:pt x="2082" y="2789"/>
                    </a:lnTo>
                    <a:lnTo>
                      <a:pt x="3" y="1586"/>
                    </a:lnTo>
                    <a:lnTo>
                      <a:pt x="1" y="1588"/>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37"/>
              <p:cNvSpPr/>
              <p:nvPr/>
            </p:nvSpPr>
            <p:spPr>
              <a:xfrm>
                <a:off x="-3968718" y="-365917"/>
                <a:ext cx="1273294" cy="800507"/>
              </a:xfrm>
              <a:custGeom>
                <a:avLst/>
                <a:gdLst/>
                <a:ahLst/>
                <a:cxnLst/>
                <a:rect l="l" t="t" r="r" b="b"/>
                <a:pathLst>
                  <a:path w="2133" h="1341" extrusionOk="0">
                    <a:moveTo>
                      <a:pt x="2114" y="1340"/>
                    </a:moveTo>
                    <a:lnTo>
                      <a:pt x="2133" y="1205"/>
                    </a:lnTo>
                    <a:lnTo>
                      <a:pt x="54" y="0"/>
                    </a:lnTo>
                    <a:lnTo>
                      <a:pt x="1" y="12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37"/>
              <p:cNvSpPr/>
              <p:nvPr/>
            </p:nvSpPr>
            <p:spPr>
              <a:xfrm>
                <a:off x="-4057663" y="568306"/>
                <a:ext cx="1342541" cy="1330596"/>
              </a:xfrm>
              <a:custGeom>
                <a:avLst/>
                <a:gdLst/>
                <a:ahLst/>
                <a:cxnLst/>
                <a:rect l="l" t="t" r="r" b="b"/>
                <a:pathLst>
                  <a:path w="2249" h="2229" extrusionOk="0">
                    <a:moveTo>
                      <a:pt x="2249" y="1310"/>
                    </a:moveTo>
                    <a:lnTo>
                      <a:pt x="43" y="0"/>
                    </a:lnTo>
                    <a:lnTo>
                      <a:pt x="0" y="359"/>
                    </a:lnTo>
                    <a:lnTo>
                      <a:pt x="2196" y="2228"/>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37"/>
              <p:cNvSpPr/>
              <p:nvPr/>
            </p:nvSpPr>
            <p:spPr>
              <a:xfrm>
                <a:off x="-5550032" y="1368215"/>
                <a:ext cx="2714332" cy="3136959"/>
              </a:xfrm>
              <a:custGeom>
                <a:avLst/>
                <a:gdLst/>
                <a:ahLst/>
                <a:cxnLst/>
                <a:rect l="l" t="t" r="r" b="b"/>
                <a:pathLst>
                  <a:path w="4547" h="5255" extrusionOk="0">
                    <a:moveTo>
                      <a:pt x="129" y="5185"/>
                    </a:moveTo>
                    <a:lnTo>
                      <a:pt x="117" y="5015"/>
                    </a:lnTo>
                    <a:cubicBezTo>
                      <a:pt x="115" y="4989"/>
                      <a:pt x="96" y="4919"/>
                      <a:pt x="119" y="4907"/>
                    </a:cubicBezTo>
                    <a:lnTo>
                      <a:pt x="324" y="4788"/>
                    </a:lnTo>
                    <a:cubicBezTo>
                      <a:pt x="393" y="4747"/>
                      <a:pt x="465" y="4610"/>
                      <a:pt x="475" y="4512"/>
                    </a:cubicBezTo>
                    <a:lnTo>
                      <a:pt x="706" y="2752"/>
                    </a:lnTo>
                    <a:cubicBezTo>
                      <a:pt x="741" y="2509"/>
                      <a:pt x="538" y="2535"/>
                      <a:pt x="401" y="2630"/>
                    </a:cubicBezTo>
                    <a:lnTo>
                      <a:pt x="6" y="2902"/>
                    </a:lnTo>
                    <a:cubicBezTo>
                      <a:pt x="4" y="2887"/>
                      <a:pt x="4" y="2877"/>
                      <a:pt x="4" y="2867"/>
                    </a:cubicBezTo>
                    <a:cubicBezTo>
                      <a:pt x="0" y="2822"/>
                      <a:pt x="25" y="2763"/>
                      <a:pt x="64" y="2730"/>
                    </a:cubicBezTo>
                    <a:cubicBezTo>
                      <a:pt x="1486" y="1484"/>
                      <a:pt x="3808" y="389"/>
                      <a:pt x="4546" y="1"/>
                    </a:cubicBezTo>
                    <a:lnTo>
                      <a:pt x="4528" y="886"/>
                    </a:lnTo>
                    <a:cubicBezTo>
                      <a:pt x="2091" y="2190"/>
                      <a:pt x="1504" y="2914"/>
                      <a:pt x="943" y="4808"/>
                    </a:cubicBezTo>
                    <a:lnTo>
                      <a:pt x="207" y="5230"/>
                    </a:lnTo>
                    <a:cubicBezTo>
                      <a:pt x="166" y="5254"/>
                      <a:pt x="135" y="5234"/>
                      <a:pt x="129" y="5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37"/>
              <p:cNvSpPr/>
              <p:nvPr/>
            </p:nvSpPr>
            <p:spPr>
              <a:xfrm>
                <a:off x="-6722437" y="653669"/>
                <a:ext cx="3881966" cy="2378836"/>
              </a:xfrm>
              <a:custGeom>
                <a:avLst/>
                <a:gdLst/>
                <a:ahLst/>
                <a:cxnLst/>
                <a:rect l="l" t="t" r="r" b="b"/>
                <a:pathLst>
                  <a:path w="6503" h="3985" extrusionOk="0">
                    <a:moveTo>
                      <a:pt x="0" y="2812"/>
                    </a:moveTo>
                    <a:cubicBezTo>
                      <a:pt x="475" y="2024"/>
                      <a:pt x="3986" y="267"/>
                      <a:pt x="4493" y="1"/>
                    </a:cubicBezTo>
                    <a:lnTo>
                      <a:pt x="6502" y="1198"/>
                    </a:lnTo>
                    <a:cubicBezTo>
                      <a:pt x="5037" y="1942"/>
                      <a:pt x="2899" y="3119"/>
                      <a:pt x="1981" y="398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37"/>
              <p:cNvSpPr/>
              <p:nvPr/>
            </p:nvSpPr>
            <p:spPr>
              <a:xfrm>
                <a:off x="-6738555" y="2331688"/>
                <a:ext cx="1208824" cy="767674"/>
              </a:xfrm>
              <a:custGeom>
                <a:avLst/>
                <a:gdLst/>
                <a:ahLst/>
                <a:cxnLst/>
                <a:rect l="l" t="t" r="r" b="b"/>
                <a:pathLst>
                  <a:path w="2025" h="1286" extrusionOk="0">
                    <a:moveTo>
                      <a:pt x="2004" y="1286"/>
                    </a:moveTo>
                    <a:lnTo>
                      <a:pt x="2024" y="1155"/>
                    </a:lnTo>
                    <a:lnTo>
                      <a:pt x="27" y="1"/>
                    </a:lnTo>
                    <a:lnTo>
                      <a:pt x="1" y="13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37"/>
              <p:cNvSpPr/>
              <p:nvPr/>
            </p:nvSpPr>
            <p:spPr>
              <a:xfrm>
                <a:off x="-6715274" y="1591473"/>
                <a:ext cx="3913604" cy="2907731"/>
              </a:xfrm>
              <a:custGeom>
                <a:avLst/>
                <a:gdLst/>
                <a:ahLst/>
                <a:cxnLst/>
                <a:rect l="l" t="t" r="r" b="b"/>
                <a:pathLst>
                  <a:path w="6556" h="4871" extrusionOk="0">
                    <a:moveTo>
                      <a:pt x="2108" y="4862"/>
                    </a:moveTo>
                    <a:cubicBezTo>
                      <a:pt x="2120" y="4870"/>
                      <a:pt x="2138" y="4870"/>
                      <a:pt x="2157" y="4858"/>
                    </a:cubicBezTo>
                    <a:lnTo>
                      <a:pt x="2893" y="4434"/>
                    </a:lnTo>
                    <a:cubicBezTo>
                      <a:pt x="3571" y="2474"/>
                      <a:pt x="3871" y="1973"/>
                      <a:pt x="6159" y="688"/>
                    </a:cubicBezTo>
                    <a:lnTo>
                      <a:pt x="6159" y="1486"/>
                    </a:lnTo>
                    <a:lnTo>
                      <a:pt x="6556" y="1261"/>
                    </a:lnTo>
                    <a:lnTo>
                      <a:pt x="6556" y="1"/>
                    </a:lnTo>
                    <a:lnTo>
                      <a:pt x="6159" y="226"/>
                    </a:lnTo>
                    <a:lnTo>
                      <a:pt x="6159" y="234"/>
                    </a:lnTo>
                    <a:cubicBezTo>
                      <a:pt x="4939" y="889"/>
                      <a:pt x="3366" y="1726"/>
                      <a:pt x="2754" y="2313"/>
                    </a:cubicBezTo>
                    <a:lnTo>
                      <a:pt x="2523" y="4072"/>
                    </a:lnTo>
                    <a:cubicBezTo>
                      <a:pt x="2511" y="4166"/>
                      <a:pt x="2466" y="4361"/>
                      <a:pt x="2298" y="4459"/>
                    </a:cubicBezTo>
                    <a:lnTo>
                      <a:pt x="2122" y="4561"/>
                    </a:lnTo>
                    <a:lnTo>
                      <a:pt x="2122" y="4561"/>
                    </a:lnTo>
                    <a:lnTo>
                      <a:pt x="62" y="3375"/>
                    </a:lnTo>
                    <a:lnTo>
                      <a:pt x="1" y="3399"/>
                    </a:lnTo>
                    <a:lnTo>
                      <a:pt x="5" y="366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37"/>
              <p:cNvSpPr/>
              <p:nvPr/>
            </p:nvSpPr>
            <p:spPr>
              <a:xfrm>
                <a:off x="-2749750" y="439962"/>
                <a:ext cx="1660715" cy="2000968"/>
              </a:xfrm>
              <a:custGeom>
                <a:avLst/>
                <a:gdLst/>
                <a:ahLst/>
                <a:cxnLst/>
                <a:rect l="l" t="t" r="r" b="b"/>
                <a:pathLst>
                  <a:path w="2782" h="3352" extrusionOk="0">
                    <a:moveTo>
                      <a:pt x="2628" y="516"/>
                    </a:moveTo>
                    <a:cubicBezTo>
                      <a:pt x="2128" y="835"/>
                      <a:pt x="1539" y="1142"/>
                      <a:pt x="1713" y="2398"/>
                    </a:cubicBezTo>
                    <a:lnTo>
                      <a:pt x="1" y="3352"/>
                    </a:lnTo>
                    <a:lnTo>
                      <a:pt x="1" y="2116"/>
                    </a:lnTo>
                    <a:cubicBezTo>
                      <a:pt x="148" y="2310"/>
                      <a:pt x="537" y="2300"/>
                      <a:pt x="741" y="1959"/>
                    </a:cubicBezTo>
                    <a:cubicBezTo>
                      <a:pt x="968" y="1146"/>
                      <a:pt x="1570" y="561"/>
                      <a:pt x="2568" y="1"/>
                    </a:cubicBezTo>
                    <a:cubicBezTo>
                      <a:pt x="2707" y="1"/>
                      <a:pt x="2781" y="457"/>
                      <a:pt x="2628" y="51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37"/>
              <p:cNvSpPr/>
              <p:nvPr/>
            </p:nvSpPr>
            <p:spPr>
              <a:xfrm>
                <a:off x="-2696025" y="-642303"/>
                <a:ext cx="1390297" cy="996305"/>
              </a:xfrm>
              <a:custGeom>
                <a:avLst/>
                <a:gdLst/>
                <a:ahLst/>
                <a:cxnLst/>
                <a:rect l="l" t="t" r="r" b="b"/>
                <a:pathLst>
                  <a:path w="2329" h="1669" extrusionOk="0">
                    <a:moveTo>
                      <a:pt x="1" y="1668"/>
                    </a:moveTo>
                    <a:cubicBezTo>
                      <a:pt x="11" y="1466"/>
                      <a:pt x="1326" y="459"/>
                      <a:pt x="2022" y="122"/>
                    </a:cubicBezTo>
                    <a:cubicBezTo>
                      <a:pt x="2268" y="1"/>
                      <a:pt x="2313" y="285"/>
                      <a:pt x="2329" y="451"/>
                    </a:cubicBezTo>
                    <a:lnTo>
                      <a:pt x="2149" y="553"/>
                    </a:lnTo>
                    <a:cubicBezTo>
                      <a:pt x="2137" y="490"/>
                      <a:pt x="2108" y="451"/>
                      <a:pt x="1883" y="58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37"/>
              <p:cNvSpPr/>
              <p:nvPr/>
            </p:nvSpPr>
            <p:spPr>
              <a:xfrm>
                <a:off x="-6716468" y="3584680"/>
                <a:ext cx="1267325" cy="745587"/>
              </a:xfrm>
              <a:custGeom>
                <a:avLst/>
                <a:gdLst/>
                <a:ahLst/>
                <a:cxnLst/>
                <a:rect l="l" t="t" r="r" b="b"/>
                <a:pathLst>
                  <a:path w="2123" h="1249" extrusionOk="0">
                    <a:moveTo>
                      <a:pt x="2063" y="1249"/>
                    </a:moveTo>
                    <a:lnTo>
                      <a:pt x="2122" y="1218"/>
                    </a:lnTo>
                    <a:lnTo>
                      <a:pt x="103" y="52"/>
                    </a:lnTo>
                    <a:lnTo>
                      <a:pt x="99" y="1"/>
                    </a:lnTo>
                    <a:lnTo>
                      <a:pt x="0" y="5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37"/>
              <p:cNvSpPr/>
              <p:nvPr/>
            </p:nvSpPr>
            <p:spPr>
              <a:xfrm>
                <a:off x="-4938161" y="2735821"/>
                <a:ext cx="320562" cy="826772"/>
              </a:xfrm>
              <a:custGeom>
                <a:avLst/>
                <a:gdLst/>
                <a:ahLst/>
                <a:cxnLst/>
                <a:rect l="l" t="t" r="r" b="b"/>
                <a:pathLst>
                  <a:path w="537" h="1385" extrusionOk="0">
                    <a:moveTo>
                      <a:pt x="4" y="1317"/>
                    </a:moveTo>
                    <a:lnTo>
                      <a:pt x="105" y="496"/>
                    </a:lnTo>
                    <a:cubicBezTo>
                      <a:pt x="113" y="429"/>
                      <a:pt x="135" y="357"/>
                      <a:pt x="172" y="287"/>
                    </a:cubicBezTo>
                    <a:cubicBezTo>
                      <a:pt x="207" y="218"/>
                      <a:pt x="248" y="167"/>
                      <a:pt x="287" y="140"/>
                    </a:cubicBezTo>
                    <a:lnTo>
                      <a:pt x="422" y="50"/>
                    </a:lnTo>
                    <a:cubicBezTo>
                      <a:pt x="493" y="1"/>
                      <a:pt x="536" y="54"/>
                      <a:pt x="524" y="171"/>
                    </a:cubicBezTo>
                    <a:lnTo>
                      <a:pt x="473" y="625"/>
                    </a:lnTo>
                    <a:cubicBezTo>
                      <a:pt x="301" y="832"/>
                      <a:pt x="148" y="1075"/>
                      <a:pt x="0" y="1384"/>
                    </a:cubicBezTo>
                    <a:cubicBezTo>
                      <a:pt x="2" y="1366"/>
                      <a:pt x="2" y="1341"/>
                      <a:pt x="4" y="131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37"/>
              <p:cNvSpPr/>
              <p:nvPr/>
            </p:nvSpPr>
            <p:spPr>
              <a:xfrm>
                <a:off x="-4961442" y="2716719"/>
                <a:ext cx="321756" cy="826175"/>
              </a:xfrm>
              <a:custGeom>
                <a:avLst/>
                <a:gdLst/>
                <a:ahLst/>
                <a:cxnLst/>
                <a:rect l="l" t="t" r="r" b="b"/>
                <a:pathLst>
                  <a:path w="539" h="1384" extrusionOk="0">
                    <a:moveTo>
                      <a:pt x="7" y="1316"/>
                    </a:moveTo>
                    <a:lnTo>
                      <a:pt x="105" y="493"/>
                    </a:lnTo>
                    <a:cubicBezTo>
                      <a:pt x="113" y="428"/>
                      <a:pt x="135" y="356"/>
                      <a:pt x="172" y="287"/>
                    </a:cubicBezTo>
                    <a:cubicBezTo>
                      <a:pt x="207" y="217"/>
                      <a:pt x="248" y="166"/>
                      <a:pt x="287" y="137"/>
                    </a:cubicBezTo>
                    <a:lnTo>
                      <a:pt x="422" y="49"/>
                    </a:lnTo>
                    <a:cubicBezTo>
                      <a:pt x="494" y="0"/>
                      <a:pt x="539" y="53"/>
                      <a:pt x="524" y="168"/>
                    </a:cubicBezTo>
                    <a:lnTo>
                      <a:pt x="473" y="624"/>
                    </a:lnTo>
                    <a:cubicBezTo>
                      <a:pt x="303" y="831"/>
                      <a:pt x="150" y="1074"/>
                      <a:pt x="0" y="1383"/>
                    </a:cubicBezTo>
                    <a:cubicBezTo>
                      <a:pt x="2" y="1363"/>
                      <a:pt x="2" y="1340"/>
                      <a:pt x="7" y="131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37"/>
              <p:cNvSpPr/>
              <p:nvPr/>
            </p:nvSpPr>
            <p:spPr>
              <a:xfrm>
                <a:off x="-6390534" y="2608074"/>
                <a:ext cx="501438" cy="391001"/>
              </a:xfrm>
              <a:custGeom>
                <a:avLst/>
                <a:gdLst/>
                <a:ahLst/>
                <a:cxnLst/>
                <a:rect l="l" t="t" r="r" b="b"/>
                <a:pathLst>
                  <a:path w="840" h="655" extrusionOk="0">
                    <a:moveTo>
                      <a:pt x="1" y="0"/>
                    </a:moveTo>
                    <a:cubicBezTo>
                      <a:pt x="44" y="313"/>
                      <a:pt x="533" y="655"/>
                      <a:pt x="840" y="48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37"/>
              <p:cNvSpPr/>
              <p:nvPr/>
            </p:nvSpPr>
            <p:spPr>
              <a:xfrm>
                <a:off x="-2844665" y="1368215"/>
                <a:ext cx="108048" cy="1072715"/>
              </a:xfrm>
              <a:custGeom>
                <a:avLst/>
                <a:gdLst/>
                <a:ahLst/>
                <a:cxnLst/>
                <a:rect l="l" t="t" r="r" b="b"/>
                <a:pathLst>
                  <a:path w="181" h="1797" extrusionOk="0">
                    <a:moveTo>
                      <a:pt x="0" y="1"/>
                    </a:moveTo>
                    <a:lnTo>
                      <a:pt x="180" y="588"/>
                    </a:lnTo>
                    <a:lnTo>
                      <a:pt x="164" y="1797"/>
                    </a:lnTo>
                    <a:lnTo>
                      <a:pt x="0" y="1668"/>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37"/>
              <p:cNvSpPr/>
              <p:nvPr/>
            </p:nvSpPr>
            <p:spPr>
              <a:xfrm>
                <a:off x="-3063745" y="3330977"/>
                <a:ext cx="189830" cy="845875"/>
              </a:xfrm>
              <a:custGeom>
                <a:avLst/>
                <a:gdLst/>
                <a:ahLst/>
                <a:cxnLst/>
                <a:rect l="l" t="t" r="r" b="b"/>
                <a:pathLst>
                  <a:path w="318" h="1417" extrusionOk="0">
                    <a:moveTo>
                      <a:pt x="318" y="1416"/>
                    </a:moveTo>
                    <a:lnTo>
                      <a:pt x="318" y="184"/>
                    </a:lnTo>
                    <a:lnTo>
                      <a:pt x="1" y="0"/>
                    </a:lnTo>
                    <a:lnTo>
                      <a:pt x="1" y="123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37"/>
              <p:cNvSpPr/>
              <p:nvPr/>
            </p:nvSpPr>
            <p:spPr>
              <a:xfrm>
                <a:off x="-4027218" y="3424698"/>
                <a:ext cx="1057198" cy="1703091"/>
              </a:xfrm>
              <a:custGeom>
                <a:avLst/>
                <a:gdLst/>
                <a:ahLst/>
                <a:cxnLst/>
                <a:rect l="l" t="t" r="r" b="b"/>
                <a:pathLst>
                  <a:path w="1771" h="2853" extrusionOk="0">
                    <a:moveTo>
                      <a:pt x="886" y="283"/>
                    </a:moveTo>
                    <a:cubicBezTo>
                      <a:pt x="1373" y="1"/>
                      <a:pt x="1770" y="285"/>
                      <a:pt x="1770" y="917"/>
                    </a:cubicBezTo>
                    <a:cubicBezTo>
                      <a:pt x="1770" y="1548"/>
                      <a:pt x="1373" y="2290"/>
                      <a:pt x="886" y="2571"/>
                    </a:cubicBezTo>
                    <a:cubicBezTo>
                      <a:pt x="397" y="2853"/>
                      <a:pt x="1" y="2569"/>
                      <a:pt x="1" y="1936"/>
                    </a:cubicBezTo>
                    <a:cubicBezTo>
                      <a:pt x="1" y="1306"/>
                      <a:pt x="397" y="564"/>
                      <a:pt x="886" y="28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37"/>
              <p:cNvSpPr/>
              <p:nvPr/>
            </p:nvSpPr>
            <p:spPr>
              <a:xfrm>
                <a:off x="-3935289" y="3572741"/>
                <a:ext cx="873338" cy="1408796"/>
              </a:xfrm>
              <a:custGeom>
                <a:avLst/>
                <a:gdLst/>
                <a:ahLst/>
                <a:cxnLst/>
                <a:rect l="l" t="t" r="r" b="b"/>
                <a:pathLst>
                  <a:path w="1463" h="2360" extrusionOk="0">
                    <a:moveTo>
                      <a:pt x="732" y="234"/>
                    </a:moveTo>
                    <a:cubicBezTo>
                      <a:pt x="1136" y="0"/>
                      <a:pt x="1463" y="236"/>
                      <a:pt x="1463" y="757"/>
                    </a:cubicBezTo>
                    <a:cubicBezTo>
                      <a:pt x="1463" y="1279"/>
                      <a:pt x="1136" y="1891"/>
                      <a:pt x="732" y="2126"/>
                    </a:cubicBezTo>
                    <a:cubicBezTo>
                      <a:pt x="327" y="2359"/>
                      <a:pt x="0" y="2124"/>
                      <a:pt x="0" y="1602"/>
                    </a:cubicBezTo>
                    <a:cubicBezTo>
                      <a:pt x="0" y="1081"/>
                      <a:pt x="329" y="467"/>
                      <a:pt x="732" y="23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37"/>
              <p:cNvSpPr/>
              <p:nvPr/>
            </p:nvSpPr>
            <p:spPr>
              <a:xfrm>
                <a:off x="-3526379" y="3898674"/>
                <a:ext cx="55516" cy="90139"/>
              </a:xfrm>
              <a:custGeom>
                <a:avLst/>
                <a:gdLst/>
                <a:ahLst/>
                <a:cxnLst/>
                <a:rect l="l" t="t" r="r" b="b"/>
                <a:pathLst>
                  <a:path w="93" h="151" extrusionOk="0">
                    <a:moveTo>
                      <a:pt x="47" y="15"/>
                    </a:moveTo>
                    <a:cubicBezTo>
                      <a:pt x="72" y="1"/>
                      <a:pt x="92" y="15"/>
                      <a:pt x="92" y="48"/>
                    </a:cubicBezTo>
                    <a:cubicBezTo>
                      <a:pt x="92" y="83"/>
                      <a:pt x="72" y="119"/>
                      <a:pt x="47" y="136"/>
                    </a:cubicBezTo>
                    <a:cubicBezTo>
                      <a:pt x="21" y="150"/>
                      <a:pt x="0" y="136"/>
                      <a:pt x="0" y="103"/>
                    </a:cubicBezTo>
                    <a:cubicBezTo>
                      <a:pt x="0" y="72"/>
                      <a:pt x="21" y="33"/>
                      <a:pt x="47" y="1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37"/>
              <p:cNvSpPr/>
              <p:nvPr/>
            </p:nvSpPr>
            <p:spPr>
              <a:xfrm>
                <a:off x="-3680392" y="4049105"/>
                <a:ext cx="63874" cy="90736"/>
              </a:xfrm>
              <a:custGeom>
                <a:avLst/>
                <a:gdLst/>
                <a:ahLst/>
                <a:cxnLst/>
                <a:rect l="l" t="t" r="r" b="b"/>
                <a:pathLst>
                  <a:path w="107" h="152" extrusionOk="0">
                    <a:moveTo>
                      <a:pt x="25" y="45"/>
                    </a:moveTo>
                    <a:cubicBezTo>
                      <a:pt x="46" y="11"/>
                      <a:pt x="76" y="0"/>
                      <a:pt x="93" y="19"/>
                    </a:cubicBezTo>
                    <a:cubicBezTo>
                      <a:pt x="107" y="37"/>
                      <a:pt x="103" y="78"/>
                      <a:pt x="82" y="109"/>
                    </a:cubicBezTo>
                    <a:cubicBezTo>
                      <a:pt x="62" y="142"/>
                      <a:pt x="31" y="152"/>
                      <a:pt x="15" y="133"/>
                    </a:cubicBezTo>
                    <a:cubicBezTo>
                      <a:pt x="1" y="115"/>
                      <a:pt x="5" y="76"/>
                      <a:pt x="25" y="4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37"/>
              <p:cNvSpPr/>
              <p:nvPr/>
            </p:nvSpPr>
            <p:spPr>
              <a:xfrm>
                <a:off x="-3772919" y="4271169"/>
                <a:ext cx="62680" cy="85960"/>
              </a:xfrm>
              <a:custGeom>
                <a:avLst/>
                <a:gdLst/>
                <a:ahLst/>
                <a:cxnLst/>
                <a:rect l="l" t="t" r="r" b="b"/>
                <a:pathLst>
                  <a:path w="105" h="144" extrusionOk="0">
                    <a:moveTo>
                      <a:pt x="6" y="78"/>
                    </a:moveTo>
                    <a:cubicBezTo>
                      <a:pt x="14" y="44"/>
                      <a:pt x="43" y="11"/>
                      <a:pt x="66" y="5"/>
                    </a:cubicBezTo>
                    <a:cubicBezTo>
                      <a:pt x="92" y="1"/>
                      <a:pt x="104" y="27"/>
                      <a:pt x="96" y="64"/>
                    </a:cubicBezTo>
                    <a:cubicBezTo>
                      <a:pt x="88" y="99"/>
                      <a:pt x="62" y="134"/>
                      <a:pt x="37" y="138"/>
                    </a:cubicBezTo>
                    <a:cubicBezTo>
                      <a:pt x="14" y="144"/>
                      <a:pt x="0" y="117"/>
                      <a:pt x="6" y="7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37"/>
              <p:cNvSpPr/>
              <p:nvPr/>
            </p:nvSpPr>
            <p:spPr>
              <a:xfrm>
                <a:off x="-3772919" y="4474131"/>
                <a:ext cx="62680" cy="90736"/>
              </a:xfrm>
              <a:custGeom>
                <a:avLst/>
                <a:gdLst/>
                <a:ahLst/>
                <a:cxnLst/>
                <a:rect l="l" t="t" r="r" b="b"/>
                <a:pathLst>
                  <a:path w="105" h="152" extrusionOk="0">
                    <a:moveTo>
                      <a:pt x="6" y="119"/>
                    </a:moveTo>
                    <a:cubicBezTo>
                      <a:pt x="0" y="92"/>
                      <a:pt x="12" y="51"/>
                      <a:pt x="37" y="25"/>
                    </a:cubicBezTo>
                    <a:cubicBezTo>
                      <a:pt x="64" y="0"/>
                      <a:pt x="88" y="2"/>
                      <a:pt x="96" y="31"/>
                    </a:cubicBezTo>
                    <a:cubicBezTo>
                      <a:pt x="104" y="60"/>
                      <a:pt x="92" y="99"/>
                      <a:pt x="66" y="125"/>
                    </a:cubicBezTo>
                    <a:cubicBezTo>
                      <a:pt x="43" y="152"/>
                      <a:pt x="14" y="148"/>
                      <a:pt x="6" y="11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37"/>
              <p:cNvSpPr/>
              <p:nvPr/>
            </p:nvSpPr>
            <p:spPr>
              <a:xfrm>
                <a:off x="-3680392" y="4588745"/>
                <a:ext cx="63874" cy="87154"/>
              </a:xfrm>
              <a:custGeom>
                <a:avLst/>
                <a:gdLst/>
                <a:ahLst/>
                <a:cxnLst/>
                <a:rect l="l" t="t" r="r" b="b"/>
                <a:pathLst>
                  <a:path w="107" h="146" extrusionOk="0">
                    <a:moveTo>
                      <a:pt x="25" y="138"/>
                    </a:moveTo>
                    <a:cubicBezTo>
                      <a:pt x="5" y="130"/>
                      <a:pt x="1" y="95"/>
                      <a:pt x="15" y="58"/>
                    </a:cubicBezTo>
                    <a:cubicBezTo>
                      <a:pt x="31" y="23"/>
                      <a:pt x="60" y="1"/>
                      <a:pt x="82" y="7"/>
                    </a:cubicBezTo>
                    <a:cubicBezTo>
                      <a:pt x="103" y="15"/>
                      <a:pt x="107" y="52"/>
                      <a:pt x="93" y="87"/>
                    </a:cubicBezTo>
                    <a:cubicBezTo>
                      <a:pt x="74" y="123"/>
                      <a:pt x="46" y="146"/>
                      <a:pt x="25" y="13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37"/>
              <p:cNvSpPr/>
              <p:nvPr/>
            </p:nvSpPr>
            <p:spPr>
              <a:xfrm>
                <a:off x="-3526379" y="4564270"/>
                <a:ext cx="55516" cy="90139"/>
              </a:xfrm>
              <a:custGeom>
                <a:avLst/>
                <a:gdLst/>
                <a:ahLst/>
                <a:cxnLst/>
                <a:rect l="l" t="t" r="r" b="b"/>
                <a:pathLst>
                  <a:path w="93" h="151" extrusionOk="0">
                    <a:moveTo>
                      <a:pt x="47" y="136"/>
                    </a:moveTo>
                    <a:cubicBezTo>
                      <a:pt x="21" y="150"/>
                      <a:pt x="0" y="136"/>
                      <a:pt x="0" y="101"/>
                    </a:cubicBezTo>
                    <a:cubicBezTo>
                      <a:pt x="0" y="68"/>
                      <a:pt x="21" y="29"/>
                      <a:pt x="47" y="15"/>
                    </a:cubicBezTo>
                    <a:cubicBezTo>
                      <a:pt x="72" y="1"/>
                      <a:pt x="92" y="15"/>
                      <a:pt x="92" y="48"/>
                    </a:cubicBezTo>
                    <a:cubicBezTo>
                      <a:pt x="92" y="78"/>
                      <a:pt x="72" y="119"/>
                      <a:pt x="47" y="13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37"/>
              <p:cNvSpPr/>
              <p:nvPr/>
            </p:nvSpPr>
            <p:spPr>
              <a:xfrm>
                <a:off x="-3381321" y="4413243"/>
                <a:ext cx="66858" cy="89542"/>
              </a:xfrm>
              <a:custGeom>
                <a:avLst/>
                <a:gdLst/>
                <a:ahLst/>
                <a:cxnLst/>
                <a:rect l="l" t="t" r="r" b="b"/>
                <a:pathLst>
                  <a:path w="112" h="150" extrusionOk="0">
                    <a:moveTo>
                      <a:pt x="83" y="106"/>
                    </a:moveTo>
                    <a:cubicBezTo>
                      <a:pt x="62" y="141"/>
                      <a:pt x="32" y="149"/>
                      <a:pt x="15" y="133"/>
                    </a:cubicBezTo>
                    <a:cubicBezTo>
                      <a:pt x="1" y="115"/>
                      <a:pt x="5" y="74"/>
                      <a:pt x="25" y="43"/>
                    </a:cubicBezTo>
                    <a:cubicBezTo>
                      <a:pt x="46" y="10"/>
                      <a:pt x="77" y="0"/>
                      <a:pt x="93" y="16"/>
                    </a:cubicBezTo>
                    <a:cubicBezTo>
                      <a:pt x="111" y="35"/>
                      <a:pt x="105" y="76"/>
                      <a:pt x="83" y="10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37"/>
              <p:cNvSpPr/>
              <p:nvPr/>
            </p:nvSpPr>
            <p:spPr>
              <a:xfrm>
                <a:off x="-3287003" y="4195357"/>
                <a:ext cx="63874" cy="86557"/>
              </a:xfrm>
              <a:custGeom>
                <a:avLst/>
                <a:gdLst/>
                <a:ahLst/>
                <a:cxnLst/>
                <a:rect l="l" t="t" r="r" b="b"/>
                <a:pathLst>
                  <a:path w="107" h="145" extrusionOk="0">
                    <a:moveTo>
                      <a:pt x="99" y="66"/>
                    </a:moveTo>
                    <a:cubicBezTo>
                      <a:pt x="90" y="101"/>
                      <a:pt x="62" y="134"/>
                      <a:pt x="39" y="140"/>
                    </a:cubicBezTo>
                    <a:cubicBezTo>
                      <a:pt x="15" y="144"/>
                      <a:pt x="0" y="117"/>
                      <a:pt x="9" y="81"/>
                    </a:cubicBezTo>
                    <a:cubicBezTo>
                      <a:pt x="17" y="46"/>
                      <a:pt x="45" y="11"/>
                      <a:pt x="68" y="7"/>
                    </a:cubicBezTo>
                    <a:cubicBezTo>
                      <a:pt x="92" y="1"/>
                      <a:pt x="107" y="30"/>
                      <a:pt x="99" y="6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37"/>
              <p:cNvSpPr/>
              <p:nvPr/>
            </p:nvSpPr>
            <p:spPr>
              <a:xfrm>
                <a:off x="-3287003" y="3988216"/>
                <a:ext cx="63874" cy="90736"/>
              </a:xfrm>
              <a:custGeom>
                <a:avLst/>
                <a:gdLst/>
                <a:ahLst/>
                <a:cxnLst/>
                <a:rect l="l" t="t" r="r" b="b"/>
                <a:pathLst>
                  <a:path w="107" h="152" extrusionOk="0">
                    <a:moveTo>
                      <a:pt x="99" y="31"/>
                    </a:moveTo>
                    <a:cubicBezTo>
                      <a:pt x="107" y="59"/>
                      <a:pt x="92" y="100"/>
                      <a:pt x="68" y="127"/>
                    </a:cubicBezTo>
                    <a:cubicBezTo>
                      <a:pt x="41" y="151"/>
                      <a:pt x="17" y="149"/>
                      <a:pt x="9" y="121"/>
                    </a:cubicBezTo>
                    <a:cubicBezTo>
                      <a:pt x="0" y="92"/>
                      <a:pt x="15" y="51"/>
                      <a:pt x="39" y="27"/>
                    </a:cubicBezTo>
                    <a:cubicBezTo>
                      <a:pt x="66" y="0"/>
                      <a:pt x="90" y="4"/>
                      <a:pt x="99" y="3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37"/>
              <p:cNvSpPr/>
              <p:nvPr/>
            </p:nvSpPr>
            <p:spPr>
              <a:xfrm>
                <a:off x="-3381321" y="3876587"/>
                <a:ext cx="64471" cy="87751"/>
              </a:xfrm>
              <a:custGeom>
                <a:avLst/>
                <a:gdLst/>
                <a:ahLst/>
                <a:cxnLst/>
                <a:rect l="l" t="t" r="r" b="b"/>
                <a:pathLst>
                  <a:path w="108" h="147" extrusionOk="0">
                    <a:moveTo>
                      <a:pt x="83" y="9"/>
                    </a:moveTo>
                    <a:cubicBezTo>
                      <a:pt x="103" y="17"/>
                      <a:pt x="107" y="52"/>
                      <a:pt x="93" y="89"/>
                    </a:cubicBezTo>
                    <a:cubicBezTo>
                      <a:pt x="77" y="124"/>
                      <a:pt x="46" y="146"/>
                      <a:pt x="25" y="140"/>
                    </a:cubicBezTo>
                    <a:cubicBezTo>
                      <a:pt x="5" y="132"/>
                      <a:pt x="1" y="95"/>
                      <a:pt x="15" y="60"/>
                    </a:cubicBezTo>
                    <a:cubicBezTo>
                      <a:pt x="34" y="23"/>
                      <a:pt x="62" y="1"/>
                      <a:pt x="83" y="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37"/>
              <p:cNvSpPr/>
              <p:nvPr/>
            </p:nvSpPr>
            <p:spPr>
              <a:xfrm>
                <a:off x="-1717628" y="3424698"/>
                <a:ext cx="266837" cy="428011"/>
              </a:xfrm>
              <a:custGeom>
                <a:avLst/>
                <a:gdLst/>
                <a:ahLst/>
                <a:cxnLst/>
                <a:rect l="l" t="t" r="r" b="b"/>
                <a:pathLst>
                  <a:path w="447" h="717" extrusionOk="0">
                    <a:moveTo>
                      <a:pt x="223" y="70"/>
                    </a:moveTo>
                    <a:cubicBezTo>
                      <a:pt x="101" y="142"/>
                      <a:pt x="0" y="328"/>
                      <a:pt x="0" y="488"/>
                    </a:cubicBezTo>
                    <a:cubicBezTo>
                      <a:pt x="0" y="645"/>
                      <a:pt x="101" y="717"/>
                      <a:pt x="223" y="645"/>
                    </a:cubicBezTo>
                    <a:cubicBezTo>
                      <a:pt x="346" y="574"/>
                      <a:pt x="446" y="388"/>
                      <a:pt x="446" y="228"/>
                    </a:cubicBezTo>
                    <a:cubicBezTo>
                      <a:pt x="446" y="70"/>
                      <a:pt x="346" y="1"/>
                      <a:pt x="223" y="7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37"/>
              <p:cNvSpPr/>
              <p:nvPr/>
            </p:nvSpPr>
            <p:spPr>
              <a:xfrm>
                <a:off x="-1665096" y="3509465"/>
                <a:ext cx="161773" cy="260269"/>
              </a:xfrm>
              <a:custGeom>
                <a:avLst/>
                <a:gdLst/>
                <a:ahLst/>
                <a:cxnLst/>
                <a:rect l="l" t="t" r="r" b="b"/>
                <a:pathLst>
                  <a:path w="271" h="436" extrusionOk="0">
                    <a:moveTo>
                      <a:pt x="135" y="43"/>
                    </a:moveTo>
                    <a:cubicBezTo>
                      <a:pt x="62" y="86"/>
                      <a:pt x="0" y="199"/>
                      <a:pt x="0" y="297"/>
                    </a:cubicBezTo>
                    <a:cubicBezTo>
                      <a:pt x="0" y="391"/>
                      <a:pt x="62" y="436"/>
                      <a:pt x="135" y="393"/>
                    </a:cubicBezTo>
                    <a:cubicBezTo>
                      <a:pt x="209" y="350"/>
                      <a:pt x="270" y="237"/>
                      <a:pt x="270" y="141"/>
                    </a:cubicBezTo>
                    <a:cubicBezTo>
                      <a:pt x="270" y="43"/>
                      <a:pt x="209" y="0"/>
                      <a:pt x="135" y="43"/>
                    </a:cubicBezTo>
                    <a:close/>
                  </a:path>
                </a:pathLst>
              </a:custGeom>
              <a:solidFill>
                <a:srgbClr val="58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37"/>
              <p:cNvSpPr/>
              <p:nvPr/>
            </p:nvSpPr>
            <p:spPr>
              <a:xfrm>
                <a:off x="-1626295" y="3572741"/>
                <a:ext cx="83573" cy="132522"/>
              </a:xfrm>
              <a:custGeom>
                <a:avLst/>
                <a:gdLst/>
                <a:ahLst/>
                <a:cxnLst/>
                <a:rect l="l" t="t" r="r" b="b"/>
                <a:pathLst>
                  <a:path w="140" h="222" extrusionOk="0">
                    <a:moveTo>
                      <a:pt x="70" y="25"/>
                    </a:moveTo>
                    <a:cubicBezTo>
                      <a:pt x="32" y="48"/>
                      <a:pt x="1" y="103"/>
                      <a:pt x="1" y="152"/>
                    </a:cubicBezTo>
                    <a:cubicBezTo>
                      <a:pt x="1" y="201"/>
                      <a:pt x="32" y="221"/>
                      <a:pt x="70" y="201"/>
                    </a:cubicBezTo>
                    <a:cubicBezTo>
                      <a:pt x="109" y="178"/>
                      <a:pt x="138" y="121"/>
                      <a:pt x="138" y="72"/>
                    </a:cubicBezTo>
                    <a:cubicBezTo>
                      <a:pt x="140" y="25"/>
                      <a:pt x="109" y="0"/>
                      <a:pt x="70" y="25"/>
                    </a:cubicBezTo>
                    <a:close/>
                  </a:path>
                </a:pathLst>
              </a:custGeom>
              <a:solidFill>
                <a:srgbClr val="6D6E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37"/>
              <p:cNvSpPr/>
              <p:nvPr/>
            </p:nvSpPr>
            <p:spPr>
              <a:xfrm>
                <a:off x="-1676438" y="3444397"/>
                <a:ext cx="266837" cy="430399"/>
              </a:xfrm>
              <a:custGeom>
                <a:avLst/>
                <a:gdLst/>
                <a:ahLst/>
                <a:cxnLst/>
                <a:rect l="l" t="t" r="r" b="b"/>
                <a:pathLst>
                  <a:path w="447" h="721" extrusionOk="0">
                    <a:moveTo>
                      <a:pt x="224" y="72"/>
                    </a:moveTo>
                    <a:cubicBezTo>
                      <a:pt x="101" y="144"/>
                      <a:pt x="1" y="332"/>
                      <a:pt x="1" y="490"/>
                    </a:cubicBezTo>
                    <a:cubicBezTo>
                      <a:pt x="1" y="649"/>
                      <a:pt x="101" y="721"/>
                      <a:pt x="224" y="649"/>
                    </a:cubicBezTo>
                    <a:cubicBezTo>
                      <a:pt x="347" y="578"/>
                      <a:pt x="447" y="389"/>
                      <a:pt x="447" y="232"/>
                    </a:cubicBezTo>
                    <a:cubicBezTo>
                      <a:pt x="447" y="72"/>
                      <a:pt x="347" y="1"/>
                      <a:pt x="224"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37"/>
              <p:cNvSpPr/>
              <p:nvPr/>
            </p:nvSpPr>
            <p:spPr>
              <a:xfrm>
                <a:off x="-1623907" y="3528567"/>
                <a:ext cx="162370" cy="262060"/>
              </a:xfrm>
              <a:custGeom>
                <a:avLst/>
                <a:gdLst/>
                <a:ahLst/>
                <a:cxnLst/>
                <a:rect l="l" t="t" r="r" b="b"/>
                <a:pathLst>
                  <a:path w="272" h="439" extrusionOk="0">
                    <a:moveTo>
                      <a:pt x="136" y="44"/>
                    </a:moveTo>
                    <a:cubicBezTo>
                      <a:pt x="62" y="89"/>
                      <a:pt x="1" y="201"/>
                      <a:pt x="1" y="297"/>
                    </a:cubicBezTo>
                    <a:cubicBezTo>
                      <a:pt x="1" y="392"/>
                      <a:pt x="60" y="439"/>
                      <a:pt x="136" y="396"/>
                    </a:cubicBezTo>
                    <a:cubicBezTo>
                      <a:pt x="210" y="351"/>
                      <a:pt x="271" y="238"/>
                      <a:pt x="271" y="142"/>
                    </a:cubicBezTo>
                    <a:cubicBezTo>
                      <a:pt x="269" y="48"/>
                      <a:pt x="210" y="1"/>
                      <a:pt x="136" y="4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37"/>
              <p:cNvSpPr/>
              <p:nvPr/>
            </p:nvSpPr>
            <p:spPr>
              <a:xfrm>
                <a:off x="-1583315" y="3593634"/>
                <a:ext cx="82379" cy="131328"/>
              </a:xfrm>
              <a:custGeom>
                <a:avLst/>
                <a:gdLst/>
                <a:ahLst/>
                <a:cxnLst/>
                <a:rect l="l" t="t" r="r" b="b"/>
                <a:pathLst>
                  <a:path w="138" h="220" extrusionOk="0">
                    <a:moveTo>
                      <a:pt x="68" y="23"/>
                    </a:moveTo>
                    <a:cubicBezTo>
                      <a:pt x="29" y="45"/>
                      <a:pt x="0" y="103"/>
                      <a:pt x="0" y="150"/>
                    </a:cubicBezTo>
                    <a:cubicBezTo>
                      <a:pt x="0" y="199"/>
                      <a:pt x="31" y="219"/>
                      <a:pt x="68" y="199"/>
                    </a:cubicBezTo>
                    <a:cubicBezTo>
                      <a:pt x="107" y="176"/>
                      <a:pt x="138" y="119"/>
                      <a:pt x="138" y="70"/>
                    </a:cubicBezTo>
                    <a:cubicBezTo>
                      <a:pt x="133" y="23"/>
                      <a:pt x="107" y="0"/>
                      <a:pt x="68" y="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37"/>
              <p:cNvSpPr/>
              <p:nvPr/>
            </p:nvSpPr>
            <p:spPr>
              <a:xfrm>
                <a:off x="-2014311" y="3593634"/>
                <a:ext cx="265643" cy="429205"/>
              </a:xfrm>
              <a:custGeom>
                <a:avLst/>
                <a:gdLst/>
                <a:ahLst/>
                <a:cxnLst/>
                <a:rect l="l" t="t" r="r" b="b"/>
                <a:pathLst>
                  <a:path w="445" h="719" extrusionOk="0">
                    <a:moveTo>
                      <a:pt x="221" y="72"/>
                    </a:moveTo>
                    <a:cubicBezTo>
                      <a:pt x="98" y="143"/>
                      <a:pt x="0" y="330"/>
                      <a:pt x="0" y="487"/>
                    </a:cubicBezTo>
                    <a:cubicBezTo>
                      <a:pt x="0" y="647"/>
                      <a:pt x="98" y="718"/>
                      <a:pt x="221" y="647"/>
                    </a:cubicBezTo>
                    <a:cubicBezTo>
                      <a:pt x="344" y="575"/>
                      <a:pt x="444" y="389"/>
                      <a:pt x="444" y="229"/>
                    </a:cubicBezTo>
                    <a:cubicBezTo>
                      <a:pt x="442" y="72"/>
                      <a:pt x="344" y="0"/>
                      <a:pt x="221" y="7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37"/>
              <p:cNvSpPr/>
              <p:nvPr/>
            </p:nvSpPr>
            <p:spPr>
              <a:xfrm>
                <a:off x="-1962973" y="3676610"/>
                <a:ext cx="162967" cy="263254"/>
              </a:xfrm>
              <a:custGeom>
                <a:avLst/>
                <a:gdLst/>
                <a:ahLst/>
                <a:cxnLst/>
                <a:rect l="l" t="t" r="r" b="b"/>
                <a:pathLst>
                  <a:path w="273" h="441" extrusionOk="0">
                    <a:moveTo>
                      <a:pt x="135" y="47"/>
                    </a:moveTo>
                    <a:cubicBezTo>
                      <a:pt x="62" y="90"/>
                      <a:pt x="0" y="203"/>
                      <a:pt x="0" y="301"/>
                    </a:cubicBezTo>
                    <a:cubicBezTo>
                      <a:pt x="0" y="395"/>
                      <a:pt x="62" y="440"/>
                      <a:pt x="135" y="397"/>
                    </a:cubicBezTo>
                    <a:cubicBezTo>
                      <a:pt x="211" y="354"/>
                      <a:pt x="272" y="242"/>
                      <a:pt x="272" y="144"/>
                    </a:cubicBezTo>
                    <a:cubicBezTo>
                      <a:pt x="268" y="47"/>
                      <a:pt x="211" y="0"/>
                      <a:pt x="135" y="47"/>
                    </a:cubicBezTo>
                    <a:close/>
                  </a:path>
                </a:pathLst>
              </a:custGeom>
              <a:solidFill>
                <a:srgbClr val="58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37"/>
              <p:cNvSpPr/>
              <p:nvPr/>
            </p:nvSpPr>
            <p:spPr>
              <a:xfrm>
                <a:off x="-1922978" y="3742274"/>
                <a:ext cx="82379" cy="130135"/>
              </a:xfrm>
              <a:custGeom>
                <a:avLst/>
                <a:gdLst/>
                <a:ahLst/>
                <a:cxnLst/>
                <a:rect l="l" t="t" r="r" b="b"/>
                <a:pathLst>
                  <a:path w="138" h="218" extrusionOk="0">
                    <a:moveTo>
                      <a:pt x="68" y="21"/>
                    </a:moveTo>
                    <a:cubicBezTo>
                      <a:pt x="31" y="44"/>
                      <a:pt x="1" y="101"/>
                      <a:pt x="1" y="150"/>
                    </a:cubicBezTo>
                    <a:cubicBezTo>
                      <a:pt x="1" y="197"/>
                      <a:pt x="31" y="218"/>
                      <a:pt x="68" y="197"/>
                    </a:cubicBezTo>
                    <a:cubicBezTo>
                      <a:pt x="107" y="175"/>
                      <a:pt x="138" y="117"/>
                      <a:pt x="138" y="70"/>
                    </a:cubicBezTo>
                    <a:cubicBezTo>
                      <a:pt x="136" y="21"/>
                      <a:pt x="105" y="1"/>
                      <a:pt x="68" y="21"/>
                    </a:cubicBezTo>
                    <a:close/>
                  </a:path>
                </a:pathLst>
              </a:custGeom>
              <a:solidFill>
                <a:srgbClr val="6D6E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37"/>
              <p:cNvSpPr/>
              <p:nvPr/>
            </p:nvSpPr>
            <p:spPr>
              <a:xfrm>
                <a:off x="-2313382" y="3760779"/>
                <a:ext cx="265046" cy="429205"/>
              </a:xfrm>
              <a:custGeom>
                <a:avLst/>
                <a:gdLst/>
                <a:ahLst/>
                <a:cxnLst/>
                <a:rect l="l" t="t" r="r" b="b"/>
                <a:pathLst>
                  <a:path w="444" h="719" extrusionOk="0">
                    <a:moveTo>
                      <a:pt x="221" y="72"/>
                    </a:moveTo>
                    <a:cubicBezTo>
                      <a:pt x="98" y="144"/>
                      <a:pt x="0" y="330"/>
                      <a:pt x="0" y="489"/>
                    </a:cubicBezTo>
                    <a:cubicBezTo>
                      <a:pt x="0" y="647"/>
                      <a:pt x="98" y="719"/>
                      <a:pt x="221" y="647"/>
                    </a:cubicBezTo>
                    <a:cubicBezTo>
                      <a:pt x="344" y="575"/>
                      <a:pt x="444" y="389"/>
                      <a:pt x="444" y="232"/>
                    </a:cubicBezTo>
                    <a:cubicBezTo>
                      <a:pt x="444" y="74"/>
                      <a:pt x="344" y="1"/>
                      <a:pt x="221" y="7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37"/>
              <p:cNvSpPr/>
              <p:nvPr/>
            </p:nvSpPr>
            <p:spPr>
              <a:xfrm>
                <a:off x="-2262641" y="3846143"/>
                <a:ext cx="163564" cy="262060"/>
              </a:xfrm>
              <a:custGeom>
                <a:avLst/>
                <a:gdLst/>
                <a:ahLst/>
                <a:cxnLst/>
                <a:rect l="l" t="t" r="r" b="b"/>
                <a:pathLst>
                  <a:path w="274" h="439" extrusionOk="0">
                    <a:moveTo>
                      <a:pt x="136" y="44"/>
                    </a:moveTo>
                    <a:cubicBezTo>
                      <a:pt x="62" y="89"/>
                      <a:pt x="1" y="201"/>
                      <a:pt x="1" y="297"/>
                    </a:cubicBezTo>
                    <a:cubicBezTo>
                      <a:pt x="1" y="392"/>
                      <a:pt x="62" y="439"/>
                      <a:pt x="136" y="396"/>
                    </a:cubicBezTo>
                    <a:cubicBezTo>
                      <a:pt x="212" y="351"/>
                      <a:pt x="273" y="238"/>
                      <a:pt x="273" y="142"/>
                    </a:cubicBezTo>
                    <a:cubicBezTo>
                      <a:pt x="273" y="44"/>
                      <a:pt x="212" y="1"/>
                      <a:pt x="136" y="44"/>
                    </a:cubicBezTo>
                    <a:close/>
                  </a:path>
                </a:pathLst>
              </a:custGeom>
              <a:solidFill>
                <a:srgbClr val="58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37"/>
              <p:cNvSpPr/>
              <p:nvPr/>
            </p:nvSpPr>
            <p:spPr>
              <a:xfrm>
                <a:off x="-2222049" y="3912404"/>
                <a:ext cx="82379" cy="130135"/>
              </a:xfrm>
              <a:custGeom>
                <a:avLst/>
                <a:gdLst/>
                <a:ahLst/>
                <a:cxnLst/>
                <a:rect l="l" t="t" r="r" b="b"/>
                <a:pathLst>
                  <a:path w="138" h="218" extrusionOk="0">
                    <a:moveTo>
                      <a:pt x="68" y="21"/>
                    </a:moveTo>
                    <a:cubicBezTo>
                      <a:pt x="31" y="43"/>
                      <a:pt x="0" y="100"/>
                      <a:pt x="0" y="148"/>
                    </a:cubicBezTo>
                    <a:cubicBezTo>
                      <a:pt x="0" y="197"/>
                      <a:pt x="31" y="217"/>
                      <a:pt x="68" y="197"/>
                    </a:cubicBezTo>
                    <a:cubicBezTo>
                      <a:pt x="107" y="174"/>
                      <a:pt x="138" y="117"/>
                      <a:pt x="138" y="68"/>
                    </a:cubicBezTo>
                    <a:cubicBezTo>
                      <a:pt x="135" y="21"/>
                      <a:pt x="107" y="0"/>
                      <a:pt x="68" y="21"/>
                    </a:cubicBezTo>
                    <a:close/>
                  </a:path>
                </a:pathLst>
              </a:custGeom>
              <a:solidFill>
                <a:srgbClr val="6D6E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37"/>
              <p:cNvSpPr/>
              <p:nvPr/>
            </p:nvSpPr>
            <p:spPr>
              <a:xfrm>
                <a:off x="-2613049" y="3930312"/>
                <a:ext cx="265643" cy="429802"/>
              </a:xfrm>
              <a:custGeom>
                <a:avLst/>
                <a:gdLst/>
                <a:ahLst/>
                <a:cxnLst/>
                <a:rect l="l" t="t" r="r" b="b"/>
                <a:pathLst>
                  <a:path w="445" h="720" extrusionOk="0">
                    <a:moveTo>
                      <a:pt x="222" y="73"/>
                    </a:moveTo>
                    <a:cubicBezTo>
                      <a:pt x="99" y="144"/>
                      <a:pt x="1" y="330"/>
                      <a:pt x="1" y="490"/>
                    </a:cubicBezTo>
                    <a:cubicBezTo>
                      <a:pt x="1" y="647"/>
                      <a:pt x="99" y="719"/>
                      <a:pt x="222" y="647"/>
                    </a:cubicBezTo>
                    <a:cubicBezTo>
                      <a:pt x="344" y="576"/>
                      <a:pt x="445" y="390"/>
                      <a:pt x="445" y="230"/>
                    </a:cubicBezTo>
                    <a:cubicBezTo>
                      <a:pt x="445" y="73"/>
                      <a:pt x="344" y="1"/>
                      <a:pt x="222" y="7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37"/>
              <p:cNvSpPr/>
              <p:nvPr/>
            </p:nvSpPr>
            <p:spPr>
              <a:xfrm>
                <a:off x="-2561712" y="4016273"/>
                <a:ext cx="162967" cy="259075"/>
              </a:xfrm>
              <a:custGeom>
                <a:avLst/>
                <a:gdLst/>
                <a:ahLst/>
                <a:cxnLst/>
                <a:rect l="l" t="t" r="r" b="b"/>
                <a:pathLst>
                  <a:path w="273" h="434" extrusionOk="0">
                    <a:moveTo>
                      <a:pt x="136" y="41"/>
                    </a:moveTo>
                    <a:cubicBezTo>
                      <a:pt x="62" y="84"/>
                      <a:pt x="1" y="197"/>
                      <a:pt x="1" y="295"/>
                    </a:cubicBezTo>
                    <a:cubicBezTo>
                      <a:pt x="1" y="389"/>
                      <a:pt x="62" y="434"/>
                      <a:pt x="136" y="391"/>
                    </a:cubicBezTo>
                    <a:cubicBezTo>
                      <a:pt x="211" y="348"/>
                      <a:pt x="273" y="235"/>
                      <a:pt x="273" y="137"/>
                    </a:cubicBezTo>
                    <a:cubicBezTo>
                      <a:pt x="269" y="43"/>
                      <a:pt x="211" y="0"/>
                      <a:pt x="136" y="41"/>
                    </a:cubicBezTo>
                    <a:close/>
                  </a:path>
                </a:pathLst>
              </a:custGeom>
              <a:solidFill>
                <a:srgbClr val="58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37"/>
              <p:cNvSpPr/>
              <p:nvPr/>
            </p:nvSpPr>
            <p:spPr>
              <a:xfrm>
                <a:off x="-2519926" y="4079549"/>
                <a:ext cx="81185" cy="130135"/>
              </a:xfrm>
              <a:custGeom>
                <a:avLst/>
                <a:gdLst/>
                <a:ahLst/>
                <a:cxnLst/>
                <a:rect l="l" t="t" r="r" b="b"/>
                <a:pathLst>
                  <a:path w="136" h="218" extrusionOk="0">
                    <a:moveTo>
                      <a:pt x="66" y="21"/>
                    </a:moveTo>
                    <a:cubicBezTo>
                      <a:pt x="29" y="43"/>
                      <a:pt x="0" y="101"/>
                      <a:pt x="0" y="150"/>
                    </a:cubicBezTo>
                    <a:cubicBezTo>
                      <a:pt x="0" y="197"/>
                      <a:pt x="31" y="217"/>
                      <a:pt x="66" y="197"/>
                    </a:cubicBezTo>
                    <a:cubicBezTo>
                      <a:pt x="105" y="174"/>
                      <a:pt x="135" y="119"/>
                      <a:pt x="135" y="70"/>
                    </a:cubicBezTo>
                    <a:cubicBezTo>
                      <a:pt x="135" y="21"/>
                      <a:pt x="105" y="1"/>
                      <a:pt x="66" y="21"/>
                    </a:cubicBezTo>
                    <a:close/>
                  </a:path>
                </a:pathLst>
              </a:custGeom>
              <a:solidFill>
                <a:srgbClr val="6D6E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37"/>
              <p:cNvSpPr/>
              <p:nvPr/>
            </p:nvSpPr>
            <p:spPr>
              <a:xfrm>
                <a:off x="-2912120" y="4100442"/>
                <a:ext cx="265643" cy="429205"/>
              </a:xfrm>
              <a:custGeom>
                <a:avLst/>
                <a:gdLst/>
                <a:ahLst/>
                <a:cxnLst/>
                <a:rect l="l" t="t" r="r" b="b"/>
                <a:pathLst>
                  <a:path w="445" h="719" extrusionOk="0">
                    <a:moveTo>
                      <a:pt x="221" y="72"/>
                    </a:moveTo>
                    <a:cubicBezTo>
                      <a:pt x="99" y="143"/>
                      <a:pt x="1" y="330"/>
                      <a:pt x="1" y="487"/>
                    </a:cubicBezTo>
                    <a:cubicBezTo>
                      <a:pt x="1" y="647"/>
                      <a:pt x="99" y="718"/>
                      <a:pt x="221" y="647"/>
                    </a:cubicBezTo>
                    <a:cubicBezTo>
                      <a:pt x="344" y="575"/>
                      <a:pt x="444" y="387"/>
                      <a:pt x="444" y="229"/>
                    </a:cubicBezTo>
                    <a:cubicBezTo>
                      <a:pt x="444" y="72"/>
                      <a:pt x="344" y="0"/>
                      <a:pt x="221" y="7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37"/>
              <p:cNvSpPr/>
              <p:nvPr/>
            </p:nvSpPr>
            <p:spPr>
              <a:xfrm>
                <a:off x="-2860783" y="4183418"/>
                <a:ext cx="162967" cy="262060"/>
              </a:xfrm>
              <a:custGeom>
                <a:avLst/>
                <a:gdLst/>
                <a:ahLst/>
                <a:cxnLst/>
                <a:rect l="l" t="t" r="r" b="b"/>
                <a:pathLst>
                  <a:path w="273" h="439" extrusionOk="0">
                    <a:moveTo>
                      <a:pt x="135" y="43"/>
                    </a:moveTo>
                    <a:cubicBezTo>
                      <a:pt x="62" y="88"/>
                      <a:pt x="0" y="201"/>
                      <a:pt x="0" y="297"/>
                    </a:cubicBezTo>
                    <a:cubicBezTo>
                      <a:pt x="0" y="395"/>
                      <a:pt x="62" y="438"/>
                      <a:pt x="135" y="395"/>
                    </a:cubicBezTo>
                    <a:cubicBezTo>
                      <a:pt x="209" y="350"/>
                      <a:pt x="273" y="238"/>
                      <a:pt x="273" y="142"/>
                    </a:cubicBezTo>
                    <a:cubicBezTo>
                      <a:pt x="273" y="43"/>
                      <a:pt x="213" y="0"/>
                      <a:pt x="135" y="43"/>
                    </a:cubicBezTo>
                    <a:close/>
                  </a:path>
                </a:pathLst>
              </a:custGeom>
              <a:solidFill>
                <a:srgbClr val="58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37"/>
              <p:cNvSpPr/>
              <p:nvPr/>
            </p:nvSpPr>
            <p:spPr>
              <a:xfrm>
                <a:off x="-2820787" y="4247888"/>
                <a:ext cx="82976" cy="131328"/>
              </a:xfrm>
              <a:custGeom>
                <a:avLst/>
                <a:gdLst/>
                <a:ahLst/>
                <a:cxnLst/>
                <a:rect l="l" t="t" r="r" b="b"/>
                <a:pathLst>
                  <a:path w="139" h="220" extrusionOk="0">
                    <a:moveTo>
                      <a:pt x="68" y="23"/>
                    </a:moveTo>
                    <a:cubicBezTo>
                      <a:pt x="32" y="46"/>
                      <a:pt x="1" y="103"/>
                      <a:pt x="1" y="152"/>
                    </a:cubicBezTo>
                    <a:cubicBezTo>
                      <a:pt x="1" y="199"/>
                      <a:pt x="32" y="220"/>
                      <a:pt x="68" y="199"/>
                    </a:cubicBezTo>
                    <a:cubicBezTo>
                      <a:pt x="107" y="177"/>
                      <a:pt x="136" y="120"/>
                      <a:pt x="136" y="72"/>
                    </a:cubicBezTo>
                    <a:cubicBezTo>
                      <a:pt x="138" y="23"/>
                      <a:pt x="107" y="1"/>
                      <a:pt x="68" y="23"/>
                    </a:cubicBezTo>
                    <a:close/>
                  </a:path>
                </a:pathLst>
              </a:custGeom>
              <a:solidFill>
                <a:srgbClr val="6D6E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37"/>
              <p:cNvSpPr/>
              <p:nvPr/>
            </p:nvSpPr>
            <p:spPr>
              <a:xfrm>
                <a:off x="-1975509" y="3612737"/>
                <a:ext cx="266837" cy="429802"/>
              </a:xfrm>
              <a:custGeom>
                <a:avLst/>
                <a:gdLst/>
                <a:ahLst/>
                <a:cxnLst/>
                <a:rect l="l" t="t" r="r" b="b"/>
                <a:pathLst>
                  <a:path w="447" h="720" extrusionOk="0">
                    <a:moveTo>
                      <a:pt x="224" y="73"/>
                    </a:moveTo>
                    <a:cubicBezTo>
                      <a:pt x="101" y="144"/>
                      <a:pt x="1" y="330"/>
                      <a:pt x="1" y="490"/>
                    </a:cubicBezTo>
                    <a:cubicBezTo>
                      <a:pt x="1" y="647"/>
                      <a:pt x="101" y="719"/>
                      <a:pt x="224" y="647"/>
                    </a:cubicBezTo>
                    <a:cubicBezTo>
                      <a:pt x="347" y="576"/>
                      <a:pt x="447" y="390"/>
                      <a:pt x="447" y="230"/>
                    </a:cubicBezTo>
                    <a:cubicBezTo>
                      <a:pt x="447" y="73"/>
                      <a:pt x="347" y="1"/>
                      <a:pt x="224" y="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37"/>
              <p:cNvSpPr/>
              <p:nvPr/>
            </p:nvSpPr>
            <p:spPr>
              <a:xfrm>
                <a:off x="-1922978" y="3698697"/>
                <a:ext cx="161773" cy="261463"/>
              </a:xfrm>
              <a:custGeom>
                <a:avLst/>
                <a:gdLst/>
                <a:ahLst/>
                <a:cxnLst/>
                <a:rect l="l" t="t" r="r" b="b"/>
                <a:pathLst>
                  <a:path w="271" h="438" extrusionOk="0">
                    <a:moveTo>
                      <a:pt x="136" y="43"/>
                    </a:moveTo>
                    <a:cubicBezTo>
                      <a:pt x="62" y="86"/>
                      <a:pt x="1" y="199"/>
                      <a:pt x="1" y="297"/>
                    </a:cubicBezTo>
                    <a:cubicBezTo>
                      <a:pt x="1" y="393"/>
                      <a:pt x="62" y="438"/>
                      <a:pt x="136" y="393"/>
                    </a:cubicBezTo>
                    <a:cubicBezTo>
                      <a:pt x="209" y="350"/>
                      <a:pt x="271" y="238"/>
                      <a:pt x="271" y="141"/>
                    </a:cubicBezTo>
                    <a:cubicBezTo>
                      <a:pt x="271" y="43"/>
                      <a:pt x="209" y="0"/>
                      <a:pt x="136" y="4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37"/>
              <p:cNvSpPr/>
              <p:nvPr/>
            </p:nvSpPr>
            <p:spPr>
              <a:xfrm>
                <a:off x="-1883579" y="3761973"/>
                <a:ext cx="83573" cy="132522"/>
              </a:xfrm>
              <a:custGeom>
                <a:avLst/>
                <a:gdLst/>
                <a:ahLst/>
                <a:cxnLst/>
                <a:rect l="l" t="t" r="r" b="b"/>
                <a:pathLst>
                  <a:path w="140" h="222" extrusionOk="0">
                    <a:moveTo>
                      <a:pt x="70" y="25"/>
                    </a:moveTo>
                    <a:cubicBezTo>
                      <a:pt x="31" y="48"/>
                      <a:pt x="0" y="103"/>
                      <a:pt x="0" y="152"/>
                    </a:cubicBezTo>
                    <a:cubicBezTo>
                      <a:pt x="0" y="201"/>
                      <a:pt x="31" y="222"/>
                      <a:pt x="70" y="201"/>
                    </a:cubicBezTo>
                    <a:cubicBezTo>
                      <a:pt x="109" y="179"/>
                      <a:pt x="135" y="121"/>
                      <a:pt x="135" y="72"/>
                    </a:cubicBezTo>
                    <a:cubicBezTo>
                      <a:pt x="139" y="25"/>
                      <a:pt x="105" y="1"/>
                      <a:pt x="70" y="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37"/>
              <p:cNvSpPr/>
              <p:nvPr/>
            </p:nvSpPr>
            <p:spPr>
              <a:xfrm>
                <a:off x="-2274580" y="3781673"/>
                <a:ext cx="266837" cy="429205"/>
              </a:xfrm>
              <a:custGeom>
                <a:avLst/>
                <a:gdLst/>
                <a:ahLst/>
                <a:cxnLst/>
                <a:rect l="l" t="t" r="r" b="b"/>
                <a:pathLst>
                  <a:path w="447" h="719" extrusionOk="0">
                    <a:moveTo>
                      <a:pt x="223" y="70"/>
                    </a:moveTo>
                    <a:cubicBezTo>
                      <a:pt x="101" y="141"/>
                      <a:pt x="0" y="330"/>
                      <a:pt x="0" y="487"/>
                    </a:cubicBezTo>
                    <a:cubicBezTo>
                      <a:pt x="0" y="647"/>
                      <a:pt x="101" y="718"/>
                      <a:pt x="223" y="647"/>
                    </a:cubicBezTo>
                    <a:cubicBezTo>
                      <a:pt x="346" y="575"/>
                      <a:pt x="446" y="387"/>
                      <a:pt x="446" y="229"/>
                    </a:cubicBezTo>
                    <a:cubicBezTo>
                      <a:pt x="446" y="74"/>
                      <a:pt x="346" y="0"/>
                      <a:pt x="223" y="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37"/>
              <p:cNvSpPr/>
              <p:nvPr/>
            </p:nvSpPr>
            <p:spPr>
              <a:xfrm>
                <a:off x="-2222049" y="3865842"/>
                <a:ext cx="161773" cy="262060"/>
              </a:xfrm>
              <a:custGeom>
                <a:avLst/>
                <a:gdLst/>
                <a:ahLst/>
                <a:cxnLst/>
                <a:rect l="l" t="t" r="r" b="b"/>
                <a:pathLst>
                  <a:path w="271" h="439" extrusionOk="0">
                    <a:moveTo>
                      <a:pt x="135" y="45"/>
                    </a:moveTo>
                    <a:cubicBezTo>
                      <a:pt x="62" y="88"/>
                      <a:pt x="0" y="201"/>
                      <a:pt x="0" y="297"/>
                    </a:cubicBezTo>
                    <a:cubicBezTo>
                      <a:pt x="0" y="393"/>
                      <a:pt x="60" y="438"/>
                      <a:pt x="135" y="395"/>
                    </a:cubicBezTo>
                    <a:cubicBezTo>
                      <a:pt x="209" y="352"/>
                      <a:pt x="271" y="240"/>
                      <a:pt x="271" y="142"/>
                    </a:cubicBezTo>
                    <a:cubicBezTo>
                      <a:pt x="271" y="45"/>
                      <a:pt x="211" y="0"/>
                      <a:pt x="135" y="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37"/>
              <p:cNvSpPr/>
              <p:nvPr/>
            </p:nvSpPr>
            <p:spPr>
              <a:xfrm>
                <a:off x="-2183247" y="3931506"/>
                <a:ext cx="84170" cy="130135"/>
              </a:xfrm>
              <a:custGeom>
                <a:avLst/>
                <a:gdLst/>
                <a:ahLst/>
                <a:cxnLst/>
                <a:rect l="l" t="t" r="r" b="b"/>
                <a:pathLst>
                  <a:path w="141" h="218" extrusionOk="0">
                    <a:moveTo>
                      <a:pt x="70" y="21"/>
                    </a:moveTo>
                    <a:cubicBezTo>
                      <a:pt x="32" y="44"/>
                      <a:pt x="1" y="101"/>
                      <a:pt x="1" y="150"/>
                    </a:cubicBezTo>
                    <a:cubicBezTo>
                      <a:pt x="1" y="197"/>
                      <a:pt x="32" y="218"/>
                      <a:pt x="70" y="197"/>
                    </a:cubicBezTo>
                    <a:cubicBezTo>
                      <a:pt x="109" y="175"/>
                      <a:pt x="140" y="118"/>
                      <a:pt x="140" y="71"/>
                    </a:cubicBezTo>
                    <a:cubicBezTo>
                      <a:pt x="140" y="21"/>
                      <a:pt x="109" y="1"/>
                      <a:pt x="70"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37"/>
              <p:cNvSpPr/>
              <p:nvPr/>
            </p:nvSpPr>
            <p:spPr>
              <a:xfrm>
                <a:off x="-2572457" y="3950012"/>
                <a:ext cx="266837" cy="429205"/>
              </a:xfrm>
              <a:custGeom>
                <a:avLst/>
                <a:gdLst/>
                <a:ahLst/>
                <a:cxnLst/>
                <a:rect l="l" t="t" r="r" b="b"/>
                <a:pathLst>
                  <a:path w="447" h="719" extrusionOk="0">
                    <a:moveTo>
                      <a:pt x="223" y="72"/>
                    </a:moveTo>
                    <a:cubicBezTo>
                      <a:pt x="101" y="144"/>
                      <a:pt x="0" y="330"/>
                      <a:pt x="0" y="490"/>
                    </a:cubicBezTo>
                    <a:cubicBezTo>
                      <a:pt x="0" y="647"/>
                      <a:pt x="101" y="719"/>
                      <a:pt x="223" y="647"/>
                    </a:cubicBezTo>
                    <a:cubicBezTo>
                      <a:pt x="346" y="576"/>
                      <a:pt x="446" y="389"/>
                      <a:pt x="446" y="230"/>
                    </a:cubicBezTo>
                    <a:cubicBezTo>
                      <a:pt x="446" y="74"/>
                      <a:pt x="346" y="1"/>
                      <a:pt x="223"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37"/>
              <p:cNvSpPr/>
              <p:nvPr/>
            </p:nvSpPr>
            <p:spPr>
              <a:xfrm>
                <a:off x="-2519926" y="4035375"/>
                <a:ext cx="161773" cy="262060"/>
              </a:xfrm>
              <a:custGeom>
                <a:avLst/>
                <a:gdLst/>
                <a:ahLst/>
                <a:cxnLst/>
                <a:rect l="l" t="t" r="r" b="b"/>
                <a:pathLst>
                  <a:path w="271" h="439" extrusionOk="0">
                    <a:moveTo>
                      <a:pt x="135" y="44"/>
                    </a:moveTo>
                    <a:cubicBezTo>
                      <a:pt x="62" y="87"/>
                      <a:pt x="0" y="201"/>
                      <a:pt x="0" y="298"/>
                    </a:cubicBezTo>
                    <a:cubicBezTo>
                      <a:pt x="0" y="394"/>
                      <a:pt x="62" y="439"/>
                      <a:pt x="135" y="394"/>
                    </a:cubicBezTo>
                    <a:cubicBezTo>
                      <a:pt x="209" y="351"/>
                      <a:pt x="270" y="238"/>
                      <a:pt x="270" y="142"/>
                    </a:cubicBezTo>
                    <a:cubicBezTo>
                      <a:pt x="268" y="44"/>
                      <a:pt x="207" y="1"/>
                      <a:pt x="135" y="4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37"/>
              <p:cNvSpPr/>
              <p:nvPr/>
            </p:nvSpPr>
            <p:spPr>
              <a:xfrm>
                <a:off x="-2481124" y="4100442"/>
                <a:ext cx="83573" cy="130135"/>
              </a:xfrm>
              <a:custGeom>
                <a:avLst/>
                <a:gdLst/>
                <a:ahLst/>
                <a:cxnLst/>
                <a:rect l="l" t="t" r="r" b="b"/>
                <a:pathLst>
                  <a:path w="140" h="218" extrusionOk="0">
                    <a:moveTo>
                      <a:pt x="70" y="21"/>
                    </a:moveTo>
                    <a:cubicBezTo>
                      <a:pt x="31" y="43"/>
                      <a:pt x="1" y="98"/>
                      <a:pt x="1" y="148"/>
                    </a:cubicBezTo>
                    <a:cubicBezTo>
                      <a:pt x="1" y="197"/>
                      <a:pt x="31" y="217"/>
                      <a:pt x="70" y="197"/>
                    </a:cubicBezTo>
                    <a:cubicBezTo>
                      <a:pt x="109" y="174"/>
                      <a:pt x="140" y="117"/>
                      <a:pt x="140" y="68"/>
                    </a:cubicBezTo>
                    <a:cubicBezTo>
                      <a:pt x="138" y="21"/>
                      <a:pt x="107" y="0"/>
                      <a:pt x="70"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37"/>
              <p:cNvSpPr/>
              <p:nvPr/>
            </p:nvSpPr>
            <p:spPr>
              <a:xfrm>
                <a:off x="-2871528" y="4120142"/>
                <a:ext cx="266837" cy="429205"/>
              </a:xfrm>
              <a:custGeom>
                <a:avLst/>
                <a:gdLst/>
                <a:ahLst/>
                <a:cxnLst/>
                <a:rect l="l" t="t" r="r" b="b"/>
                <a:pathLst>
                  <a:path w="447" h="719" extrusionOk="0">
                    <a:moveTo>
                      <a:pt x="223" y="72"/>
                    </a:moveTo>
                    <a:cubicBezTo>
                      <a:pt x="100" y="143"/>
                      <a:pt x="0" y="329"/>
                      <a:pt x="0" y="489"/>
                    </a:cubicBezTo>
                    <a:cubicBezTo>
                      <a:pt x="0" y="647"/>
                      <a:pt x="100" y="718"/>
                      <a:pt x="223" y="647"/>
                    </a:cubicBezTo>
                    <a:cubicBezTo>
                      <a:pt x="346" y="575"/>
                      <a:pt x="446" y="389"/>
                      <a:pt x="446" y="229"/>
                    </a:cubicBezTo>
                    <a:cubicBezTo>
                      <a:pt x="446" y="72"/>
                      <a:pt x="346" y="0"/>
                      <a:pt x="223"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37"/>
              <p:cNvSpPr/>
              <p:nvPr/>
            </p:nvSpPr>
            <p:spPr>
              <a:xfrm>
                <a:off x="-2818996" y="4205505"/>
                <a:ext cx="161773" cy="259075"/>
              </a:xfrm>
              <a:custGeom>
                <a:avLst/>
                <a:gdLst/>
                <a:ahLst/>
                <a:cxnLst/>
                <a:rect l="l" t="t" r="r" b="b"/>
                <a:pathLst>
                  <a:path w="271" h="434" extrusionOk="0">
                    <a:moveTo>
                      <a:pt x="135" y="41"/>
                    </a:moveTo>
                    <a:cubicBezTo>
                      <a:pt x="61" y="84"/>
                      <a:pt x="0" y="197"/>
                      <a:pt x="0" y="293"/>
                    </a:cubicBezTo>
                    <a:cubicBezTo>
                      <a:pt x="0" y="389"/>
                      <a:pt x="61" y="434"/>
                      <a:pt x="135" y="391"/>
                    </a:cubicBezTo>
                    <a:cubicBezTo>
                      <a:pt x="209" y="348"/>
                      <a:pt x="270" y="236"/>
                      <a:pt x="270" y="137"/>
                    </a:cubicBezTo>
                    <a:cubicBezTo>
                      <a:pt x="270" y="41"/>
                      <a:pt x="209" y="0"/>
                      <a:pt x="135" y="4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37"/>
              <p:cNvSpPr/>
              <p:nvPr/>
            </p:nvSpPr>
            <p:spPr>
              <a:xfrm>
                <a:off x="-2780195" y="4267588"/>
                <a:ext cx="82379" cy="132522"/>
              </a:xfrm>
              <a:custGeom>
                <a:avLst/>
                <a:gdLst/>
                <a:ahLst/>
                <a:cxnLst/>
                <a:rect l="l" t="t" r="r" b="b"/>
                <a:pathLst>
                  <a:path w="138" h="222" extrusionOk="0">
                    <a:moveTo>
                      <a:pt x="70" y="23"/>
                    </a:moveTo>
                    <a:cubicBezTo>
                      <a:pt x="31" y="48"/>
                      <a:pt x="0" y="103"/>
                      <a:pt x="0" y="152"/>
                    </a:cubicBezTo>
                    <a:cubicBezTo>
                      <a:pt x="0" y="201"/>
                      <a:pt x="31" y="222"/>
                      <a:pt x="70" y="201"/>
                    </a:cubicBezTo>
                    <a:cubicBezTo>
                      <a:pt x="109" y="177"/>
                      <a:pt x="138" y="121"/>
                      <a:pt x="138" y="72"/>
                    </a:cubicBezTo>
                    <a:cubicBezTo>
                      <a:pt x="138" y="23"/>
                      <a:pt x="107" y="1"/>
                      <a:pt x="70" y="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37"/>
              <p:cNvSpPr/>
              <p:nvPr/>
            </p:nvSpPr>
            <p:spPr>
              <a:xfrm>
                <a:off x="-4161532" y="1983668"/>
                <a:ext cx="3809735" cy="3114872"/>
              </a:xfrm>
              <a:custGeom>
                <a:avLst/>
                <a:gdLst/>
                <a:ahLst/>
                <a:cxnLst/>
                <a:rect l="l" t="t" r="r" b="b"/>
                <a:pathLst>
                  <a:path w="6382" h="5218" extrusionOk="0">
                    <a:moveTo>
                      <a:pt x="5760" y="156"/>
                    </a:moveTo>
                    <a:cubicBezTo>
                      <a:pt x="6073" y="156"/>
                      <a:pt x="6218" y="512"/>
                      <a:pt x="6216" y="844"/>
                    </a:cubicBezTo>
                    <a:cubicBezTo>
                      <a:pt x="6218" y="1457"/>
                      <a:pt x="5833" y="2200"/>
                      <a:pt x="5377" y="2464"/>
                    </a:cubicBezTo>
                    <a:lnTo>
                      <a:pt x="1077" y="4948"/>
                    </a:lnTo>
                    <a:cubicBezTo>
                      <a:pt x="944" y="5023"/>
                      <a:pt x="825" y="5062"/>
                      <a:pt x="719" y="5062"/>
                    </a:cubicBezTo>
                    <a:cubicBezTo>
                      <a:pt x="479" y="5062"/>
                      <a:pt x="375" y="4854"/>
                      <a:pt x="328" y="4684"/>
                    </a:cubicBezTo>
                    <a:cubicBezTo>
                      <a:pt x="185" y="4154"/>
                      <a:pt x="430" y="3162"/>
                      <a:pt x="1148" y="2748"/>
                    </a:cubicBezTo>
                    <a:lnTo>
                      <a:pt x="5363" y="306"/>
                    </a:lnTo>
                    <a:cubicBezTo>
                      <a:pt x="5506" y="205"/>
                      <a:pt x="5643" y="156"/>
                      <a:pt x="5760" y="156"/>
                    </a:cubicBezTo>
                    <a:close/>
                    <a:moveTo>
                      <a:pt x="5760" y="1"/>
                    </a:moveTo>
                    <a:cubicBezTo>
                      <a:pt x="5613" y="1"/>
                      <a:pt x="5449" y="60"/>
                      <a:pt x="5281" y="173"/>
                    </a:cubicBezTo>
                    <a:lnTo>
                      <a:pt x="1073" y="2609"/>
                    </a:lnTo>
                    <a:cubicBezTo>
                      <a:pt x="326" y="3039"/>
                      <a:pt x="1" y="4068"/>
                      <a:pt x="176" y="4723"/>
                    </a:cubicBezTo>
                    <a:cubicBezTo>
                      <a:pt x="262" y="5036"/>
                      <a:pt x="459" y="5218"/>
                      <a:pt x="723" y="5218"/>
                    </a:cubicBezTo>
                    <a:cubicBezTo>
                      <a:pt x="856" y="5218"/>
                      <a:pt x="1003" y="5173"/>
                      <a:pt x="1159" y="5083"/>
                    </a:cubicBezTo>
                    <a:lnTo>
                      <a:pt x="5459" y="2599"/>
                    </a:lnTo>
                    <a:cubicBezTo>
                      <a:pt x="5960" y="2313"/>
                      <a:pt x="6382" y="1506"/>
                      <a:pt x="6376" y="842"/>
                    </a:cubicBezTo>
                    <a:cubicBezTo>
                      <a:pt x="6374" y="346"/>
                      <a:pt x="6120" y="1"/>
                      <a:pt x="57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37"/>
              <p:cNvSpPr/>
              <p:nvPr/>
            </p:nvSpPr>
            <p:spPr>
              <a:xfrm>
                <a:off x="-8938307" y="2593151"/>
                <a:ext cx="3305909" cy="3355442"/>
              </a:xfrm>
              <a:custGeom>
                <a:avLst/>
                <a:gdLst/>
                <a:ahLst/>
                <a:cxnLst/>
                <a:rect l="l" t="t" r="r" b="b"/>
                <a:pathLst>
                  <a:path w="5538" h="5621" extrusionOk="0">
                    <a:moveTo>
                      <a:pt x="5529" y="3200"/>
                    </a:moveTo>
                    <a:lnTo>
                      <a:pt x="1" y="1"/>
                    </a:lnTo>
                    <a:lnTo>
                      <a:pt x="9" y="2423"/>
                    </a:lnTo>
                    <a:lnTo>
                      <a:pt x="5537" y="562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37"/>
              <p:cNvSpPr/>
              <p:nvPr/>
            </p:nvSpPr>
            <p:spPr>
              <a:xfrm>
                <a:off x="-8938307" y="2717913"/>
                <a:ext cx="3153090" cy="2553144"/>
              </a:xfrm>
              <a:custGeom>
                <a:avLst/>
                <a:gdLst/>
                <a:ahLst/>
                <a:cxnLst/>
                <a:rect l="l" t="t" r="r" b="b"/>
                <a:pathLst>
                  <a:path w="5282" h="4277" extrusionOk="0">
                    <a:moveTo>
                      <a:pt x="1" y="0"/>
                    </a:moveTo>
                    <a:lnTo>
                      <a:pt x="5" y="1216"/>
                    </a:lnTo>
                    <a:lnTo>
                      <a:pt x="5281" y="4276"/>
                    </a:lnTo>
                    <a:lnTo>
                      <a:pt x="5144" y="291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37"/>
              <p:cNvSpPr/>
              <p:nvPr/>
            </p:nvSpPr>
            <p:spPr>
              <a:xfrm>
                <a:off x="-9708967" y="2498236"/>
                <a:ext cx="779020" cy="2368688"/>
              </a:xfrm>
              <a:custGeom>
                <a:avLst/>
                <a:gdLst/>
                <a:ahLst/>
                <a:cxnLst/>
                <a:rect l="l" t="t" r="r" b="b"/>
                <a:pathLst>
                  <a:path w="1305" h="3968" extrusionOk="0">
                    <a:moveTo>
                      <a:pt x="386" y="2905"/>
                    </a:moveTo>
                    <a:lnTo>
                      <a:pt x="7" y="3906"/>
                    </a:lnTo>
                    <a:cubicBezTo>
                      <a:pt x="1" y="3926"/>
                      <a:pt x="1" y="3947"/>
                      <a:pt x="11" y="3957"/>
                    </a:cubicBezTo>
                    <a:cubicBezTo>
                      <a:pt x="21" y="3967"/>
                      <a:pt x="36" y="3965"/>
                      <a:pt x="48" y="3947"/>
                    </a:cubicBezTo>
                    <a:lnTo>
                      <a:pt x="1304" y="2586"/>
                    </a:lnTo>
                    <a:lnTo>
                      <a:pt x="1302" y="2371"/>
                    </a:lnTo>
                    <a:lnTo>
                      <a:pt x="1302" y="2371"/>
                    </a:lnTo>
                    <a:cubicBezTo>
                      <a:pt x="1296" y="1561"/>
                      <a:pt x="1290" y="540"/>
                      <a:pt x="1286" y="160"/>
                    </a:cubicBezTo>
                    <a:lnTo>
                      <a:pt x="514" y="4"/>
                    </a:lnTo>
                    <a:cubicBezTo>
                      <a:pt x="502" y="0"/>
                      <a:pt x="486" y="10"/>
                      <a:pt x="476" y="29"/>
                    </a:cubicBezTo>
                    <a:lnTo>
                      <a:pt x="711" y="579"/>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37"/>
              <p:cNvSpPr/>
              <p:nvPr/>
            </p:nvSpPr>
            <p:spPr>
              <a:xfrm>
                <a:off x="-9400942" y="2565094"/>
                <a:ext cx="468606" cy="879901"/>
              </a:xfrm>
              <a:custGeom>
                <a:avLst/>
                <a:gdLst/>
                <a:ahLst/>
                <a:cxnLst/>
                <a:rect l="l" t="t" r="r" b="b"/>
                <a:pathLst>
                  <a:path w="785" h="1474" extrusionOk="0">
                    <a:moveTo>
                      <a:pt x="784" y="1474"/>
                    </a:moveTo>
                    <a:lnTo>
                      <a:pt x="776" y="256"/>
                    </a:lnTo>
                    <a:lnTo>
                      <a:pt x="357" y="17"/>
                    </a:lnTo>
                    <a:lnTo>
                      <a:pt x="1" y="1"/>
                    </a:lnTo>
                    <a:lnTo>
                      <a:pt x="121" y="283"/>
                    </a:lnTo>
                    <a:lnTo>
                      <a:pt x="780" y="147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37"/>
              <p:cNvSpPr/>
              <p:nvPr/>
            </p:nvSpPr>
            <p:spPr>
              <a:xfrm>
                <a:off x="-9439743" y="2507787"/>
                <a:ext cx="3800781" cy="2045142"/>
              </a:xfrm>
              <a:custGeom>
                <a:avLst/>
                <a:gdLst/>
                <a:ahLst/>
                <a:cxnLst/>
                <a:rect l="l" t="t" r="r" b="b"/>
                <a:pathLst>
                  <a:path w="6367" h="3426" extrusionOk="0">
                    <a:moveTo>
                      <a:pt x="6367" y="3425"/>
                    </a:moveTo>
                    <a:lnTo>
                      <a:pt x="839" y="227"/>
                    </a:lnTo>
                    <a:lnTo>
                      <a:pt x="0" y="0"/>
                    </a:lnTo>
                    <a:lnTo>
                      <a:pt x="27" y="95"/>
                    </a:lnTo>
                    <a:lnTo>
                      <a:pt x="5559" y="329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37"/>
              <p:cNvSpPr/>
              <p:nvPr/>
            </p:nvSpPr>
            <p:spPr>
              <a:xfrm>
                <a:off x="-6468735" y="4382201"/>
                <a:ext cx="786183" cy="2368688"/>
              </a:xfrm>
              <a:custGeom>
                <a:avLst/>
                <a:gdLst/>
                <a:ahLst/>
                <a:cxnLst/>
                <a:rect l="l" t="t" r="r" b="b"/>
                <a:pathLst>
                  <a:path w="1317" h="3968" extrusionOk="0">
                    <a:moveTo>
                      <a:pt x="394" y="2906"/>
                    </a:moveTo>
                    <a:lnTo>
                      <a:pt x="9" y="3907"/>
                    </a:lnTo>
                    <a:cubicBezTo>
                      <a:pt x="1" y="3927"/>
                      <a:pt x="1" y="3947"/>
                      <a:pt x="11" y="3958"/>
                    </a:cubicBezTo>
                    <a:cubicBezTo>
                      <a:pt x="21" y="3968"/>
                      <a:pt x="38" y="3964"/>
                      <a:pt x="50" y="3947"/>
                    </a:cubicBezTo>
                    <a:lnTo>
                      <a:pt x="1316" y="2587"/>
                    </a:lnTo>
                    <a:lnTo>
                      <a:pt x="1316" y="2372"/>
                    </a:lnTo>
                    <a:lnTo>
                      <a:pt x="1316" y="2372"/>
                    </a:lnTo>
                    <a:lnTo>
                      <a:pt x="1316" y="158"/>
                    </a:lnTo>
                    <a:lnTo>
                      <a:pt x="547" y="3"/>
                    </a:lnTo>
                    <a:cubicBezTo>
                      <a:pt x="533" y="1"/>
                      <a:pt x="518" y="11"/>
                      <a:pt x="508" y="30"/>
                    </a:cubicBezTo>
                    <a:lnTo>
                      <a:pt x="727" y="60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37"/>
              <p:cNvSpPr/>
              <p:nvPr/>
            </p:nvSpPr>
            <p:spPr>
              <a:xfrm>
                <a:off x="-6166679" y="4395931"/>
                <a:ext cx="228632" cy="397567"/>
              </a:xfrm>
              <a:custGeom>
                <a:avLst/>
                <a:gdLst/>
                <a:ahLst/>
                <a:cxnLst/>
                <a:rect l="l" t="t" r="r" b="b"/>
                <a:pathLst>
                  <a:path w="383" h="666" extrusionOk="0">
                    <a:moveTo>
                      <a:pt x="2" y="0"/>
                    </a:moveTo>
                    <a:cubicBezTo>
                      <a:pt x="0" y="2"/>
                      <a:pt x="0" y="2"/>
                      <a:pt x="0" y="7"/>
                    </a:cubicBezTo>
                    <a:lnTo>
                      <a:pt x="215" y="565"/>
                    </a:lnTo>
                    <a:lnTo>
                      <a:pt x="383" y="665"/>
                    </a:lnTo>
                    <a:lnTo>
                      <a:pt x="164" y="9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37"/>
              <p:cNvSpPr/>
              <p:nvPr/>
            </p:nvSpPr>
            <p:spPr>
              <a:xfrm>
                <a:off x="-6422173" y="4406676"/>
                <a:ext cx="784392" cy="2367494"/>
              </a:xfrm>
              <a:custGeom>
                <a:avLst/>
                <a:gdLst/>
                <a:ahLst/>
                <a:cxnLst/>
                <a:rect l="l" t="t" r="r" b="b"/>
                <a:pathLst>
                  <a:path w="1314" h="3966" extrusionOk="0">
                    <a:moveTo>
                      <a:pt x="391" y="2906"/>
                    </a:moveTo>
                    <a:lnTo>
                      <a:pt x="9" y="3906"/>
                    </a:lnTo>
                    <a:cubicBezTo>
                      <a:pt x="1" y="3927"/>
                      <a:pt x="1" y="3947"/>
                      <a:pt x="11" y="3958"/>
                    </a:cubicBezTo>
                    <a:cubicBezTo>
                      <a:pt x="21" y="3966"/>
                      <a:pt x="35" y="3964"/>
                      <a:pt x="50" y="3947"/>
                    </a:cubicBezTo>
                    <a:lnTo>
                      <a:pt x="1314" y="2587"/>
                    </a:lnTo>
                    <a:lnTo>
                      <a:pt x="1314" y="2372"/>
                    </a:lnTo>
                    <a:lnTo>
                      <a:pt x="1314" y="2372"/>
                    </a:lnTo>
                    <a:lnTo>
                      <a:pt x="1314" y="158"/>
                    </a:lnTo>
                    <a:lnTo>
                      <a:pt x="545" y="3"/>
                    </a:lnTo>
                    <a:cubicBezTo>
                      <a:pt x="532" y="1"/>
                      <a:pt x="516" y="11"/>
                      <a:pt x="506" y="29"/>
                    </a:cubicBezTo>
                    <a:lnTo>
                      <a:pt x="727" y="604"/>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37"/>
              <p:cNvSpPr/>
              <p:nvPr/>
            </p:nvSpPr>
            <p:spPr>
              <a:xfrm>
                <a:off x="-9449891" y="2484506"/>
                <a:ext cx="3812123" cy="2019473"/>
              </a:xfrm>
              <a:custGeom>
                <a:avLst/>
                <a:gdLst/>
                <a:ahLst/>
                <a:cxnLst/>
                <a:rect l="l" t="t" r="r" b="b"/>
                <a:pathLst>
                  <a:path w="6386" h="3383" extrusionOk="0">
                    <a:moveTo>
                      <a:pt x="6386" y="3382"/>
                    </a:moveTo>
                    <a:lnTo>
                      <a:pt x="858" y="183"/>
                    </a:lnTo>
                    <a:lnTo>
                      <a:pt x="40" y="1"/>
                    </a:lnTo>
                    <a:lnTo>
                      <a:pt x="1" y="29"/>
                    </a:lnTo>
                    <a:lnTo>
                      <a:pt x="5576" y="3247"/>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37"/>
              <p:cNvSpPr/>
              <p:nvPr/>
            </p:nvSpPr>
            <p:spPr>
              <a:xfrm>
                <a:off x="-3680392" y="3982844"/>
                <a:ext cx="363543" cy="585605"/>
              </a:xfrm>
              <a:custGeom>
                <a:avLst/>
                <a:gdLst/>
                <a:ahLst/>
                <a:cxnLst/>
                <a:rect l="l" t="t" r="r" b="b"/>
                <a:pathLst>
                  <a:path w="609" h="981" extrusionOk="0">
                    <a:moveTo>
                      <a:pt x="305" y="99"/>
                    </a:moveTo>
                    <a:cubicBezTo>
                      <a:pt x="473" y="1"/>
                      <a:pt x="608" y="99"/>
                      <a:pt x="608" y="316"/>
                    </a:cubicBezTo>
                    <a:cubicBezTo>
                      <a:pt x="608" y="533"/>
                      <a:pt x="473" y="787"/>
                      <a:pt x="305" y="885"/>
                    </a:cubicBezTo>
                    <a:cubicBezTo>
                      <a:pt x="136" y="981"/>
                      <a:pt x="1" y="885"/>
                      <a:pt x="1" y="666"/>
                    </a:cubicBezTo>
                    <a:cubicBezTo>
                      <a:pt x="3" y="449"/>
                      <a:pt x="138" y="197"/>
                      <a:pt x="305" y="9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37"/>
              <p:cNvSpPr/>
              <p:nvPr/>
            </p:nvSpPr>
            <p:spPr>
              <a:xfrm>
                <a:off x="-3640993" y="4043135"/>
                <a:ext cx="321756" cy="497257"/>
              </a:xfrm>
              <a:custGeom>
                <a:avLst/>
                <a:gdLst/>
                <a:ahLst/>
                <a:cxnLst/>
                <a:rect l="l" t="t" r="r" b="b"/>
                <a:pathLst>
                  <a:path w="539" h="833" extrusionOk="0">
                    <a:moveTo>
                      <a:pt x="477" y="16"/>
                    </a:moveTo>
                    <a:cubicBezTo>
                      <a:pt x="516" y="59"/>
                      <a:pt x="538" y="129"/>
                      <a:pt x="538" y="219"/>
                    </a:cubicBezTo>
                    <a:cubicBezTo>
                      <a:pt x="538" y="436"/>
                      <a:pt x="403" y="688"/>
                      <a:pt x="233" y="786"/>
                    </a:cubicBezTo>
                    <a:cubicBezTo>
                      <a:pt x="170" y="821"/>
                      <a:pt x="111" y="833"/>
                      <a:pt x="61" y="816"/>
                    </a:cubicBezTo>
                    <a:cubicBezTo>
                      <a:pt x="25" y="773"/>
                      <a:pt x="0" y="704"/>
                      <a:pt x="0" y="614"/>
                    </a:cubicBezTo>
                    <a:cubicBezTo>
                      <a:pt x="0" y="397"/>
                      <a:pt x="137" y="143"/>
                      <a:pt x="305" y="47"/>
                    </a:cubicBezTo>
                    <a:cubicBezTo>
                      <a:pt x="368" y="10"/>
                      <a:pt x="428" y="0"/>
                      <a:pt x="477" y="1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37"/>
              <p:cNvSpPr/>
              <p:nvPr/>
            </p:nvSpPr>
            <p:spPr>
              <a:xfrm>
                <a:off x="-5531527" y="3536327"/>
                <a:ext cx="3088022" cy="2225420"/>
              </a:xfrm>
              <a:custGeom>
                <a:avLst/>
                <a:gdLst/>
                <a:ahLst/>
                <a:cxnLst/>
                <a:rect l="l" t="t" r="r" b="b"/>
                <a:pathLst>
                  <a:path w="5173" h="3728" extrusionOk="0">
                    <a:moveTo>
                      <a:pt x="5172" y="0"/>
                    </a:moveTo>
                    <a:lnTo>
                      <a:pt x="0" y="3243"/>
                    </a:lnTo>
                    <a:lnTo>
                      <a:pt x="0" y="3728"/>
                    </a:lnTo>
                    <a:lnTo>
                      <a:pt x="5172" y="485"/>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37"/>
              <p:cNvSpPr/>
              <p:nvPr/>
            </p:nvSpPr>
            <p:spPr>
              <a:xfrm>
                <a:off x="-5531527" y="3745856"/>
                <a:ext cx="3088022" cy="2015892"/>
              </a:xfrm>
              <a:custGeom>
                <a:avLst/>
                <a:gdLst/>
                <a:ahLst/>
                <a:cxnLst/>
                <a:rect l="l" t="t" r="r" b="b"/>
                <a:pathLst>
                  <a:path w="5173" h="3377" extrusionOk="0">
                    <a:moveTo>
                      <a:pt x="5172" y="1"/>
                    </a:moveTo>
                    <a:lnTo>
                      <a:pt x="0" y="3244"/>
                    </a:lnTo>
                    <a:lnTo>
                      <a:pt x="0" y="3377"/>
                    </a:lnTo>
                    <a:lnTo>
                      <a:pt x="5172" y="134"/>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37"/>
              <p:cNvSpPr/>
              <p:nvPr/>
            </p:nvSpPr>
            <p:spPr>
              <a:xfrm>
                <a:off x="-5335131" y="3857485"/>
                <a:ext cx="2488088" cy="1587880"/>
              </a:xfrm>
              <a:custGeom>
                <a:avLst/>
                <a:gdLst/>
                <a:ahLst/>
                <a:cxnLst/>
                <a:rect l="l" t="t" r="r" b="b"/>
                <a:pathLst>
                  <a:path w="4168" h="2660" extrusionOk="0">
                    <a:moveTo>
                      <a:pt x="64" y="2539"/>
                    </a:moveTo>
                    <a:lnTo>
                      <a:pt x="4105" y="23"/>
                    </a:lnTo>
                    <a:cubicBezTo>
                      <a:pt x="4141" y="0"/>
                      <a:pt x="4168" y="4"/>
                      <a:pt x="4168" y="33"/>
                    </a:cubicBezTo>
                    <a:lnTo>
                      <a:pt x="4168" y="33"/>
                    </a:lnTo>
                    <a:cubicBezTo>
                      <a:pt x="4168" y="59"/>
                      <a:pt x="4141" y="100"/>
                      <a:pt x="4105" y="121"/>
                    </a:cubicBezTo>
                    <a:lnTo>
                      <a:pt x="64" y="2635"/>
                    </a:lnTo>
                    <a:cubicBezTo>
                      <a:pt x="29" y="2660"/>
                      <a:pt x="0" y="2654"/>
                      <a:pt x="0" y="2627"/>
                    </a:cubicBezTo>
                    <a:lnTo>
                      <a:pt x="0" y="2627"/>
                    </a:lnTo>
                    <a:cubicBezTo>
                      <a:pt x="0" y="2598"/>
                      <a:pt x="31" y="2560"/>
                      <a:pt x="64" y="2539"/>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37"/>
              <p:cNvSpPr/>
              <p:nvPr/>
            </p:nvSpPr>
            <p:spPr>
              <a:xfrm>
                <a:off x="-5884920" y="5373134"/>
                <a:ext cx="536658" cy="685296"/>
              </a:xfrm>
              <a:custGeom>
                <a:avLst/>
                <a:gdLst/>
                <a:ahLst/>
                <a:cxnLst/>
                <a:rect l="l" t="t" r="r" b="b"/>
                <a:pathLst>
                  <a:path w="899" h="1148" extrusionOk="0">
                    <a:moveTo>
                      <a:pt x="678" y="88"/>
                    </a:moveTo>
                    <a:lnTo>
                      <a:pt x="1" y="583"/>
                    </a:lnTo>
                    <a:lnTo>
                      <a:pt x="1" y="1148"/>
                    </a:lnTo>
                    <a:lnTo>
                      <a:pt x="660" y="665"/>
                    </a:lnTo>
                    <a:cubicBezTo>
                      <a:pt x="668" y="661"/>
                      <a:pt x="674" y="657"/>
                      <a:pt x="678" y="653"/>
                    </a:cubicBezTo>
                    <a:cubicBezTo>
                      <a:pt x="799" y="563"/>
                      <a:pt x="895" y="366"/>
                      <a:pt x="895" y="211"/>
                    </a:cubicBezTo>
                    <a:cubicBezTo>
                      <a:pt x="899" y="53"/>
                      <a:pt x="799" y="0"/>
                      <a:pt x="678" y="8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37"/>
              <p:cNvSpPr/>
              <p:nvPr/>
            </p:nvSpPr>
            <p:spPr>
              <a:xfrm>
                <a:off x="-5615099" y="5484166"/>
                <a:ext cx="165952" cy="268029"/>
              </a:xfrm>
              <a:custGeom>
                <a:avLst/>
                <a:gdLst/>
                <a:ahLst/>
                <a:cxnLst/>
                <a:rect l="l" t="t" r="r" b="b"/>
                <a:pathLst>
                  <a:path w="278" h="449" extrusionOk="0">
                    <a:moveTo>
                      <a:pt x="140" y="47"/>
                    </a:moveTo>
                    <a:cubicBezTo>
                      <a:pt x="62" y="90"/>
                      <a:pt x="1" y="205"/>
                      <a:pt x="1" y="305"/>
                    </a:cubicBezTo>
                    <a:cubicBezTo>
                      <a:pt x="1" y="405"/>
                      <a:pt x="62" y="448"/>
                      <a:pt x="140" y="403"/>
                    </a:cubicBezTo>
                    <a:cubicBezTo>
                      <a:pt x="216" y="358"/>
                      <a:pt x="277" y="244"/>
                      <a:pt x="277" y="148"/>
                    </a:cubicBezTo>
                    <a:cubicBezTo>
                      <a:pt x="277" y="47"/>
                      <a:pt x="216" y="0"/>
                      <a:pt x="140" y="4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37"/>
              <p:cNvSpPr/>
              <p:nvPr/>
            </p:nvSpPr>
            <p:spPr>
              <a:xfrm>
                <a:off x="-5591818" y="5535504"/>
                <a:ext cx="142671" cy="200574"/>
              </a:xfrm>
              <a:custGeom>
                <a:avLst/>
                <a:gdLst/>
                <a:ahLst/>
                <a:cxnLst/>
                <a:rect l="l" t="t" r="r" b="b"/>
                <a:pathLst>
                  <a:path w="239" h="336" extrusionOk="0">
                    <a:moveTo>
                      <a:pt x="5" y="319"/>
                    </a:moveTo>
                    <a:cubicBezTo>
                      <a:pt x="31" y="336"/>
                      <a:pt x="64" y="334"/>
                      <a:pt x="101" y="313"/>
                    </a:cubicBezTo>
                    <a:cubicBezTo>
                      <a:pt x="177" y="270"/>
                      <a:pt x="238" y="156"/>
                      <a:pt x="238" y="58"/>
                    </a:cubicBezTo>
                    <a:cubicBezTo>
                      <a:pt x="238" y="43"/>
                      <a:pt x="236" y="27"/>
                      <a:pt x="232" y="15"/>
                    </a:cubicBezTo>
                    <a:cubicBezTo>
                      <a:pt x="207" y="0"/>
                      <a:pt x="175" y="0"/>
                      <a:pt x="138" y="21"/>
                    </a:cubicBezTo>
                    <a:cubicBezTo>
                      <a:pt x="62" y="64"/>
                      <a:pt x="1" y="178"/>
                      <a:pt x="1" y="276"/>
                    </a:cubicBezTo>
                    <a:cubicBezTo>
                      <a:pt x="1" y="293"/>
                      <a:pt x="3" y="307"/>
                      <a:pt x="5" y="3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37"/>
              <p:cNvSpPr/>
              <p:nvPr/>
            </p:nvSpPr>
            <p:spPr>
              <a:xfrm>
                <a:off x="-2768256" y="3413953"/>
                <a:ext cx="426819" cy="687087"/>
              </a:xfrm>
              <a:custGeom>
                <a:avLst/>
                <a:gdLst/>
                <a:ahLst/>
                <a:cxnLst/>
                <a:rect l="l" t="t" r="r" b="b"/>
                <a:pathLst>
                  <a:path w="715" h="1151" extrusionOk="0">
                    <a:moveTo>
                      <a:pt x="359" y="113"/>
                    </a:moveTo>
                    <a:cubicBezTo>
                      <a:pt x="557" y="0"/>
                      <a:pt x="715" y="117"/>
                      <a:pt x="715" y="369"/>
                    </a:cubicBezTo>
                    <a:cubicBezTo>
                      <a:pt x="715" y="622"/>
                      <a:pt x="553" y="923"/>
                      <a:pt x="359" y="1038"/>
                    </a:cubicBezTo>
                    <a:cubicBezTo>
                      <a:pt x="163" y="1150"/>
                      <a:pt x="5" y="1034"/>
                      <a:pt x="5" y="782"/>
                    </a:cubicBezTo>
                    <a:cubicBezTo>
                      <a:pt x="1" y="526"/>
                      <a:pt x="163" y="226"/>
                      <a:pt x="359" y="11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37"/>
              <p:cNvSpPr/>
              <p:nvPr/>
            </p:nvSpPr>
            <p:spPr>
              <a:xfrm>
                <a:off x="-2715724" y="3480811"/>
                <a:ext cx="375482" cy="584412"/>
              </a:xfrm>
              <a:custGeom>
                <a:avLst/>
                <a:gdLst/>
                <a:ahLst/>
                <a:cxnLst/>
                <a:rect l="l" t="t" r="r" b="b"/>
                <a:pathLst>
                  <a:path w="629" h="979" extrusionOk="0">
                    <a:moveTo>
                      <a:pt x="555" y="19"/>
                    </a:moveTo>
                    <a:cubicBezTo>
                      <a:pt x="602" y="71"/>
                      <a:pt x="629" y="152"/>
                      <a:pt x="629" y="257"/>
                    </a:cubicBezTo>
                    <a:cubicBezTo>
                      <a:pt x="629" y="512"/>
                      <a:pt x="469" y="811"/>
                      <a:pt x="275" y="926"/>
                    </a:cubicBezTo>
                    <a:cubicBezTo>
                      <a:pt x="199" y="969"/>
                      <a:pt x="132" y="979"/>
                      <a:pt x="75" y="961"/>
                    </a:cubicBezTo>
                    <a:cubicBezTo>
                      <a:pt x="30" y="909"/>
                      <a:pt x="1" y="828"/>
                      <a:pt x="1" y="723"/>
                    </a:cubicBezTo>
                    <a:cubicBezTo>
                      <a:pt x="1" y="467"/>
                      <a:pt x="163" y="169"/>
                      <a:pt x="357" y="54"/>
                    </a:cubicBezTo>
                    <a:cubicBezTo>
                      <a:pt x="431" y="15"/>
                      <a:pt x="496" y="1"/>
                      <a:pt x="555" y="19"/>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37"/>
              <p:cNvSpPr/>
              <p:nvPr/>
            </p:nvSpPr>
            <p:spPr>
              <a:xfrm>
                <a:off x="-4382402" y="4472937"/>
                <a:ext cx="152819" cy="278774"/>
              </a:xfrm>
              <a:custGeom>
                <a:avLst/>
                <a:gdLst/>
                <a:ahLst/>
                <a:cxnLst/>
                <a:rect l="l" t="t" r="r" b="b"/>
                <a:pathLst>
                  <a:path w="256" h="467" extrusionOk="0">
                    <a:moveTo>
                      <a:pt x="254" y="94"/>
                    </a:moveTo>
                    <a:lnTo>
                      <a:pt x="248" y="311"/>
                    </a:lnTo>
                    <a:lnTo>
                      <a:pt x="0" y="467"/>
                    </a:lnTo>
                    <a:lnTo>
                      <a:pt x="4" y="238"/>
                    </a:lnTo>
                    <a:lnTo>
                      <a:pt x="4" y="227"/>
                    </a:lnTo>
                    <a:cubicBezTo>
                      <a:pt x="8" y="158"/>
                      <a:pt x="64" y="74"/>
                      <a:pt x="133" y="35"/>
                    </a:cubicBezTo>
                    <a:cubicBezTo>
                      <a:pt x="203" y="0"/>
                      <a:pt x="256" y="25"/>
                      <a:pt x="254" y="9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37"/>
              <p:cNvSpPr/>
              <p:nvPr/>
            </p:nvSpPr>
            <p:spPr>
              <a:xfrm>
                <a:off x="-4500001" y="4551138"/>
                <a:ext cx="374288" cy="167742"/>
              </a:xfrm>
              <a:custGeom>
                <a:avLst/>
                <a:gdLst/>
                <a:ahLst/>
                <a:cxnLst/>
                <a:rect l="l" t="t" r="r" b="b"/>
                <a:pathLst>
                  <a:path w="627" h="281" extrusionOk="0">
                    <a:moveTo>
                      <a:pt x="1" y="49"/>
                    </a:moveTo>
                    <a:lnTo>
                      <a:pt x="21" y="281"/>
                    </a:lnTo>
                    <a:lnTo>
                      <a:pt x="525" y="240"/>
                    </a:lnTo>
                    <a:cubicBezTo>
                      <a:pt x="627" y="231"/>
                      <a:pt x="608" y="0"/>
                      <a:pt x="504" y="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37"/>
              <p:cNvSpPr/>
              <p:nvPr/>
            </p:nvSpPr>
            <p:spPr>
              <a:xfrm>
                <a:off x="-4500001" y="4566658"/>
                <a:ext cx="349813" cy="72828"/>
              </a:xfrm>
              <a:custGeom>
                <a:avLst/>
                <a:gdLst/>
                <a:ahLst/>
                <a:cxnLst/>
                <a:rect l="l" t="t" r="r" b="b"/>
                <a:pathLst>
                  <a:path w="586" h="122" extrusionOk="0">
                    <a:moveTo>
                      <a:pt x="1" y="44"/>
                    </a:moveTo>
                    <a:lnTo>
                      <a:pt x="7" y="122"/>
                    </a:lnTo>
                    <a:lnTo>
                      <a:pt x="586" y="74"/>
                    </a:lnTo>
                    <a:cubicBezTo>
                      <a:pt x="580" y="44"/>
                      <a:pt x="568" y="15"/>
                      <a:pt x="549" y="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37"/>
              <p:cNvSpPr/>
              <p:nvPr/>
            </p:nvSpPr>
            <p:spPr>
              <a:xfrm>
                <a:off x="-4492241" y="4664558"/>
                <a:ext cx="338471" cy="41189"/>
              </a:xfrm>
              <a:custGeom>
                <a:avLst/>
                <a:gdLst/>
                <a:ahLst/>
                <a:cxnLst/>
                <a:rect l="l" t="t" r="r" b="b"/>
                <a:pathLst>
                  <a:path w="567" h="69" extrusionOk="0">
                    <a:moveTo>
                      <a:pt x="0" y="48"/>
                    </a:moveTo>
                    <a:lnTo>
                      <a:pt x="2" y="68"/>
                    </a:lnTo>
                    <a:lnTo>
                      <a:pt x="555" y="21"/>
                    </a:lnTo>
                    <a:cubicBezTo>
                      <a:pt x="561" y="13"/>
                      <a:pt x="563" y="9"/>
                      <a:pt x="567" y="1"/>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37"/>
              <p:cNvSpPr/>
              <p:nvPr/>
            </p:nvSpPr>
            <p:spPr>
              <a:xfrm>
                <a:off x="-5173955" y="4506963"/>
                <a:ext cx="739621" cy="330112"/>
              </a:xfrm>
              <a:custGeom>
                <a:avLst/>
                <a:gdLst/>
                <a:ahLst/>
                <a:cxnLst/>
                <a:rect l="l" t="t" r="r" b="b"/>
                <a:pathLst>
                  <a:path w="1239" h="553" extrusionOk="0">
                    <a:moveTo>
                      <a:pt x="0" y="97"/>
                    </a:moveTo>
                    <a:lnTo>
                      <a:pt x="39" y="553"/>
                    </a:lnTo>
                    <a:lnTo>
                      <a:pt x="1034" y="473"/>
                    </a:lnTo>
                    <a:cubicBezTo>
                      <a:pt x="1238" y="459"/>
                      <a:pt x="1203" y="1"/>
                      <a:pt x="997" y="1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37"/>
              <p:cNvSpPr/>
              <p:nvPr/>
            </p:nvSpPr>
            <p:spPr>
              <a:xfrm>
                <a:off x="-5170373" y="4536214"/>
                <a:ext cx="691865" cy="145058"/>
              </a:xfrm>
              <a:custGeom>
                <a:avLst/>
                <a:gdLst/>
                <a:ahLst/>
                <a:cxnLst/>
                <a:rect l="l" t="t" r="r" b="b"/>
                <a:pathLst>
                  <a:path w="1159" h="243" extrusionOk="0">
                    <a:moveTo>
                      <a:pt x="1" y="89"/>
                    </a:moveTo>
                    <a:lnTo>
                      <a:pt x="13" y="242"/>
                    </a:lnTo>
                    <a:lnTo>
                      <a:pt x="1159" y="148"/>
                    </a:lnTo>
                    <a:cubicBezTo>
                      <a:pt x="1148" y="91"/>
                      <a:pt x="1124" y="33"/>
                      <a:pt x="1087" y="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37"/>
              <p:cNvSpPr/>
              <p:nvPr/>
            </p:nvSpPr>
            <p:spPr>
              <a:xfrm>
                <a:off x="-5155450" y="4730222"/>
                <a:ext cx="668584" cy="78797"/>
              </a:xfrm>
              <a:custGeom>
                <a:avLst/>
                <a:gdLst/>
                <a:ahLst/>
                <a:cxnLst/>
                <a:rect l="l" t="t" r="r" b="b"/>
                <a:pathLst>
                  <a:path w="1120" h="132" extrusionOk="0">
                    <a:moveTo>
                      <a:pt x="0" y="93"/>
                    </a:moveTo>
                    <a:lnTo>
                      <a:pt x="4" y="132"/>
                    </a:lnTo>
                    <a:lnTo>
                      <a:pt x="1095" y="42"/>
                    </a:lnTo>
                    <a:cubicBezTo>
                      <a:pt x="1105" y="30"/>
                      <a:pt x="1111" y="15"/>
                      <a:pt x="1119" y="1"/>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37"/>
              <p:cNvSpPr/>
              <p:nvPr/>
            </p:nvSpPr>
            <p:spPr>
              <a:xfrm>
                <a:off x="-5267079" y="4530244"/>
                <a:ext cx="252510" cy="330112"/>
              </a:xfrm>
              <a:custGeom>
                <a:avLst/>
                <a:gdLst/>
                <a:ahLst/>
                <a:cxnLst/>
                <a:rect l="l" t="t" r="r" b="b"/>
                <a:pathLst>
                  <a:path w="423" h="553" extrusionOk="0">
                    <a:moveTo>
                      <a:pt x="1" y="31"/>
                    </a:moveTo>
                    <a:lnTo>
                      <a:pt x="50" y="553"/>
                    </a:lnTo>
                    <a:lnTo>
                      <a:pt x="193" y="541"/>
                    </a:lnTo>
                    <a:cubicBezTo>
                      <a:pt x="422" y="522"/>
                      <a:pt x="375" y="0"/>
                      <a:pt x="144" y="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37"/>
              <p:cNvSpPr/>
              <p:nvPr/>
            </p:nvSpPr>
            <p:spPr>
              <a:xfrm>
                <a:off x="-5206787" y="4565464"/>
                <a:ext cx="139686" cy="97302"/>
              </a:xfrm>
              <a:custGeom>
                <a:avLst/>
                <a:gdLst/>
                <a:ahLst/>
                <a:cxnLst/>
                <a:rect l="l" t="t" r="r" b="b"/>
                <a:pathLst>
                  <a:path w="234" h="163" extrusionOk="0">
                    <a:moveTo>
                      <a:pt x="86" y="162"/>
                    </a:moveTo>
                    <a:lnTo>
                      <a:pt x="233" y="148"/>
                    </a:lnTo>
                    <a:cubicBezTo>
                      <a:pt x="217" y="87"/>
                      <a:pt x="188" y="34"/>
                      <a:pt x="152" y="1"/>
                    </a:cubicBezTo>
                    <a:lnTo>
                      <a:pt x="0" y="13"/>
                    </a:lnTo>
                    <a:cubicBezTo>
                      <a:pt x="41" y="44"/>
                      <a:pt x="72" y="97"/>
                      <a:pt x="86" y="162"/>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37"/>
              <p:cNvSpPr/>
              <p:nvPr/>
            </p:nvSpPr>
            <p:spPr>
              <a:xfrm>
                <a:off x="-5363187" y="4542183"/>
                <a:ext cx="222662" cy="324739"/>
              </a:xfrm>
              <a:custGeom>
                <a:avLst/>
                <a:gdLst/>
                <a:ahLst/>
                <a:cxnLst/>
                <a:rect l="l" t="t" r="r" b="b"/>
                <a:pathLst>
                  <a:path w="373" h="544" extrusionOk="0">
                    <a:moveTo>
                      <a:pt x="11" y="287"/>
                    </a:moveTo>
                    <a:cubicBezTo>
                      <a:pt x="25" y="431"/>
                      <a:pt x="111" y="543"/>
                      <a:pt x="205" y="533"/>
                    </a:cubicBezTo>
                    <a:cubicBezTo>
                      <a:pt x="303" y="525"/>
                      <a:pt x="373" y="402"/>
                      <a:pt x="358" y="257"/>
                    </a:cubicBezTo>
                    <a:cubicBezTo>
                      <a:pt x="346" y="113"/>
                      <a:pt x="260" y="1"/>
                      <a:pt x="164" y="11"/>
                    </a:cubicBezTo>
                    <a:cubicBezTo>
                      <a:pt x="70" y="19"/>
                      <a:pt x="0" y="144"/>
                      <a:pt x="11" y="2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37"/>
              <p:cNvSpPr/>
              <p:nvPr/>
            </p:nvSpPr>
            <p:spPr>
              <a:xfrm>
                <a:off x="-5023524" y="4524275"/>
                <a:ext cx="238780" cy="306831"/>
              </a:xfrm>
              <a:custGeom>
                <a:avLst/>
                <a:gdLst/>
                <a:ahLst/>
                <a:cxnLst/>
                <a:rect l="l" t="t" r="r" b="b"/>
                <a:pathLst>
                  <a:path w="400" h="514" extrusionOk="0">
                    <a:moveTo>
                      <a:pt x="84" y="514"/>
                    </a:moveTo>
                    <a:lnTo>
                      <a:pt x="182" y="508"/>
                    </a:lnTo>
                    <a:cubicBezTo>
                      <a:pt x="399" y="489"/>
                      <a:pt x="360" y="0"/>
                      <a:pt x="141" y="19"/>
                    </a:cubicBezTo>
                    <a:lnTo>
                      <a:pt x="43" y="27"/>
                    </a:lnTo>
                    <a:cubicBezTo>
                      <a:pt x="27" y="29"/>
                      <a:pt x="4" y="39"/>
                      <a:pt x="0" y="47"/>
                    </a:cubicBezTo>
                    <a:lnTo>
                      <a:pt x="64" y="41"/>
                    </a:lnTo>
                    <a:cubicBezTo>
                      <a:pt x="213" y="113"/>
                      <a:pt x="237" y="409"/>
                      <a:pt x="102" y="499"/>
                    </a:cubicBezTo>
                    <a:lnTo>
                      <a:pt x="39" y="504"/>
                    </a:lnTo>
                    <a:cubicBezTo>
                      <a:pt x="49" y="512"/>
                      <a:pt x="74" y="514"/>
                      <a:pt x="84" y="51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37"/>
              <p:cNvSpPr/>
              <p:nvPr/>
            </p:nvSpPr>
            <p:spPr>
              <a:xfrm>
                <a:off x="-4987110" y="4523081"/>
                <a:ext cx="213111" cy="306831"/>
              </a:xfrm>
              <a:custGeom>
                <a:avLst/>
                <a:gdLst/>
                <a:ahLst/>
                <a:cxnLst/>
                <a:rect l="l" t="t" r="r" b="b"/>
                <a:pathLst>
                  <a:path w="357" h="514" extrusionOk="0">
                    <a:moveTo>
                      <a:pt x="41" y="514"/>
                    </a:moveTo>
                    <a:lnTo>
                      <a:pt x="138" y="506"/>
                    </a:lnTo>
                    <a:cubicBezTo>
                      <a:pt x="356" y="489"/>
                      <a:pt x="318" y="0"/>
                      <a:pt x="97" y="17"/>
                    </a:cubicBezTo>
                    <a:lnTo>
                      <a:pt x="0" y="25"/>
                    </a:lnTo>
                    <a:cubicBezTo>
                      <a:pt x="178" y="64"/>
                      <a:pt x="209" y="452"/>
                      <a:pt x="41" y="5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37"/>
              <p:cNvSpPr/>
              <p:nvPr/>
            </p:nvSpPr>
            <p:spPr>
              <a:xfrm>
                <a:off x="-4949503" y="4553525"/>
                <a:ext cx="124166" cy="90736"/>
              </a:xfrm>
              <a:custGeom>
                <a:avLst/>
                <a:gdLst/>
                <a:ahLst/>
                <a:cxnLst/>
                <a:rect l="l" t="t" r="r" b="b"/>
                <a:pathLst>
                  <a:path w="208" h="152" extrusionOk="0">
                    <a:moveTo>
                      <a:pt x="79" y="152"/>
                    </a:moveTo>
                    <a:lnTo>
                      <a:pt x="208" y="141"/>
                    </a:lnTo>
                    <a:cubicBezTo>
                      <a:pt x="193" y="82"/>
                      <a:pt x="167" y="31"/>
                      <a:pt x="130" y="0"/>
                    </a:cubicBezTo>
                    <a:lnTo>
                      <a:pt x="1" y="11"/>
                    </a:lnTo>
                    <a:cubicBezTo>
                      <a:pt x="40" y="41"/>
                      <a:pt x="64" y="92"/>
                      <a:pt x="79" y="152"/>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37"/>
              <p:cNvSpPr/>
              <p:nvPr/>
            </p:nvSpPr>
            <p:spPr>
              <a:xfrm>
                <a:off x="-4918461" y="4762457"/>
                <a:ext cx="89543" cy="29847"/>
              </a:xfrm>
              <a:custGeom>
                <a:avLst/>
                <a:gdLst/>
                <a:ahLst/>
                <a:cxnLst/>
                <a:rect l="l" t="t" r="r" b="b"/>
                <a:pathLst>
                  <a:path w="150" h="50" extrusionOk="0">
                    <a:moveTo>
                      <a:pt x="0" y="49"/>
                    </a:moveTo>
                    <a:lnTo>
                      <a:pt x="131" y="39"/>
                    </a:lnTo>
                    <a:cubicBezTo>
                      <a:pt x="139" y="27"/>
                      <a:pt x="145" y="12"/>
                      <a:pt x="149" y="0"/>
                    </a:cubicBezTo>
                    <a:lnTo>
                      <a:pt x="18" y="10"/>
                    </a:lnTo>
                    <a:cubicBezTo>
                      <a:pt x="12" y="27"/>
                      <a:pt x="8" y="39"/>
                      <a:pt x="0" y="49"/>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37"/>
              <p:cNvSpPr/>
              <p:nvPr/>
            </p:nvSpPr>
            <p:spPr>
              <a:xfrm>
                <a:off x="-4295845" y="4530244"/>
                <a:ext cx="158192" cy="410700"/>
              </a:xfrm>
              <a:custGeom>
                <a:avLst/>
                <a:gdLst/>
                <a:ahLst/>
                <a:cxnLst/>
                <a:rect l="l" t="t" r="r" b="b"/>
                <a:pathLst>
                  <a:path w="265" h="688" extrusionOk="0">
                    <a:moveTo>
                      <a:pt x="262" y="99"/>
                    </a:moveTo>
                    <a:lnTo>
                      <a:pt x="248" y="555"/>
                    </a:lnTo>
                    <a:lnTo>
                      <a:pt x="0" y="688"/>
                    </a:lnTo>
                    <a:lnTo>
                      <a:pt x="13" y="240"/>
                    </a:lnTo>
                    <a:lnTo>
                      <a:pt x="13" y="230"/>
                    </a:lnTo>
                    <a:cubicBezTo>
                      <a:pt x="17" y="162"/>
                      <a:pt x="72" y="74"/>
                      <a:pt x="142" y="39"/>
                    </a:cubicBezTo>
                    <a:cubicBezTo>
                      <a:pt x="211" y="0"/>
                      <a:pt x="264" y="25"/>
                      <a:pt x="262" y="9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37"/>
              <p:cNvSpPr/>
              <p:nvPr/>
            </p:nvSpPr>
            <p:spPr>
              <a:xfrm>
                <a:off x="-4252865" y="4574418"/>
                <a:ext cx="83573" cy="108047"/>
              </a:xfrm>
              <a:custGeom>
                <a:avLst/>
                <a:gdLst/>
                <a:ahLst/>
                <a:cxnLst/>
                <a:rect l="l" t="t" r="r" b="b"/>
                <a:pathLst>
                  <a:path w="140" h="181" extrusionOk="0">
                    <a:moveTo>
                      <a:pt x="135" y="53"/>
                    </a:moveTo>
                    <a:cubicBezTo>
                      <a:pt x="133" y="92"/>
                      <a:pt x="102" y="139"/>
                      <a:pt x="68" y="160"/>
                    </a:cubicBezTo>
                    <a:cubicBezTo>
                      <a:pt x="29" y="180"/>
                      <a:pt x="0" y="164"/>
                      <a:pt x="0" y="127"/>
                    </a:cubicBezTo>
                    <a:cubicBezTo>
                      <a:pt x="2" y="88"/>
                      <a:pt x="33" y="41"/>
                      <a:pt x="70" y="21"/>
                    </a:cubicBezTo>
                    <a:cubicBezTo>
                      <a:pt x="109" y="0"/>
                      <a:pt x="139" y="16"/>
                      <a:pt x="135" y="5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37"/>
              <p:cNvSpPr/>
              <p:nvPr/>
            </p:nvSpPr>
            <p:spPr>
              <a:xfrm>
                <a:off x="-5541675" y="4643664"/>
                <a:ext cx="341455" cy="153416"/>
              </a:xfrm>
              <a:custGeom>
                <a:avLst/>
                <a:gdLst/>
                <a:ahLst/>
                <a:cxnLst/>
                <a:rect l="l" t="t" r="r" b="b"/>
                <a:pathLst>
                  <a:path w="572" h="257" extrusionOk="0">
                    <a:moveTo>
                      <a:pt x="1" y="46"/>
                    </a:moveTo>
                    <a:lnTo>
                      <a:pt x="19" y="256"/>
                    </a:lnTo>
                    <a:lnTo>
                      <a:pt x="477" y="218"/>
                    </a:lnTo>
                    <a:cubicBezTo>
                      <a:pt x="571" y="209"/>
                      <a:pt x="553" y="1"/>
                      <a:pt x="459" y="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37"/>
              <p:cNvSpPr/>
              <p:nvPr/>
            </p:nvSpPr>
            <p:spPr>
              <a:xfrm>
                <a:off x="-5540481" y="4658588"/>
                <a:ext cx="318174" cy="67455"/>
              </a:xfrm>
              <a:custGeom>
                <a:avLst/>
                <a:gdLst/>
                <a:ahLst/>
                <a:cxnLst/>
                <a:rect l="l" t="t" r="r" b="b"/>
                <a:pathLst>
                  <a:path w="533" h="113" extrusionOk="0">
                    <a:moveTo>
                      <a:pt x="1" y="41"/>
                    </a:moveTo>
                    <a:lnTo>
                      <a:pt x="7" y="113"/>
                    </a:lnTo>
                    <a:lnTo>
                      <a:pt x="533" y="70"/>
                    </a:lnTo>
                    <a:cubicBezTo>
                      <a:pt x="529" y="41"/>
                      <a:pt x="518" y="15"/>
                      <a:pt x="500" y="0"/>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37"/>
              <p:cNvSpPr/>
              <p:nvPr/>
            </p:nvSpPr>
            <p:spPr>
              <a:xfrm>
                <a:off x="-5534511" y="4748727"/>
                <a:ext cx="309817" cy="35817"/>
              </a:xfrm>
              <a:custGeom>
                <a:avLst/>
                <a:gdLst/>
                <a:ahLst/>
                <a:cxnLst/>
                <a:rect l="l" t="t" r="r" b="b"/>
                <a:pathLst>
                  <a:path w="519" h="60" extrusionOk="0">
                    <a:moveTo>
                      <a:pt x="1" y="42"/>
                    </a:moveTo>
                    <a:lnTo>
                      <a:pt x="5" y="60"/>
                    </a:lnTo>
                    <a:lnTo>
                      <a:pt x="508" y="17"/>
                    </a:lnTo>
                    <a:cubicBezTo>
                      <a:pt x="512" y="13"/>
                      <a:pt x="516" y="5"/>
                      <a:pt x="519" y="1"/>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37"/>
              <p:cNvSpPr/>
              <p:nvPr/>
            </p:nvSpPr>
            <p:spPr>
              <a:xfrm>
                <a:off x="-5171567" y="4779171"/>
                <a:ext cx="98497" cy="34026"/>
              </a:xfrm>
              <a:custGeom>
                <a:avLst/>
                <a:gdLst/>
                <a:ahLst/>
                <a:cxnLst/>
                <a:rect l="l" t="t" r="r" b="b"/>
                <a:pathLst>
                  <a:path w="165" h="57" extrusionOk="0">
                    <a:moveTo>
                      <a:pt x="1" y="56"/>
                    </a:moveTo>
                    <a:lnTo>
                      <a:pt x="144" y="44"/>
                    </a:lnTo>
                    <a:cubicBezTo>
                      <a:pt x="150" y="32"/>
                      <a:pt x="158" y="15"/>
                      <a:pt x="164" y="1"/>
                    </a:cubicBezTo>
                    <a:lnTo>
                      <a:pt x="17" y="13"/>
                    </a:lnTo>
                    <a:cubicBezTo>
                      <a:pt x="15" y="29"/>
                      <a:pt x="7" y="44"/>
                      <a:pt x="1" y="56"/>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37"/>
              <p:cNvSpPr/>
              <p:nvPr/>
            </p:nvSpPr>
            <p:spPr>
              <a:xfrm>
                <a:off x="-5745831" y="4663364"/>
                <a:ext cx="264449" cy="302055"/>
              </a:xfrm>
              <a:custGeom>
                <a:avLst/>
                <a:gdLst/>
                <a:ahLst/>
                <a:cxnLst/>
                <a:rect l="l" t="t" r="r" b="b"/>
                <a:pathLst>
                  <a:path w="443" h="506" extrusionOk="0">
                    <a:moveTo>
                      <a:pt x="334" y="33"/>
                    </a:moveTo>
                    <a:lnTo>
                      <a:pt x="1" y="228"/>
                    </a:lnTo>
                    <a:lnTo>
                      <a:pt x="1" y="506"/>
                    </a:lnTo>
                    <a:lnTo>
                      <a:pt x="324" y="318"/>
                    </a:lnTo>
                    <a:cubicBezTo>
                      <a:pt x="328" y="313"/>
                      <a:pt x="332" y="313"/>
                      <a:pt x="334" y="311"/>
                    </a:cubicBezTo>
                    <a:cubicBezTo>
                      <a:pt x="394" y="277"/>
                      <a:pt x="443" y="187"/>
                      <a:pt x="443" y="111"/>
                    </a:cubicBezTo>
                    <a:cubicBezTo>
                      <a:pt x="441" y="33"/>
                      <a:pt x="394" y="0"/>
                      <a:pt x="334" y="3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37"/>
              <p:cNvSpPr/>
              <p:nvPr/>
            </p:nvSpPr>
            <p:spPr>
              <a:xfrm>
                <a:off x="-5584058" y="4708732"/>
                <a:ext cx="71037" cy="115211"/>
              </a:xfrm>
              <a:custGeom>
                <a:avLst/>
                <a:gdLst/>
                <a:ahLst/>
                <a:cxnLst/>
                <a:rect l="l" t="t" r="r" b="b"/>
                <a:pathLst>
                  <a:path w="119" h="193" extrusionOk="0">
                    <a:moveTo>
                      <a:pt x="59" y="21"/>
                    </a:moveTo>
                    <a:cubicBezTo>
                      <a:pt x="27" y="41"/>
                      <a:pt x="0" y="90"/>
                      <a:pt x="0" y="131"/>
                    </a:cubicBezTo>
                    <a:cubicBezTo>
                      <a:pt x="0" y="174"/>
                      <a:pt x="29" y="192"/>
                      <a:pt x="59" y="174"/>
                    </a:cubicBezTo>
                    <a:cubicBezTo>
                      <a:pt x="92" y="154"/>
                      <a:pt x="119" y="107"/>
                      <a:pt x="119" y="64"/>
                    </a:cubicBezTo>
                    <a:cubicBezTo>
                      <a:pt x="119" y="23"/>
                      <a:pt x="92" y="0"/>
                      <a:pt x="59" y="2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37"/>
              <p:cNvSpPr/>
              <p:nvPr/>
            </p:nvSpPr>
            <p:spPr>
              <a:xfrm>
                <a:off x="-6035948" y="4695002"/>
                <a:ext cx="172519" cy="447711"/>
              </a:xfrm>
              <a:custGeom>
                <a:avLst/>
                <a:gdLst/>
                <a:ahLst/>
                <a:cxnLst/>
                <a:rect l="l" t="t" r="r" b="b"/>
                <a:pathLst>
                  <a:path w="289" h="750" extrusionOk="0">
                    <a:moveTo>
                      <a:pt x="160" y="78"/>
                    </a:moveTo>
                    <a:lnTo>
                      <a:pt x="63" y="324"/>
                    </a:lnTo>
                    <a:lnTo>
                      <a:pt x="0" y="749"/>
                    </a:lnTo>
                    <a:lnTo>
                      <a:pt x="2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37"/>
              <p:cNvSpPr/>
              <p:nvPr/>
            </p:nvSpPr>
            <p:spPr>
              <a:xfrm>
                <a:off x="-6114148" y="4604863"/>
                <a:ext cx="407120" cy="1048240"/>
              </a:xfrm>
              <a:custGeom>
                <a:avLst/>
                <a:gdLst/>
                <a:ahLst/>
                <a:cxnLst/>
                <a:rect l="l" t="t" r="r" b="b"/>
                <a:pathLst>
                  <a:path w="682" h="1756" extrusionOk="0">
                    <a:moveTo>
                      <a:pt x="550" y="78"/>
                    </a:moveTo>
                    <a:lnTo>
                      <a:pt x="66" y="1328"/>
                    </a:lnTo>
                    <a:lnTo>
                      <a:pt x="0" y="1756"/>
                    </a:lnTo>
                    <a:lnTo>
                      <a:pt x="6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37"/>
              <p:cNvSpPr/>
              <p:nvPr/>
            </p:nvSpPr>
            <p:spPr>
              <a:xfrm>
                <a:off x="-6188766" y="4582776"/>
                <a:ext cx="550985" cy="1559227"/>
              </a:xfrm>
              <a:custGeom>
                <a:avLst/>
                <a:gdLst/>
                <a:ahLst/>
                <a:cxnLst/>
                <a:rect l="l" t="t" r="r" b="b"/>
                <a:pathLst>
                  <a:path w="923" h="2612" extrusionOk="0">
                    <a:moveTo>
                      <a:pt x="923" y="0"/>
                    </a:moveTo>
                    <a:lnTo>
                      <a:pt x="60" y="2216"/>
                    </a:lnTo>
                    <a:lnTo>
                      <a:pt x="0" y="2611"/>
                    </a:lnTo>
                    <a:lnTo>
                      <a:pt x="11" y="2605"/>
                    </a:lnTo>
                    <a:lnTo>
                      <a:pt x="923" y="26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37"/>
              <p:cNvSpPr/>
              <p:nvPr/>
            </p:nvSpPr>
            <p:spPr>
              <a:xfrm>
                <a:off x="-6104596" y="4891994"/>
                <a:ext cx="466815" cy="1201058"/>
              </a:xfrm>
              <a:custGeom>
                <a:avLst/>
                <a:gdLst/>
                <a:ahLst/>
                <a:cxnLst/>
                <a:rect l="l" t="t" r="r" b="b"/>
                <a:pathLst>
                  <a:path w="782" h="2012" extrusionOk="0">
                    <a:moveTo>
                      <a:pt x="782" y="0"/>
                    </a:moveTo>
                    <a:lnTo>
                      <a:pt x="0" y="2011"/>
                    </a:lnTo>
                    <a:lnTo>
                      <a:pt x="131" y="1938"/>
                    </a:lnTo>
                    <a:lnTo>
                      <a:pt x="782" y="26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37"/>
              <p:cNvSpPr/>
              <p:nvPr/>
            </p:nvSpPr>
            <p:spPr>
              <a:xfrm>
                <a:off x="-5949390" y="5203004"/>
                <a:ext cx="311608" cy="799313"/>
              </a:xfrm>
              <a:custGeom>
                <a:avLst/>
                <a:gdLst/>
                <a:ahLst/>
                <a:cxnLst/>
                <a:rect l="l" t="t" r="r" b="b"/>
                <a:pathLst>
                  <a:path w="522" h="1339" extrusionOk="0">
                    <a:moveTo>
                      <a:pt x="522" y="1"/>
                    </a:moveTo>
                    <a:lnTo>
                      <a:pt x="0" y="1339"/>
                    </a:lnTo>
                    <a:lnTo>
                      <a:pt x="131" y="1265"/>
                    </a:lnTo>
                    <a:lnTo>
                      <a:pt x="522" y="26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37"/>
              <p:cNvSpPr/>
              <p:nvPr/>
            </p:nvSpPr>
            <p:spPr>
              <a:xfrm>
                <a:off x="-5792990" y="5513416"/>
                <a:ext cx="155207" cy="398761"/>
              </a:xfrm>
              <a:custGeom>
                <a:avLst/>
                <a:gdLst/>
                <a:ahLst/>
                <a:cxnLst/>
                <a:rect l="l" t="t" r="r" b="b"/>
                <a:pathLst>
                  <a:path w="260" h="668" extrusionOk="0">
                    <a:moveTo>
                      <a:pt x="260" y="0"/>
                    </a:moveTo>
                    <a:lnTo>
                      <a:pt x="0" y="667"/>
                    </a:lnTo>
                    <a:lnTo>
                      <a:pt x="131" y="594"/>
                    </a:lnTo>
                    <a:lnTo>
                      <a:pt x="260" y="25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3" name="Google Shape;3093;p37"/>
            <p:cNvGrpSpPr/>
            <p:nvPr/>
          </p:nvGrpSpPr>
          <p:grpSpPr>
            <a:xfrm>
              <a:off x="7409480" y="2532690"/>
              <a:ext cx="214699" cy="152726"/>
              <a:chOff x="4876113" y="2636950"/>
              <a:chExt cx="3369400" cy="2396825"/>
            </a:xfrm>
          </p:grpSpPr>
          <p:sp>
            <p:nvSpPr>
              <p:cNvPr id="3094" name="Google Shape;3094;p37"/>
              <p:cNvSpPr/>
              <p:nvPr/>
            </p:nvSpPr>
            <p:spPr>
              <a:xfrm>
                <a:off x="4930272" y="2661149"/>
                <a:ext cx="3254166" cy="2219368"/>
              </a:xfrm>
              <a:custGeom>
                <a:avLst/>
                <a:gdLst/>
                <a:ahLst/>
                <a:cxnLst/>
                <a:rect l="l" t="t" r="r" b="b"/>
                <a:pathLst>
                  <a:path w="2824" h="1926" extrusionOk="0">
                    <a:moveTo>
                      <a:pt x="915" y="88"/>
                    </a:moveTo>
                    <a:cubicBezTo>
                      <a:pt x="694" y="176"/>
                      <a:pt x="749" y="282"/>
                      <a:pt x="545" y="397"/>
                    </a:cubicBezTo>
                    <a:cubicBezTo>
                      <a:pt x="318" y="528"/>
                      <a:pt x="272" y="733"/>
                      <a:pt x="195" y="931"/>
                    </a:cubicBezTo>
                    <a:cubicBezTo>
                      <a:pt x="158" y="1017"/>
                      <a:pt x="54" y="1146"/>
                      <a:pt x="0" y="1246"/>
                    </a:cubicBezTo>
                    <a:lnTo>
                      <a:pt x="1187" y="1925"/>
                    </a:lnTo>
                    <a:cubicBezTo>
                      <a:pt x="1234" y="1923"/>
                      <a:pt x="1279" y="1921"/>
                      <a:pt x="1314" y="1915"/>
                    </a:cubicBezTo>
                    <a:lnTo>
                      <a:pt x="1680" y="1858"/>
                    </a:lnTo>
                    <a:cubicBezTo>
                      <a:pt x="1723" y="1817"/>
                      <a:pt x="1866" y="1772"/>
                      <a:pt x="1926" y="1729"/>
                    </a:cubicBezTo>
                    <a:cubicBezTo>
                      <a:pt x="2036" y="1649"/>
                      <a:pt x="2177" y="1647"/>
                      <a:pt x="2341" y="1592"/>
                    </a:cubicBezTo>
                    <a:cubicBezTo>
                      <a:pt x="2388" y="1575"/>
                      <a:pt x="2433" y="1502"/>
                      <a:pt x="2472" y="1543"/>
                    </a:cubicBezTo>
                    <a:cubicBezTo>
                      <a:pt x="2644" y="1473"/>
                      <a:pt x="2818" y="1383"/>
                      <a:pt x="2818" y="1340"/>
                    </a:cubicBezTo>
                    <a:cubicBezTo>
                      <a:pt x="2824" y="886"/>
                      <a:pt x="2478" y="569"/>
                      <a:pt x="2181" y="293"/>
                    </a:cubicBezTo>
                    <a:cubicBezTo>
                      <a:pt x="2016" y="139"/>
                      <a:pt x="1717" y="80"/>
                      <a:pt x="1498" y="31"/>
                    </a:cubicBezTo>
                    <a:cubicBezTo>
                      <a:pt x="1343" y="0"/>
                      <a:pt x="987" y="59"/>
                      <a:pt x="915" y="8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37"/>
              <p:cNvSpPr/>
              <p:nvPr/>
            </p:nvSpPr>
            <p:spPr>
              <a:xfrm>
                <a:off x="4930272" y="2719917"/>
                <a:ext cx="1822978" cy="2160600"/>
              </a:xfrm>
              <a:custGeom>
                <a:avLst/>
                <a:gdLst/>
                <a:ahLst/>
                <a:cxnLst/>
                <a:rect l="l" t="t" r="r" b="b"/>
                <a:pathLst>
                  <a:path w="1582" h="1875" extrusionOk="0">
                    <a:moveTo>
                      <a:pt x="915" y="37"/>
                    </a:moveTo>
                    <a:cubicBezTo>
                      <a:pt x="694" y="125"/>
                      <a:pt x="749" y="231"/>
                      <a:pt x="545" y="346"/>
                    </a:cubicBezTo>
                    <a:cubicBezTo>
                      <a:pt x="318" y="477"/>
                      <a:pt x="272" y="682"/>
                      <a:pt x="195" y="880"/>
                    </a:cubicBezTo>
                    <a:cubicBezTo>
                      <a:pt x="158" y="966"/>
                      <a:pt x="54" y="1095"/>
                      <a:pt x="0" y="1195"/>
                    </a:cubicBezTo>
                    <a:lnTo>
                      <a:pt x="1187" y="1874"/>
                    </a:lnTo>
                    <a:cubicBezTo>
                      <a:pt x="1234" y="1872"/>
                      <a:pt x="1279" y="1870"/>
                      <a:pt x="1314" y="1864"/>
                    </a:cubicBezTo>
                    <a:lnTo>
                      <a:pt x="1566" y="1823"/>
                    </a:lnTo>
                    <a:cubicBezTo>
                      <a:pt x="1582" y="1786"/>
                      <a:pt x="1580" y="1737"/>
                      <a:pt x="1551" y="1680"/>
                    </a:cubicBezTo>
                    <a:cubicBezTo>
                      <a:pt x="1508" y="1594"/>
                      <a:pt x="1478" y="1269"/>
                      <a:pt x="1365" y="1277"/>
                    </a:cubicBezTo>
                    <a:cubicBezTo>
                      <a:pt x="1345" y="1271"/>
                      <a:pt x="1351" y="1179"/>
                      <a:pt x="1351" y="1162"/>
                    </a:cubicBezTo>
                    <a:cubicBezTo>
                      <a:pt x="1351" y="1040"/>
                      <a:pt x="1259" y="1195"/>
                      <a:pt x="1146" y="1220"/>
                    </a:cubicBezTo>
                    <a:cubicBezTo>
                      <a:pt x="1079" y="1236"/>
                      <a:pt x="962" y="1244"/>
                      <a:pt x="921" y="1197"/>
                    </a:cubicBezTo>
                    <a:cubicBezTo>
                      <a:pt x="731" y="999"/>
                      <a:pt x="1445" y="990"/>
                      <a:pt x="1353" y="849"/>
                    </a:cubicBezTo>
                    <a:cubicBezTo>
                      <a:pt x="1306" y="780"/>
                      <a:pt x="1173" y="821"/>
                      <a:pt x="1095" y="815"/>
                    </a:cubicBezTo>
                    <a:cubicBezTo>
                      <a:pt x="1095" y="784"/>
                      <a:pt x="1117" y="663"/>
                      <a:pt x="1054" y="665"/>
                    </a:cubicBezTo>
                    <a:cubicBezTo>
                      <a:pt x="987" y="671"/>
                      <a:pt x="813" y="780"/>
                      <a:pt x="856" y="688"/>
                    </a:cubicBezTo>
                    <a:cubicBezTo>
                      <a:pt x="872" y="655"/>
                      <a:pt x="925" y="612"/>
                      <a:pt x="913" y="583"/>
                    </a:cubicBezTo>
                    <a:cubicBezTo>
                      <a:pt x="892" y="540"/>
                      <a:pt x="759" y="606"/>
                      <a:pt x="759" y="522"/>
                    </a:cubicBezTo>
                    <a:cubicBezTo>
                      <a:pt x="790" y="493"/>
                      <a:pt x="917" y="397"/>
                      <a:pt x="856" y="369"/>
                    </a:cubicBezTo>
                    <a:cubicBezTo>
                      <a:pt x="800" y="344"/>
                      <a:pt x="770" y="330"/>
                      <a:pt x="788" y="268"/>
                    </a:cubicBezTo>
                    <a:cubicBezTo>
                      <a:pt x="819" y="164"/>
                      <a:pt x="884" y="37"/>
                      <a:pt x="1050" y="0"/>
                    </a:cubicBezTo>
                    <a:cubicBezTo>
                      <a:pt x="984" y="17"/>
                      <a:pt x="935" y="29"/>
                      <a:pt x="915" y="37"/>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37"/>
              <p:cNvSpPr/>
              <p:nvPr/>
            </p:nvSpPr>
            <p:spPr>
              <a:xfrm>
                <a:off x="4911835" y="3419375"/>
                <a:ext cx="1552182" cy="1458837"/>
              </a:xfrm>
              <a:custGeom>
                <a:avLst/>
                <a:gdLst/>
                <a:ahLst/>
                <a:cxnLst/>
                <a:rect l="l" t="t" r="r" b="b"/>
                <a:pathLst>
                  <a:path w="1347" h="1266" extrusionOk="0">
                    <a:moveTo>
                      <a:pt x="315" y="1"/>
                    </a:moveTo>
                    <a:cubicBezTo>
                      <a:pt x="272" y="87"/>
                      <a:pt x="243" y="181"/>
                      <a:pt x="209" y="271"/>
                    </a:cubicBezTo>
                    <a:cubicBezTo>
                      <a:pt x="172" y="357"/>
                      <a:pt x="68" y="486"/>
                      <a:pt x="12" y="586"/>
                    </a:cubicBezTo>
                    <a:cubicBezTo>
                      <a:pt x="0" y="969"/>
                      <a:pt x="728" y="1265"/>
                      <a:pt x="1199" y="1265"/>
                    </a:cubicBezTo>
                    <a:cubicBezTo>
                      <a:pt x="1240" y="1263"/>
                      <a:pt x="1279" y="1261"/>
                      <a:pt x="1311" y="1257"/>
                    </a:cubicBezTo>
                    <a:cubicBezTo>
                      <a:pt x="1268" y="1226"/>
                      <a:pt x="1238" y="1200"/>
                      <a:pt x="1256" y="1181"/>
                    </a:cubicBezTo>
                    <a:cubicBezTo>
                      <a:pt x="1346" y="1098"/>
                      <a:pt x="765" y="1214"/>
                      <a:pt x="1025" y="960"/>
                    </a:cubicBezTo>
                    <a:cubicBezTo>
                      <a:pt x="1074" y="915"/>
                      <a:pt x="1209" y="711"/>
                      <a:pt x="1003" y="836"/>
                    </a:cubicBezTo>
                    <a:cubicBezTo>
                      <a:pt x="829" y="940"/>
                      <a:pt x="704" y="868"/>
                      <a:pt x="704" y="729"/>
                    </a:cubicBezTo>
                    <a:cubicBezTo>
                      <a:pt x="704" y="580"/>
                      <a:pt x="516" y="895"/>
                      <a:pt x="516" y="600"/>
                    </a:cubicBezTo>
                    <a:cubicBezTo>
                      <a:pt x="516" y="496"/>
                      <a:pt x="4" y="725"/>
                      <a:pt x="254" y="324"/>
                    </a:cubicBezTo>
                    <a:cubicBezTo>
                      <a:pt x="352" y="167"/>
                      <a:pt x="364" y="240"/>
                      <a:pt x="321" y="107"/>
                    </a:cubicBezTo>
                    <a:cubicBezTo>
                      <a:pt x="311" y="75"/>
                      <a:pt x="311" y="38"/>
                      <a:pt x="3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37"/>
              <p:cNvSpPr/>
              <p:nvPr/>
            </p:nvSpPr>
            <p:spPr>
              <a:xfrm>
                <a:off x="6561965" y="3700541"/>
                <a:ext cx="573858" cy="439034"/>
              </a:xfrm>
              <a:custGeom>
                <a:avLst/>
                <a:gdLst/>
                <a:ahLst/>
                <a:cxnLst/>
                <a:rect l="l" t="t" r="r" b="b"/>
                <a:pathLst>
                  <a:path w="498" h="381" extrusionOk="0">
                    <a:moveTo>
                      <a:pt x="260" y="0"/>
                    </a:moveTo>
                    <a:cubicBezTo>
                      <a:pt x="215" y="56"/>
                      <a:pt x="178" y="86"/>
                      <a:pt x="135" y="125"/>
                    </a:cubicBezTo>
                    <a:cubicBezTo>
                      <a:pt x="98" y="164"/>
                      <a:pt x="47" y="180"/>
                      <a:pt x="27" y="215"/>
                    </a:cubicBezTo>
                    <a:cubicBezTo>
                      <a:pt x="0" y="258"/>
                      <a:pt x="123" y="381"/>
                      <a:pt x="162" y="381"/>
                    </a:cubicBezTo>
                    <a:cubicBezTo>
                      <a:pt x="260" y="381"/>
                      <a:pt x="287" y="330"/>
                      <a:pt x="358" y="307"/>
                    </a:cubicBezTo>
                    <a:cubicBezTo>
                      <a:pt x="387" y="297"/>
                      <a:pt x="469" y="254"/>
                      <a:pt x="481" y="234"/>
                    </a:cubicBezTo>
                    <a:cubicBezTo>
                      <a:pt x="497" y="209"/>
                      <a:pt x="479" y="180"/>
                      <a:pt x="456" y="166"/>
                    </a:cubicBezTo>
                    <a:cubicBezTo>
                      <a:pt x="436" y="154"/>
                      <a:pt x="428" y="144"/>
                      <a:pt x="407" y="125"/>
                    </a:cubicBezTo>
                    <a:cubicBezTo>
                      <a:pt x="375" y="94"/>
                      <a:pt x="375" y="80"/>
                      <a:pt x="358" y="52"/>
                    </a:cubicBezTo>
                    <a:cubicBezTo>
                      <a:pt x="334" y="13"/>
                      <a:pt x="311" y="19"/>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37"/>
              <p:cNvSpPr/>
              <p:nvPr/>
            </p:nvSpPr>
            <p:spPr>
              <a:xfrm>
                <a:off x="6298082" y="3488514"/>
                <a:ext cx="191286" cy="87576"/>
              </a:xfrm>
              <a:custGeom>
                <a:avLst/>
                <a:gdLst/>
                <a:ahLst/>
                <a:cxnLst/>
                <a:rect l="l" t="t" r="r" b="b"/>
                <a:pathLst>
                  <a:path w="166" h="76" extrusionOk="0">
                    <a:moveTo>
                      <a:pt x="61" y="15"/>
                    </a:moveTo>
                    <a:cubicBezTo>
                      <a:pt x="43" y="23"/>
                      <a:pt x="41" y="27"/>
                      <a:pt x="31" y="35"/>
                    </a:cubicBezTo>
                    <a:cubicBezTo>
                      <a:pt x="0" y="60"/>
                      <a:pt x="33" y="49"/>
                      <a:pt x="59" y="66"/>
                    </a:cubicBezTo>
                    <a:cubicBezTo>
                      <a:pt x="70" y="70"/>
                      <a:pt x="76" y="72"/>
                      <a:pt x="90" y="72"/>
                    </a:cubicBezTo>
                    <a:cubicBezTo>
                      <a:pt x="102" y="72"/>
                      <a:pt x="106" y="76"/>
                      <a:pt x="113" y="70"/>
                    </a:cubicBezTo>
                    <a:cubicBezTo>
                      <a:pt x="115" y="68"/>
                      <a:pt x="121" y="68"/>
                      <a:pt x="123" y="68"/>
                    </a:cubicBezTo>
                    <a:cubicBezTo>
                      <a:pt x="125" y="64"/>
                      <a:pt x="125" y="60"/>
                      <a:pt x="127" y="58"/>
                    </a:cubicBezTo>
                    <a:cubicBezTo>
                      <a:pt x="137" y="47"/>
                      <a:pt x="143" y="39"/>
                      <a:pt x="149" y="27"/>
                    </a:cubicBezTo>
                    <a:cubicBezTo>
                      <a:pt x="153" y="23"/>
                      <a:pt x="166" y="8"/>
                      <a:pt x="160" y="6"/>
                    </a:cubicBezTo>
                    <a:cubicBezTo>
                      <a:pt x="153" y="0"/>
                      <a:pt x="115" y="2"/>
                      <a:pt x="104" y="2"/>
                    </a:cubicBezTo>
                    <a:cubicBezTo>
                      <a:pt x="94" y="2"/>
                      <a:pt x="86" y="2"/>
                      <a:pt x="82" y="6"/>
                    </a:cubicBezTo>
                    <a:cubicBezTo>
                      <a:pt x="70" y="8"/>
                      <a:pt x="57" y="15"/>
                      <a:pt x="61" y="1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37"/>
              <p:cNvSpPr/>
              <p:nvPr/>
            </p:nvSpPr>
            <p:spPr>
              <a:xfrm>
                <a:off x="5946623" y="3179693"/>
                <a:ext cx="269644" cy="132517"/>
              </a:xfrm>
              <a:custGeom>
                <a:avLst/>
                <a:gdLst/>
                <a:ahLst/>
                <a:cxnLst/>
                <a:rect l="l" t="t" r="r" b="b"/>
                <a:pathLst>
                  <a:path w="234" h="115" extrusionOk="0">
                    <a:moveTo>
                      <a:pt x="53" y="0"/>
                    </a:moveTo>
                    <a:cubicBezTo>
                      <a:pt x="41" y="12"/>
                      <a:pt x="0" y="39"/>
                      <a:pt x="19" y="51"/>
                    </a:cubicBezTo>
                    <a:lnTo>
                      <a:pt x="60" y="80"/>
                    </a:lnTo>
                    <a:cubicBezTo>
                      <a:pt x="78" y="92"/>
                      <a:pt x="92" y="115"/>
                      <a:pt x="125" y="115"/>
                    </a:cubicBezTo>
                    <a:cubicBezTo>
                      <a:pt x="152" y="115"/>
                      <a:pt x="190" y="92"/>
                      <a:pt x="201" y="82"/>
                    </a:cubicBezTo>
                    <a:cubicBezTo>
                      <a:pt x="233" y="53"/>
                      <a:pt x="184" y="41"/>
                      <a:pt x="156" y="29"/>
                    </a:cubicBezTo>
                    <a:cubicBezTo>
                      <a:pt x="121" y="10"/>
                      <a:pt x="105" y="0"/>
                      <a:pt x="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37"/>
              <p:cNvSpPr/>
              <p:nvPr/>
            </p:nvSpPr>
            <p:spPr>
              <a:xfrm>
                <a:off x="5917815" y="3044871"/>
                <a:ext cx="100252" cy="109470"/>
              </a:xfrm>
              <a:custGeom>
                <a:avLst/>
                <a:gdLst/>
                <a:ahLst/>
                <a:cxnLst/>
                <a:rect l="l" t="t" r="r" b="b"/>
                <a:pathLst>
                  <a:path w="87" h="95" extrusionOk="0">
                    <a:moveTo>
                      <a:pt x="76" y="3"/>
                    </a:moveTo>
                    <a:cubicBezTo>
                      <a:pt x="74" y="3"/>
                      <a:pt x="46" y="3"/>
                      <a:pt x="42" y="5"/>
                    </a:cubicBezTo>
                    <a:cubicBezTo>
                      <a:pt x="33" y="7"/>
                      <a:pt x="33" y="11"/>
                      <a:pt x="27" y="13"/>
                    </a:cubicBezTo>
                    <a:cubicBezTo>
                      <a:pt x="17" y="15"/>
                      <a:pt x="13" y="17"/>
                      <a:pt x="11" y="25"/>
                    </a:cubicBezTo>
                    <a:cubicBezTo>
                      <a:pt x="7" y="31"/>
                      <a:pt x="1" y="33"/>
                      <a:pt x="3" y="42"/>
                    </a:cubicBezTo>
                    <a:lnTo>
                      <a:pt x="5" y="62"/>
                    </a:lnTo>
                    <a:cubicBezTo>
                      <a:pt x="5" y="74"/>
                      <a:pt x="33" y="74"/>
                      <a:pt x="46" y="78"/>
                    </a:cubicBezTo>
                    <a:cubicBezTo>
                      <a:pt x="54" y="82"/>
                      <a:pt x="74" y="95"/>
                      <a:pt x="82" y="84"/>
                    </a:cubicBezTo>
                    <a:cubicBezTo>
                      <a:pt x="87" y="70"/>
                      <a:pt x="78" y="1"/>
                      <a:pt x="76" y="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37"/>
              <p:cNvSpPr/>
              <p:nvPr/>
            </p:nvSpPr>
            <p:spPr>
              <a:xfrm>
                <a:off x="5318606" y="3863018"/>
                <a:ext cx="379115" cy="161325"/>
              </a:xfrm>
              <a:custGeom>
                <a:avLst/>
                <a:gdLst/>
                <a:ahLst/>
                <a:cxnLst/>
                <a:rect l="l" t="t" r="r" b="b"/>
                <a:pathLst>
                  <a:path w="329" h="140" extrusionOk="0">
                    <a:moveTo>
                      <a:pt x="5" y="11"/>
                    </a:moveTo>
                    <a:cubicBezTo>
                      <a:pt x="5" y="13"/>
                      <a:pt x="1" y="62"/>
                      <a:pt x="5" y="70"/>
                    </a:cubicBezTo>
                    <a:cubicBezTo>
                      <a:pt x="13" y="82"/>
                      <a:pt x="23" y="82"/>
                      <a:pt x="30" y="93"/>
                    </a:cubicBezTo>
                    <a:cubicBezTo>
                      <a:pt x="36" y="111"/>
                      <a:pt x="42" y="121"/>
                      <a:pt x="73" y="123"/>
                    </a:cubicBezTo>
                    <a:cubicBezTo>
                      <a:pt x="93" y="125"/>
                      <a:pt x="101" y="140"/>
                      <a:pt x="126" y="140"/>
                    </a:cubicBezTo>
                    <a:lnTo>
                      <a:pt x="204" y="140"/>
                    </a:lnTo>
                    <a:cubicBezTo>
                      <a:pt x="251" y="140"/>
                      <a:pt x="251" y="95"/>
                      <a:pt x="269" y="72"/>
                    </a:cubicBezTo>
                    <a:cubicBezTo>
                      <a:pt x="279" y="60"/>
                      <a:pt x="328" y="25"/>
                      <a:pt x="291" y="13"/>
                    </a:cubicBezTo>
                    <a:cubicBezTo>
                      <a:pt x="265" y="1"/>
                      <a:pt x="3" y="9"/>
                      <a:pt x="5" y="1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37"/>
              <p:cNvSpPr/>
              <p:nvPr/>
            </p:nvSpPr>
            <p:spPr>
              <a:xfrm>
                <a:off x="5890159" y="4214476"/>
                <a:ext cx="193591" cy="186676"/>
              </a:xfrm>
              <a:custGeom>
                <a:avLst/>
                <a:gdLst/>
                <a:ahLst/>
                <a:cxnLst/>
                <a:rect l="l" t="t" r="r" b="b"/>
                <a:pathLst>
                  <a:path w="168" h="162" extrusionOk="0">
                    <a:moveTo>
                      <a:pt x="168" y="35"/>
                    </a:moveTo>
                    <a:cubicBezTo>
                      <a:pt x="149" y="25"/>
                      <a:pt x="109" y="0"/>
                      <a:pt x="92" y="13"/>
                    </a:cubicBezTo>
                    <a:lnTo>
                      <a:pt x="55" y="41"/>
                    </a:lnTo>
                    <a:cubicBezTo>
                      <a:pt x="37" y="54"/>
                      <a:pt x="0" y="64"/>
                      <a:pt x="4" y="86"/>
                    </a:cubicBezTo>
                    <a:cubicBezTo>
                      <a:pt x="4" y="105"/>
                      <a:pt x="39" y="131"/>
                      <a:pt x="51" y="137"/>
                    </a:cubicBezTo>
                    <a:cubicBezTo>
                      <a:pt x="92" y="162"/>
                      <a:pt x="113" y="127"/>
                      <a:pt x="131" y="107"/>
                    </a:cubicBezTo>
                    <a:cubicBezTo>
                      <a:pt x="149" y="82"/>
                      <a:pt x="168" y="72"/>
                      <a:pt x="168" y="3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37"/>
              <p:cNvSpPr/>
              <p:nvPr/>
            </p:nvSpPr>
            <p:spPr>
              <a:xfrm>
                <a:off x="5750728" y="3865323"/>
                <a:ext cx="100252" cy="165934"/>
              </a:xfrm>
              <a:custGeom>
                <a:avLst/>
                <a:gdLst/>
                <a:ahLst/>
                <a:cxnLst/>
                <a:rect l="l" t="t" r="r" b="b"/>
                <a:pathLst>
                  <a:path w="87" h="144" extrusionOk="0">
                    <a:moveTo>
                      <a:pt x="86" y="7"/>
                    </a:moveTo>
                    <a:cubicBezTo>
                      <a:pt x="82" y="7"/>
                      <a:pt x="56" y="1"/>
                      <a:pt x="49" y="3"/>
                    </a:cubicBezTo>
                    <a:cubicBezTo>
                      <a:pt x="43" y="7"/>
                      <a:pt x="43" y="11"/>
                      <a:pt x="35" y="13"/>
                    </a:cubicBezTo>
                    <a:cubicBezTo>
                      <a:pt x="25" y="17"/>
                      <a:pt x="17" y="19"/>
                      <a:pt x="17" y="31"/>
                    </a:cubicBezTo>
                    <a:cubicBezTo>
                      <a:pt x="15" y="41"/>
                      <a:pt x="7" y="44"/>
                      <a:pt x="7" y="54"/>
                    </a:cubicBezTo>
                    <a:lnTo>
                      <a:pt x="4" y="89"/>
                    </a:lnTo>
                    <a:cubicBezTo>
                      <a:pt x="0" y="109"/>
                      <a:pt x="29" y="111"/>
                      <a:pt x="43" y="119"/>
                    </a:cubicBezTo>
                    <a:cubicBezTo>
                      <a:pt x="49" y="123"/>
                      <a:pt x="68" y="144"/>
                      <a:pt x="78" y="132"/>
                    </a:cubicBezTo>
                    <a:cubicBezTo>
                      <a:pt x="86" y="119"/>
                      <a:pt x="86" y="7"/>
                      <a:pt x="86" y="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37"/>
              <p:cNvSpPr/>
              <p:nvPr/>
            </p:nvSpPr>
            <p:spPr>
              <a:xfrm>
                <a:off x="7867550" y="3533455"/>
                <a:ext cx="377963" cy="366438"/>
              </a:xfrm>
              <a:custGeom>
                <a:avLst/>
                <a:gdLst/>
                <a:ahLst/>
                <a:cxnLst/>
                <a:rect l="l" t="t" r="r" b="b"/>
                <a:pathLst>
                  <a:path w="328" h="318" extrusionOk="0">
                    <a:moveTo>
                      <a:pt x="328" y="133"/>
                    </a:moveTo>
                    <a:lnTo>
                      <a:pt x="177" y="0"/>
                    </a:lnTo>
                    <a:lnTo>
                      <a:pt x="1" y="88"/>
                    </a:lnTo>
                    <a:lnTo>
                      <a:pt x="84" y="317"/>
                    </a:lnTo>
                    <a:lnTo>
                      <a:pt x="320" y="299"/>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37"/>
              <p:cNvSpPr/>
              <p:nvPr/>
            </p:nvSpPr>
            <p:spPr>
              <a:xfrm>
                <a:off x="7740794" y="4117681"/>
                <a:ext cx="429817" cy="343391"/>
              </a:xfrm>
              <a:custGeom>
                <a:avLst/>
                <a:gdLst/>
                <a:ahLst/>
                <a:cxnLst/>
                <a:rect l="l" t="t" r="r" b="b"/>
                <a:pathLst>
                  <a:path w="373" h="298" extrusionOk="0">
                    <a:moveTo>
                      <a:pt x="372" y="154"/>
                    </a:moveTo>
                    <a:lnTo>
                      <a:pt x="225" y="0"/>
                    </a:lnTo>
                    <a:lnTo>
                      <a:pt x="0" y="41"/>
                    </a:lnTo>
                    <a:lnTo>
                      <a:pt x="49" y="262"/>
                    </a:lnTo>
                    <a:lnTo>
                      <a:pt x="327" y="29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37"/>
              <p:cNvSpPr/>
              <p:nvPr/>
            </p:nvSpPr>
            <p:spPr>
              <a:xfrm>
                <a:off x="7483825" y="3380196"/>
                <a:ext cx="479367" cy="366438"/>
              </a:xfrm>
              <a:custGeom>
                <a:avLst/>
                <a:gdLst/>
                <a:ahLst/>
                <a:cxnLst/>
                <a:rect l="l" t="t" r="r" b="b"/>
                <a:pathLst>
                  <a:path w="416" h="318" extrusionOk="0">
                    <a:moveTo>
                      <a:pt x="45" y="41"/>
                    </a:moveTo>
                    <a:lnTo>
                      <a:pt x="252" y="0"/>
                    </a:lnTo>
                    <a:lnTo>
                      <a:pt x="415" y="160"/>
                    </a:lnTo>
                    <a:lnTo>
                      <a:pt x="252" y="317"/>
                    </a:lnTo>
                    <a:lnTo>
                      <a:pt x="0" y="18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37"/>
              <p:cNvSpPr/>
              <p:nvPr/>
            </p:nvSpPr>
            <p:spPr>
              <a:xfrm>
                <a:off x="7281016" y="4113072"/>
                <a:ext cx="434427" cy="542743"/>
              </a:xfrm>
              <a:custGeom>
                <a:avLst/>
                <a:gdLst/>
                <a:ahLst/>
                <a:cxnLst/>
                <a:rect l="l" t="t" r="r" b="b"/>
                <a:pathLst>
                  <a:path w="377" h="471" extrusionOk="0">
                    <a:moveTo>
                      <a:pt x="192" y="0"/>
                    </a:moveTo>
                    <a:lnTo>
                      <a:pt x="0" y="185"/>
                    </a:lnTo>
                    <a:lnTo>
                      <a:pt x="47" y="471"/>
                    </a:lnTo>
                    <a:lnTo>
                      <a:pt x="330" y="414"/>
                    </a:lnTo>
                    <a:lnTo>
                      <a:pt x="377" y="6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37"/>
              <p:cNvSpPr/>
              <p:nvPr/>
            </p:nvSpPr>
            <p:spPr>
              <a:xfrm>
                <a:off x="7561031" y="4117681"/>
                <a:ext cx="415989" cy="350305"/>
              </a:xfrm>
              <a:custGeom>
                <a:avLst/>
                <a:gdLst/>
                <a:ahLst/>
                <a:cxnLst/>
                <a:rect l="l" t="t" r="r" b="b"/>
                <a:pathLst>
                  <a:path w="361" h="304" extrusionOk="0">
                    <a:moveTo>
                      <a:pt x="213" y="303"/>
                    </a:moveTo>
                    <a:lnTo>
                      <a:pt x="9" y="213"/>
                    </a:lnTo>
                    <a:lnTo>
                      <a:pt x="1" y="13"/>
                    </a:lnTo>
                    <a:lnTo>
                      <a:pt x="258" y="0"/>
                    </a:lnTo>
                    <a:lnTo>
                      <a:pt x="361" y="23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37"/>
              <p:cNvSpPr/>
              <p:nvPr/>
            </p:nvSpPr>
            <p:spPr>
              <a:xfrm>
                <a:off x="6535461" y="4654662"/>
                <a:ext cx="392943" cy="379113"/>
              </a:xfrm>
              <a:custGeom>
                <a:avLst/>
                <a:gdLst/>
                <a:ahLst/>
                <a:cxnLst/>
                <a:rect l="l" t="t" r="r" b="b"/>
                <a:pathLst>
                  <a:path w="341" h="329" extrusionOk="0">
                    <a:moveTo>
                      <a:pt x="142" y="1"/>
                    </a:moveTo>
                    <a:lnTo>
                      <a:pt x="334" y="99"/>
                    </a:lnTo>
                    <a:lnTo>
                      <a:pt x="340" y="316"/>
                    </a:lnTo>
                    <a:lnTo>
                      <a:pt x="99" y="328"/>
                    </a:lnTo>
                    <a:lnTo>
                      <a:pt x="1" y="8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37"/>
              <p:cNvSpPr/>
              <p:nvPr/>
            </p:nvSpPr>
            <p:spPr>
              <a:xfrm>
                <a:off x="6201287" y="4579761"/>
                <a:ext cx="472453" cy="422901"/>
              </a:xfrm>
              <a:custGeom>
                <a:avLst/>
                <a:gdLst/>
                <a:ahLst/>
                <a:cxnLst/>
                <a:rect l="l" t="t" r="r" b="b"/>
                <a:pathLst>
                  <a:path w="410" h="367" extrusionOk="0">
                    <a:moveTo>
                      <a:pt x="25" y="91"/>
                    </a:moveTo>
                    <a:lnTo>
                      <a:pt x="240" y="0"/>
                    </a:lnTo>
                    <a:lnTo>
                      <a:pt x="409" y="170"/>
                    </a:lnTo>
                    <a:lnTo>
                      <a:pt x="266" y="367"/>
                    </a:lnTo>
                    <a:lnTo>
                      <a:pt x="0" y="21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37"/>
              <p:cNvSpPr/>
              <p:nvPr/>
            </p:nvSpPr>
            <p:spPr>
              <a:xfrm>
                <a:off x="5983497" y="4399999"/>
                <a:ext cx="395247" cy="374504"/>
              </a:xfrm>
              <a:custGeom>
                <a:avLst/>
                <a:gdLst/>
                <a:ahLst/>
                <a:cxnLst/>
                <a:rect l="l" t="t" r="r" b="b"/>
                <a:pathLst>
                  <a:path w="343" h="325" extrusionOk="0">
                    <a:moveTo>
                      <a:pt x="142" y="1"/>
                    </a:moveTo>
                    <a:lnTo>
                      <a:pt x="334" y="97"/>
                    </a:lnTo>
                    <a:lnTo>
                      <a:pt x="343" y="314"/>
                    </a:lnTo>
                    <a:lnTo>
                      <a:pt x="111" y="324"/>
                    </a:lnTo>
                    <a:lnTo>
                      <a:pt x="93" y="318"/>
                    </a:lnTo>
                    <a:lnTo>
                      <a:pt x="1" y="79"/>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37"/>
              <p:cNvSpPr/>
              <p:nvPr/>
            </p:nvSpPr>
            <p:spPr>
              <a:xfrm>
                <a:off x="5827933" y="4511774"/>
                <a:ext cx="354916" cy="278861"/>
              </a:xfrm>
              <a:custGeom>
                <a:avLst/>
                <a:gdLst/>
                <a:ahLst/>
                <a:cxnLst/>
                <a:rect l="l" t="t" r="r" b="b"/>
                <a:pathLst>
                  <a:path w="308" h="242" extrusionOk="0">
                    <a:moveTo>
                      <a:pt x="1" y="90"/>
                    </a:moveTo>
                    <a:lnTo>
                      <a:pt x="85" y="0"/>
                    </a:lnTo>
                    <a:lnTo>
                      <a:pt x="308" y="39"/>
                    </a:lnTo>
                    <a:lnTo>
                      <a:pt x="267" y="24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37"/>
              <p:cNvSpPr/>
              <p:nvPr/>
            </p:nvSpPr>
            <p:spPr>
              <a:xfrm>
                <a:off x="6266969" y="4674251"/>
                <a:ext cx="233922" cy="192437"/>
              </a:xfrm>
              <a:custGeom>
                <a:avLst/>
                <a:gdLst/>
                <a:ahLst/>
                <a:cxnLst/>
                <a:rect l="l" t="t" r="r" b="b"/>
                <a:pathLst>
                  <a:path w="203" h="167" extrusionOk="0">
                    <a:moveTo>
                      <a:pt x="84" y="166"/>
                    </a:moveTo>
                    <a:lnTo>
                      <a:pt x="199" y="117"/>
                    </a:lnTo>
                    <a:lnTo>
                      <a:pt x="203" y="9"/>
                    </a:lnTo>
                    <a:lnTo>
                      <a:pt x="60" y="0"/>
                    </a:lnTo>
                    <a:lnTo>
                      <a:pt x="0" y="12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37"/>
              <p:cNvSpPr/>
              <p:nvPr/>
            </p:nvSpPr>
            <p:spPr>
              <a:xfrm>
                <a:off x="5500673" y="3226938"/>
                <a:ext cx="350307" cy="351458"/>
              </a:xfrm>
              <a:custGeom>
                <a:avLst/>
                <a:gdLst/>
                <a:ahLst/>
                <a:cxnLst/>
                <a:rect l="l" t="t" r="r" b="b"/>
                <a:pathLst>
                  <a:path w="304" h="305" extrusionOk="0">
                    <a:moveTo>
                      <a:pt x="303" y="145"/>
                    </a:moveTo>
                    <a:lnTo>
                      <a:pt x="178" y="305"/>
                    </a:lnTo>
                    <a:lnTo>
                      <a:pt x="1" y="266"/>
                    </a:lnTo>
                    <a:lnTo>
                      <a:pt x="50" y="37"/>
                    </a:lnTo>
                    <a:lnTo>
                      <a:pt x="2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37"/>
              <p:cNvSpPr/>
              <p:nvPr/>
            </p:nvSpPr>
            <p:spPr>
              <a:xfrm>
                <a:off x="5611296" y="3263812"/>
                <a:ext cx="390638" cy="350305"/>
              </a:xfrm>
              <a:custGeom>
                <a:avLst/>
                <a:gdLst/>
                <a:ahLst/>
                <a:cxnLst/>
                <a:rect l="l" t="t" r="r" b="b"/>
                <a:pathLst>
                  <a:path w="339" h="304" extrusionOk="0">
                    <a:moveTo>
                      <a:pt x="338" y="152"/>
                    </a:moveTo>
                    <a:lnTo>
                      <a:pt x="201" y="304"/>
                    </a:lnTo>
                    <a:lnTo>
                      <a:pt x="1" y="257"/>
                    </a:lnTo>
                    <a:lnTo>
                      <a:pt x="46" y="30"/>
                    </a:lnTo>
                    <a:lnTo>
                      <a:pt x="3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37"/>
              <p:cNvSpPr/>
              <p:nvPr/>
            </p:nvSpPr>
            <p:spPr>
              <a:xfrm>
                <a:off x="5613601" y="3167017"/>
                <a:ext cx="316889" cy="388332"/>
              </a:xfrm>
              <a:custGeom>
                <a:avLst/>
                <a:gdLst/>
                <a:ahLst/>
                <a:cxnLst/>
                <a:rect l="l" t="t" r="r" b="b"/>
                <a:pathLst>
                  <a:path w="275" h="337" extrusionOk="0">
                    <a:moveTo>
                      <a:pt x="70" y="308"/>
                    </a:moveTo>
                    <a:lnTo>
                      <a:pt x="1" y="142"/>
                    </a:lnTo>
                    <a:lnTo>
                      <a:pt x="111" y="1"/>
                    </a:lnTo>
                    <a:lnTo>
                      <a:pt x="275" y="126"/>
                    </a:lnTo>
                    <a:lnTo>
                      <a:pt x="203" y="33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37"/>
              <p:cNvSpPr/>
              <p:nvPr/>
            </p:nvSpPr>
            <p:spPr>
              <a:xfrm>
                <a:off x="5799117" y="2940016"/>
                <a:ext cx="375658" cy="319193"/>
              </a:xfrm>
              <a:custGeom>
                <a:avLst/>
                <a:gdLst/>
                <a:ahLst/>
                <a:cxnLst/>
                <a:rect l="l" t="t" r="r" b="b"/>
                <a:pathLst>
                  <a:path w="326" h="277" extrusionOk="0">
                    <a:moveTo>
                      <a:pt x="1" y="111"/>
                    </a:moveTo>
                    <a:lnTo>
                      <a:pt x="154" y="0"/>
                    </a:lnTo>
                    <a:lnTo>
                      <a:pt x="326" y="78"/>
                    </a:lnTo>
                    <a:lnTo>
                      <a:pt x="234" y="276"/>
                    </a:lnTo>
                    <a:lnTo>
                      <a:pt x="3" y="250"/>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37"/>
              <p:cNvSpPr/>
              <p:nvPr/>
            </p:nvSpPr>
            <p:spPr>
              <a:xfrm>
                <a:off x="6490521" y="3175083"/>
                <a:ext cx="217789" cy="353762"/>
              </a:xfrm>
              <a:custGeom>
                <a:avLst/>
                <a:gdLst/>
                <a:ahLst/>
                <a:cxnLst/>
                <a:rect l="l" t="t" r="r" b="b"/>
                <a:pathLst>
                  <a:path w="189" h="307" extrusionOk="0">
                    <a:moveTo>
                      <a:pt x="93" y="307"/>
                    </a:moveTo>
                    <a:lnTo>
                      <a:pt x="1" y="211"/>
                    </a:lnTo>
                    <a:lnTo>
                      <a:pt x="31" y="6"/>
                    </a:lnTo>
                    <a:lnTo>
                      <a:pt x="175" y="0"/>
                    </a:lnTo>
                    <a:lnTo>
                      <a:pt x="189" y="23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37"/>
              <p:cNvSpPr/>
              <p:nvPr/>
            </p:nvSpPr>
            <p:spPr>
              <a:xfrm>
                <a:off x="5929338" y="3211958"/>
                <a:ext cx="357221" cy="331868"/>
              </a:xfrm>
              <a:custGeom>
                <a:avLst/>
                <a:gdLst/>
                <a:ahLst/>
                <a:cxnLst/>
                <a:rect l="l" t="t" r="r" b="b"/>
                <a:pathLst>
                  <a:path w="310" h="288" extrusionOk="0">
                    <a:moveTo>
                      <a:pt x="148" y="287"/>
                    </a:moveTo>
                    <a:lnTo>
                      <a:pt x="310" y="181"/>
                    </a:lnTo>
                    <a:lnTo>
                      <a:pt x="271" y="1"/>
                    </a:lnTo>
                    <a:lnTo>
                      <a:pt x="42" y="19"/>
                    </a:lnTo>
                    <a:lnTo>
                      <a:pt x="1" y="238"/>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37"/>
              <p:cNvSpPr/>
              <p:nvPr/>
            </p:nvSpPr>
            <p:spPr>
              <a:xfrm>
                <a:off x="6514719" y="2636950"/>
                <a:ext cx="375658" cy="364133"/>
              </a:xfrm>
              <a:custGeom>
                <a:avLst/>
                <a:gdLst/>
                <a:ahLst/>
                <a:cxnLst/>
                <a:rect l="l" t="t" r="r" b="b"/>
                <a:pathLst>
                  <a:path w="326" h="316" extrusionOk="0">
                    <a:moveTo>
                      <a:pt x="326" y="197"/>
                    </a:moveTo>
                    <a:lnTo>
                      <a:pt x="227" y="21"/>
                    </a:lnTo>
                    <a:lnTo>
                      <a:pt x="15" y="1"/>
                    </a:lnTo>
                    <a:lnTo>
                      <a:pt x="0" y="218"/>
                    </a:lnTo>
                    <a:lnTo>
                      <a:pt x="250" y="31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37"/>
              <p:cNvSpPr/>
              <p:nvPr/>
            </p:nvSpPr>
            <p:spPr>
              <a:xfrm>
                <a:off x="6891530" y="2790209"/>
                <a:ext cx="411380" cy="386027"/>
              </a:xfrm>
              <a:custGeom>
                <a:avLst/>
                <a:gdLst/>
                <a:ahLst/>
                <a:cxnLst/>
                <a:rect l="l" t="t" r="r" b="b"/>
                <a:pathLst>
                  <a:path w="357" h="335" extrusionOk="0">
                    <a:moveTo>
                      <a:pt x="357" y="195"/>
                    </a:moveTo>
                    <a:lnTo>
                      <a:pt x="258" y="21"/>
                    </a:lnTo>
                    <a:lnTo>
                      <a:pt x="46" y="1"/>
                    </a:lnTo>
                    <a:lnTo>
                      <a:pt x="1" y="334"/>
                    </a:lnTo>
                    <a:lnTo>
                      <a:pt x="281" y="31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37"/>
              <p:cNvSpPr/>
              <p:nvPr/>
            </p:nvSpPr>
            <p:spPr>
              <a:xfrm>
                <a:off x="5036286" y="3353693"/>
                <a:ext cx="348002" cy="447100"/>
              </a:xfrm>
              <a:custGeom>
                <a:avLst/>
                <a:gdLst/>
                <a:ahLst/>
                <a:cxnLst/>
                <a:rect l="l" t="t" r="r" b="b"/>
                <a:pathLst>
                  <a:path w="302" h="388" extrusionOk="0">
                    <a:moveTo>
                      <a:pt x="301" y="76"/>
                    </a:moveTo>
                    <a:lnTo>
                      <a:pt x="291" y="277"/>
                    </a:lnTo>
                    <a:lnTo>
                      <a:pt x="105" y="387"/>
                    </a:lnTo>
                    <a:lnTo>
                      <a:pt x="0" y="197"/>
                    </a:lnTo>
                    <a:lnTo>
                      <a:pt x="18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37"/>
              <p:cNvSpPr/>
              <p:nvPr/>
            </p:nvSpPr>
            <p:spPr>
              <a:xfrm>
                <a:off x="5647018" y="2749877"/>
                <a:ext cx="373353" cy="316888"/>
              </a:xfrm>
              <a:custGeom>
                <a:avLst/>
                <a:gdLst/>
                <a:ahLst/>
                <a:cxnLst/>
                <a:rect l="l" t="t" r="r" b="b"/>
                <a:pathLst>
                  <a:path w="324" h="275" extrusionOk="0">
                    <a:moveTo>
                      <a:pt x="0" y="107"/>
                    </a:moveTo>
                    <a:lnTo>
                      <a:pt x="154" y="1"/>
                    </a:lnTo>
                    <a:lnTo>
                      <a:pt x="324" y="79"/>
                    </a:lnTo>
                    <a:lnTo>
                      <a:pt x="232" y="275"/>
                    </a:lnTo>
                    <a:lnTo>
                      <a:pt x="2" y="25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37"/>
              <p:cNvSpPr/>
              <p:nvPr/>
            </p:nvSpPr>
            <p:spPr>
              <a:xfrm>
                <a:off x="5538700" y="3285706"/>
                <a:ext cx="278863" cy="213179"/>
              </a:xfrm>
              <a:custGeom>
                <a:avLst/>
                <a:gdLst/>
                <a:ahLst/>
                <a:cxnLst/>
                <a:rect l="l" t="t" r="r" b="b"/>
                <a:pathLst>
                  <a:path w="242" h="185" extrusionOk="0">
                    <a:moveTo>
                      <a:pt x="242" y="115"/>
                    </a:moveTo>
                    <a:lnTo>
                      <a:pt x="129" y="184"/>
                    </a:lnTo>
                    <a:lnTo>
                      <a:pt x="0" y="125"/>
                    </a:lnTo>
                    <a:lnTo>
                      <a:pt x="66" y="0"/>
                    </a:lnTo>
                    <a:lnTo>
                      <a:pt x="238" y="2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37"/>
              <p:cNvSpPr/>
              <p:nvPr/>
            </p:nvSpPr>
            <p:spPr>
              <a:xfrm>
                <a:off x="4876113" y="3950594"/>
                <a:ext cx="220094" cy="359524"/>
              </a:xfrm>
              <a:custGeom>
                <a:avLst/>
                <a:gdLst/>
                <a:ahLst/>
                <a:cxnLst/>
                <a:rect l="l" t="t" r="r" b="b"/>
                <a:pathLst>
                  <a:path w="191" h="312" extrusionOk="0">
                    <a:moveTo>
                      <a:pt x="96" y="311"/>
                    </a:moveTo>
                    <a:lnTo>
                      <a:pt x="0" y="217"/>
                    </a:lnTo>
                    <a:lnTo>
                      <a:pt x="35" y="12"/>
                    </a:lnTo>
                    <a:lnTo>
                      <a:pt x="178" y="0"/>
                    </a:lnTo>
                    <a:lnTo>
                      <a:pt x="191" y="238"/>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37"/>
              <p:cNvSpPr/>
              <p:nvPr/>
            </p:nvSpPr>
            <p:spPr>
              <a:xfrm>
                <a:off x="5259837" y="4296290"/>
                <a:ext cx="411380" cy="383723"/>
              </a:xfrm>
              <a:custGeom>
                <a:avLst/>
                <a:gdLst/>
                <a:ahLst/>
                <a:cxnLst/>
                <a:rect l="l" t="t" r="r" b="b"/>
                <a:pathLst>
                  <a:path w="357" h="333" extrusionOk="0">
                    <a:moveTo>
                      <a:pt x="357" y="197"/>
                    </a:moveTo>
                    <a:lnTo>
                      <a:pt x="259" y="21"/>
                    </a:lnTo>
                    <a:lnTo>
                      <a:pt x="44" y="1"/>
                    </a:lnTo>
                    <a:lnTo>
                      <a:pt x="1" y="332"/>
                    </a:lnTo>
                    <a:lnTo>
                      <a:pt x="277" y="314"/>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7" name="Google Shape;3127;p37"/>
            <p:cNvGrpSpPr/>
            <p:nvPr/>
          </p:nvGrpSpPr>
          <p:grpSpPr>
            <a:xfrm>
              <a:off x="6566792" y="3138631"/>
              <a:ext cx="214699" cy="152726"/>
              <a:chOff x="4876113" y="2636950"/>
              <a:chExt cx="3369400" cy="2396825"/>
            </a:xfrm>
          </p:grpSpPr>
          <p:sp>
            <p:nvSpPr>
              <p:cNvPr id="3128" name="Google Shape;3128;p37"/>
              <p:cNvSpPr/>
              <p:nvPr/>
            </p:nvSpPr>
            <p:spPr>
              <a:xfrm>
                <a:off x="4930272" y="2661149"/>
                <a:ext cx="3254166" cy="2219368"/>
              </a:xfrm>
              <a:custGeom>
                <a:avLst/>
                <a:gdLst/>
                <a:ahLst/>
                <a:cxnLst/>
                <a:rect l="l" t="t" r="r" b="b"/>
                <a:pathLst>
                  <a:path w="2824" h="1926" extrusionOk="0">
                    <a:moveTo>
                      <a:pt x="915" y="88"/>
                    </a:moveTo>
                    <a:cubicBezTo>
                      <a:pt x="694" y="176"/>
                      <a:pt x="749" y="282"/>
                      <a:pt x="545" y="397"/>
                    </a:cubicBezTo>
                    <a:cubicBezTo>
                      <a:pt x="318" y="528"/>
                      <a:pt x="272" y="733"/>
                      <a:pt x="195" y="931"/>
                    </a:cubicBezTo>
                    <a:cubicBezTo>
                      <a:pt x="158" y="1017"/>
                      <a:pt x="54" y="1146"/>
                      <a:pt x="0" y="1246"/>
                    </a:cubicBezTo>
                    <a:lnTo>
                      <a:pt x="1187" y="1925"/>
                    </a:lnTo>
                    <a:cubicBezTo>
                      <a:pt x="1234" y="1923"/>
                      <a:pt x="1279" y="1921"/>
                      <a:pt x="1314" y="1915"/>
                    </a:cubicBezTo>
                    <a:lnTo>
                      <a:pt x="1680" y="1858"/>
                    </a:lnTo>
                    <a:cubicBezTo>
                      <a:pt x="1723" y="1817"/>
                      <a:pt x="1866" y="1772"/>
                      <a:pt x="1926" y="1729"/>
                    </a:cubicBezTo>
                    <a:cubicBezTo>
                      <a:pt x="2036" y="1649"/>
                      <a:pt x="2177" y="1647"/>
                      <a:pt x="2341" y="1592"/>
                    </a:cubicBezTo>
                    <a:cubicBezTo>
                      <a:pt x="2388" y="1575"/>
                      <a:pt x="2433" y="1502"/>
                      <a:pt x="2472" y="1543"/>
                    </a:cubicBezTo>
                    <a:cubicBezTo>
                      <a:pt x="2644" y="1473"/>
                      <a:pt x="2818" y="1383"/>
                      <a:pt x="2818" y="1340"/>
                    </a:cubicBezTo>
                    <a:cubicBezTo>
                      <a:pt x="2824" y="886"/>
                      <a:pt x="2478" y="569"/>
                      <a:pt x="2181" y="293"/>
                    </a:cubicBezTo>
                    <a:cubicBezTo>
                      <a:pt x="2016" y="139"/>
                      <a:pt x="1717" y="80"/>
                      <a:pt x="1498" y="31"/>
                    </a:cubicBezTo>
                    <a:cubicBezTo>
                      <a:pt x="1343" y="0"/>
                      <a:pt x="987" y="59"/>
                      <a:pt x="915" y="8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37"/>
              <p:cNvSpPr/>
              <p:nvPr/>
            </p:nvSpPr>
            <p:spPr>
              <a:xfrm>
                <a:off x="4930272" y="2719917"/>
                <a:ext cx="1822978" cy="2160600"/>
              </a:xfrm>
              <a:custGeom>
                <a:avLst/>
                <a:gdLst/>
                <a:ahLst/>
                <a:cxnLst/>
                <a:rect l="l" t="t" r="r" b="b"/>
                <a:pathLst>
                  <a:path w="1582" h="1875" extrusionOk="0">
                    <a:moveTo>
                      <a:pt x="915" y="37"/>
                    </a:moveTo>
                    <a:cubicBezTo>
                      <a:pt x="694" y="125"/>
                      <a:pt x="749" y="231"/>
                      <a:pt x="545" y="346"/>
                    </a:cubicBezTo>
                    <a:cubicBezTo>
                      <a:pt x="318" y="477"/>
                      <a:pt x="272" y="682"/>
                      <a:pt x="195" y="880"/>
                    </a:cubicBezTo>
                    <a:cubicBezTo>
                      <a:pt x="158" y="966"/>
                      <a:pt x="54" y="1095"/>
                      <a:pt x="0" y="1195"/>
                    </a:cubicBezTo>
                    <a:lnTo>
                      <a:pt x="1187" y="1874"/>
                    </a:lnTo>
                    <a:cubicBezTo>
                      <a:pt x="1234" y="1872"/>
                      <a:pt x="1279" y="1870"/>
                      <a:pt x="1314" y="1864"/>
                    </a:cubicBezTo>
                    <a:lnTo>
                      <a:pt x="1566" y="1823"/>
                    </a:lnTo>
                    <a:cubicBezTo>
                      <a:pt x="1582" y="1786"/>
                      <a:pt x="1580" y="1737"/>
                      <a:pt x="1551" y="1680"/>
                    </a:cubicBezTo>
                    <a:cubicBezTo>
                      <a:pt x="1508" y="1594"/>
                      <a:pt x="1478" y="1269"/>
                      <a:pt x="1365" y="1277"/>
                    </a:cubicBezTo>
                    <a:cubicBezTo>
                      <a:pt x="1345" y="1271"/>
                      <a:pt x="1351" y="1179"/>
                      <a:pt x="1351" y="1162"/>
                    </a:cubicBezTo>
                    <a:cubicBezTo>
                      <a:pt x="1351" y="1040"/>
                      <a:pt x="1259" y="1195"/>
                      <a:pt x="1146" y="1220"/>
                    </a:cubicBezTo>
                    <a:cubicBezTo>
                      <a:pt x="1079" y="1236"/>
                      <a:pt x="962" y="1244"/>
                      <a:pt x="921" y="1197"/>
                    </a:cubicBezTo>
                    <a:cubicBezTo>
                      <a:pt x="731" y="999"/>
                      <a:pt x="1445" y="990"/>
                      <a:pt x="1353" y="849"/>
                    </a:cubicBezTo>
                    <a:cubicBezTo>
                      <a:pt x="1306" y="780"/>
                      <a:pt x="1173" y="821"/>
                      <a:pt x="1095" y="815"/>
                    </a:cubicBezTo>
                    <a:cubicBezTo>
                      <a:pt x="1095" y="784"/>
                      <a:pt x="1117" y="663"/>
                      <a:pt x="1054" y="665"/>
                    </a:cubicBezTo>
                    <a:cubicBezTo>
                      <a:pt x="987" y="671"/>
                      <a:pt x="813" y="780"/>
                      <a:pt x="856" y="688"/>
                    </a:cubicBezTo>
                    <a:cubicBezTo>
                      <a:pt x="872" y="655"/>
                      <a:pt x="925" y="612"/>
                      <a:pt x="913" y="583"/>
                    </a:cubicBezTo>
                    <a:cubicBezTo>
                      <a:pt x="892" y="540"/>
                      <a:pt x="759" y="606"/>
                      <a:pt x="759" y="522"/>
                    </a:cubicBezTo>
                    <a:cubicBezTo>
                      <a:pt x="790" y="493"/>
                      <a:pt x="917" y="397"/>
                      <a:pt x="856" y="369"/>
                    </a:cubicBezTo>
                    <a:cubicBezTo>
                      <a:pt x="800" y="344"/>
                      <a:pt x="770" y="330"/>
                      <a:pt x="788" y="268"/>
                    </a:cubicBezTo>
                    <a:cubicBezTo>
                      <a:pt x="819" y="164"/>
                      <a:pt x="884" y="37"/>
                      <a:pt x="1050" y="0"/>
                    </a:cubicBezTo>
                    <a:cubicBezTo>
                      <a:pt x="984" y="17"/>
                      <a:pt x="935" y="29"/>
                      <a:pt x="915" y="37"/>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37"/>
              <p:cNvSpPr/>
              <p:nvPr/>
            </p:nvSpPr>
            <p:spPr>
              <a:xfrm>
                <a:off x="4911835" y="3419375"/>
                <a:ext cx="1552182" cy="1458837"/>
              </a:xfrm>
              <a:custGeom>
                <a:avLst/>
                <a:gdLst/>
                <a:ahLst/>
                <a:cxnLst/>
                <a:rect l="l" t="t" r="r" b="b"/>
                <a:pathLst>
                  <a:path w="1347" h="1266" extrusionOk="0">
                    <a:moveTo>
                      <a:pt x="315" y="1"/>
                    </a:moveTo>
                    <a:cubicBezTo>
                      <a:pt x="272" y="87"/>
                      <a:pt x="243" y="181"/>
                      <a:pt x="209" y="271"/>
                    </a:cubicBezTo>
                    <a:cubicBezTo>
                      <a:pt x="172" y="357"/>
                      <a:pt x="68" y="486"/>
                      <a:pt x="12" y="586"/>
                    </a:cubicBezTo>
                    <a:cubicBezTo>
                      <a:pt x="0" y="969"/>
                      <a:pt x="728" y="1265"/>
                      <a:pt x="1199" y="1265"/>
                    </a:cubicBezTo>
                    <a:cubicBezTo>
                      <a:pt x="1240" y="1263"/>
                      <a:pt x="1279" y="1261"/>
                      <a:pt x="1311" y="1257"/>
                    </a:cubicBezTo>
                    <a:cubicBezTo>
                      <a:pt x="1268" y="1226"/>
                      <a:pt x="1238" y="1200"/>
                      <a:pt x="1256" y="1181"/>
                    </a:cubicBezTo>
                    <a:cubicBezTo>
                      <a:pt x="1346" y="1098"/>
                      <a:pt x="765" y="1214"/>
                      <a:pt x="1025" y="960"/>
                    </a:cubicBezTo>
                    <a:cubicBezTo>
                      <a:pt x="1074" y="915"/>
                      <a:pt x="1209" y="711"/>
                      <a:pt x="1003" y="836"/>
                    </a:cubicBezTo>
                    <a:cubicBezTo>
                      <a:pt x="829" y="940"/>
                      <a:pt x="704" y="868"/>
                      <a:pt x="704" y="729"/>
                    </a:cubicBezTo>
                    <a:cubicBezTo>
                      <a:pt x="704" y="580"/>
                      <a:pt x="516" y="895"/>
                      <a:pt x="516" y="600"/>
                    </a:cubicBezTo>
                    <a:cubicBezTo>
                      <a:pt x="516" y="496"/>
                      <a:pt x="4" y="725"/>
                      <a:pt x="254" y="324"/>
                    </a:cubicBezTo>
                    <a:cubicBezTo>
                      <a:pt x="352" y="167"/>
                      <a:pt x="364" y="240"/>
                      <a:pt x="321" y="107"/>
                    </a:cubicBezTo>
                    <a:cubicBezTo>
                      <a:pt x="311" y="75"/>
                      <a:pt x="311" y="38"/>
                      <a:pt x="3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37"/>
              <p:cNvSpPr/>
              <p:nvPr/>
            </p:nvSpPr>
            <p:spPr>
              <a:xfrm>
                <a:off x="6561965" y="3700541"/>
                <a:ext cx="573858" cy="439034"/>
              </a:xfrm>
              <a:custGeom>
                <a:avLst/>
                <a:gdLst/>
                <a:ahLst/>
                <a:cxnLst/>
                <a:rect l="l" t="t" r="r" b="b"/>
                <a:pathLst>
                  <a:path w="498" h="381" extrusionOk="0">
                    <a:moveTo>
                      <a:pt x="260" y="0"/>
                    </a:moveTo>
                    <a:cubicBezTo>
                      <a:pt x="215" y="56"/>
                      <a:pt x="178" y="86"/>
                      <a:pt x="135" y="125"/>
                    </a:cubicBezTo>
                    <a:cubicBezTo>
                      <a:pt x="98" y="164"/>
                      <a:pt x="47" y="180"/>
                      <a:pt x="27" y="215"/>
                    </a:cubicBezTo>
                    <a:cubicBezTo>
                      <a:pt x="0" y="258"/>
                      <a:pt x="123" y="381"/>
                      <a:pt x="162" y="381"/>
                    </a:cubicBezTo>
                    <a:cubicBezTo>
                      <a:pt x="260" y="381"/>
                      <a:pt x="287" y="330"/>
                      <a:pt x="358" y="307"/>
                    </a:cubicBezTo>
                    <a:cubicBezTo>
                      <a:pt x="387" y="297"/>
                      <a:pt x="469" y="254"/>
                      <a:pt x="481" y="234"/>
                    </a:cubicBezTo>
                    <a:cubicBezTo>
                      <a:pt x="497" y="209"/>
                      <a:pt x="479" y="180"/>
                      <a:pt x="456" y="166"/>
                    </a:cubicBezTo>
                    <a:cubicBezTo>
                      <a:pt x="436" y="154"/>
                      <a:pt x="428" y="144"/>
                      <a:pt x="407" y="125"/>
                    </a:cubicBezTo>
                    <a:cubicBezTo>
                      <a:pt x="375" y="94"/>
                      <a:pt x="375" y="80"/>
                      <a:pt x="358" y="52"/>
                    </a:cubicBezTo>
                    <a:cubicBezTo>
                      <a:pt x="334" y="13"/>
                      <a:pt x="311" y="19"/>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37"/>
              <p:cNvSpPr/>
              <p:nvPr/>
            </p:nvSpPr>
            <p:spPr>
              <a:xfrm>
                <a:off x="6298082" y="3488514"/>
                <a:ext cx="191286" cy="87576"/>
              </a:xfrm>
              <a:custGeom>
                <a:avLst/>
                <a:gdLst/>
                <a:ahLst/>
                <a:cxnLst/>
                <a:rect l="l" t="t" r="r" b="b"/>
                <a:pathLst>
                  <a:path w="166" h="76" extrusionOk="0">
                    <a:moveTo>
                      <a:pt x="61" y="15"/>
                    </a:moveTo>
                    <a:cubicBezTo>
                      <a:pt x="43" y="23"/>
                      <a:pt x="41" y="27"/>
                      <a:pt x="31" y="35"/>
                    </a:cubicBezTo>
                    <a:cubicBezTo>
                      <a:pt x="0" y="60"/>
                      <a:pt x="33" y="49"/>
                      <a:pt x="59" y="66"/>
                    </a:cubicBezTo>
                    <a:cubicBezTo>
                      <a:pt x="70" y="70"/>
                      <a:pt x="76" y="72"/>
                      <a:pt x="90" y="72"/>
                    </a:cubicBezTo>
                    <a:cubicBezTo>
                      <a:pt x="102" y="72"/>
                      <a:pt x="106" y="76"/>
                      <a:pt x="113" y="70"/>
                    </a:cubicBezTo>
                    <a:cubicBezTo>
                      <a:pt x="115" y="68"/>
                      <a:pt x="121" y="68"/>
                      <a:pt x="123" y="68"/>
                    </a:cubicBezTo>
                    <a:cubicBezTo>
                      <a:pt x="125" y="64"/>
                      <a:pt x="125" y="60"/>
                      <a:pt x="127" y="58"/>
                    </a:cubicBezTo>
                    <a:cubicBezTo>
                      <a:pt x="137" y="47"/>
                      <a:pt x="143" y="39"/>
                      <a:pt x="149" y="27"/>
                    </a:cubicBezTo>
                    <a:cubicBezTo>
                      <a:pt x="153" y="23"/>
                      <a:pt x="166" y="8"/>
                      <a:pt x="160" y="6"/>
                    </a:cubicBezTo>
                    <a:cubicBezTo>
                      <a:pt x="153" y="0"/>
                      <a:pt x="115" y="2"/>
                      <a:pt x="104" y="2"/>
                    </a:cubicBezTo>
                    <a:cubicBezTo>
                      <a:pt x="94" y="2"/>
                      <a:pt x="86" y="2"/>
                      <a:pt x="82" y="6"/>
                    </a:cubicBezTo>
                    <a:cubicBezTo>
                      <a:pt x="70" y="8"/>
                      <a:pt x="57" y="15"/>
                      <a:pt x="61" y="1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37"/>
              <p:cNvSpPr/>
              <p:nvPr/>
            </p:nvSpPr>
            <p:spPr>
              <a:xfrm>
                <a:off x="5946623" y="3179693"/>
                <a:ext cx="269644" cy="132517"/>
              </a:xfrm>
              <a:custGeom>
                <a:avLst/>
                <a:gdLst/>
                <a:ahLst/>
                <a:cxnLst/>
                <a:rect l="l" t="t" r="r" b="b"/>
                <a:pathLst>
                  <a:path w="234" h="115" extrusionOk="0">
                    <a:moveTo>
                      <a:pt x="53" y="0"/>
                    </a:moveTo>
                    <a:cubicBezTo>
                      <a:pt x="41" y="12"/>
                      <a:pt x="0" y="39"/>
                      <a:pt x="19" y="51"/>
                    </a:cubicBezTo>
                    <a:lnTo>
                      <a:pt x="60" y="80"/>
                    </a:lnTo>
                    <a:cubicBezTo>
                      <a:pt x="78" y="92"/>
                      <a:pt x="92" y="115"/>
                      <a:pt x="125" y="115"/>
                    </a:cubicBezTo>
                    <a:cubicBezTo>
                      <a:pt x="152" y="115"/>
                      <a:pt x="190" y="92"/>
                      <a:pt x="201" y="82"/>
                    </a:cubicBezTo>
                    <a:cubicBezTo>
                      <a:pt x="233" y="53"/>
                      <a:pt x="184" y="41"/>
                      <a:pt x="156" y="29"/>
                    </a:cubicBezTo>
                    <a:cubicBezTo>
                      <a:pt x="121" y="10"/>
                      <a:pt x="105" y="0"/>
                      <a:pt x="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37"/>
              <p:cNvSpPr/>
              <p:nvPr/>
            </p:nvSpPr>
            <p:spPr>
              <a:xfrm>
                <a:off x="5917815" y="3044871"/>
                <a:ext cx="100252" cy="109470"/>
              </a:xfrm>
              <a:custGeom>
                <a:avLst/>
                <a:gdLst/>
                <a:ahLst/>
                <a:cxnLst/>
                <a:rect l="l" t="t" r="r" b="b"/>
                <a:pathLst>
                  <a:path w="87" h="95" extrusionOk="0">
                    <a:moveTo>
                      <a:pt x="76" y="3"/>
                    </a:moveTo>
                    <a:cubicBezTo>
                      <a:pt x="74" y="3"/>
                      <a:pt x="46" y="3"/>
                      <a:pt x="42" y="5"/>
                    </a:cubicBezTo>
                    <a:cubicBezTo>
                      <a:pt x="33" y="7"/>
                      <a:pt x="33" y="11"/>
                      <a:pt x="27" y="13"/>
                    </a:cubicBezTo>
                    <a:cubicBezTo>
                      <a:pt x="17" y="15"/>
                      <a:pt x="13" y="17"/>
                      <a:pt x="11" y="25"/>
                    </a:cubicBezTo>
                    <a:cubicBezTo>
                      <a:pt x="7" y="31"/>
                      <a:pt x="1" y="33"/>
                      <a:pt x="3" y="42"/>
                    </a:cubicBezTo>
                    <a:lnTo>
                      <a:pt x="5" y="62"/>
                    </a:lnTo>
                    <a:cubicBezTo>
                      <a:pt x="5" y="74"/>
                      <a:pt x="33" y="74"/>
                      <a:pt x="46" y="78"/>
                    </a:cubicBezTo>
                    <a:cubicBezTo>
                      <a:pt x="54" y="82"/>
                      <a:pt x="74" y="95"/>
                      <a:pt x="82" y="84"/>
                    </a:cubicBezTo>
                    <a:cubicBezTo>
                      <a:pt x="87" y="70"/>
                      <a:pt x="78" y="1"/>
                      <a:pt x="76" y="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37"/>
              <p:cNvSpPr/>
              <p:nvPr/>
            </p:nvSpPr>
            <p:spPr>
              <a:xfrm>
                <a:off x="5318606" y="3863018"/>
                <a:ext cx="379115" cy="161325"/>
              </a:xfrm>
              <a:custGeom>
                <a:avLst/>
                <a:gdLst/>
                <a:ahLst/>
                <a:cxnLst/>
                <a:rect l="l" t="t" r="r" b="b"/>
                <a:pathLst>
                  <a:path w="329" h="140" extrusionOk="0">
                    <a:moveTo>
                      <a:pt x="5" y="11"/>
                    </a:moveTo>
                    <a:cubicBezTo>
                      <a:pt x="5" y="13"/>
                      <a:pt x="1" y="62"/>
                      <a:pt x="5" y="70"/>
                    </a:cubicBezTo>
                    <a:cubicBezTo>
                      <a:pt x="13" y="82"/>
                      <a:pt x="23" y="82"/>
                      <a:pt x="30" y="93"/>
                    </a:cubicBezTo>
                    <a:cubicBezTo>
                      <a:pt x="36" y="111"/>
                      <a:pt x="42" y="121"/>
                      <a:pt x="73" y="123"/>
                    </a:cubicBezTo>
                    <a:cubicBezTo>
                      <a:pt x="93" y="125"/>
                      <a:pt x="101" y="140"/>
                      <a:pt x="126" y="140"/>
                    </a:cubicBezTo>
                    <a:lnTo>
                      <a:pt x="204" y="140"/>
                    </a:lnTo>
                    <a:cubicBezTo>
                      <a:pt x="251" y="140"/>
                      <a:pt x="251" y="95"/>
                      <a:pt x="269" y="72"/>
                    </a:cubicBezTo>
                    <a:cubicBezTo>
                      <a:pt x="279" y="60"/>
                      <a:pt x="328" y="25"/>
                      <a:pt x="291" y="13"/>
                    </a:cubicBezTo>
                    <a:cubicBezTo>
                      <a:pt x="265" y="1"/>
                      <a:pt x="3" y="9"/>
                      <a:pt x="5" y="1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37"/>
              <p:cNvSpPr/>
              <p:nvPr/>
            </p:nvSpPr>
            <p:spPr>
              <a:xfrm>
                <a:off x="5890159" y="4214476"/>
                <a:ext cx="193591" cy="186676"/>
              </a:xfrm>
              <a:custGeom>
                <a:avLst/>
                <a:gdLst/>
                <a:ahLst/>
                <a:cxnLst/>
                <a:rect l="l" t="t" r="r" b="b"/>
                <a:pathLst>
                  <a:path w="168" h="162" extrusionOk="0">
                    <a:moveTo>
                      <a:pt x="168" y="35"/>
                    </a:moveTo>
                    <a:cubicBezTo>
                      <a:pt x="149" y="25"/>
                      <a:pt x="109" y="0"/>
                      <a:pt x="92" y="13"/>
                    </a:cubicBezTo>
                    <a:lnTo>
                      <a:pt x="55" y="41"/>
                    </a:lnTo>
                    <a:cubicBezTo>
                      <a:pt x="37" y="54"/>
                      <a:pt x="0" y="64"/>
                      <a:pt x="4" y="86"/>
                    </a:cubicBezTo>
                    <a:cubicBezTo>
                      <a:pt x="4" y="105"/>
                      <a:pt x="39" y="131"/>
                      <a:pt x="51" y="137"/>
                    </a:cubicBezTo>
                    <a:cubicBezTo>
                      <a:pt x="92" y="162"/>
                      <a:pt x="113" y="127"/>
                      <a:pt x="131" y="107"/>
                    </a:cubicBezTo>
                    <a:cubicBezTo>
                      <a:pt x="149" y="82"/>
                      <a:pt x="168" y="72"/>
                      <a:pt x="168" y="3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37"/>
              <p:cNvSpPr/>
              <p:nvPr/>
            </p:nvSpPr>
            <p:spPr>
              <a:xfrm>
                <a:off x="5750728" y="3865323"/>
                <a:ext cx="100252" cy="165934"/>
              </a:xfrm>
              <a:custGeom>
                <a:avLst/>
                <a:gdLst/>
                <a:ahLst/>
                <a:cxnLst/>
                <a:rect l="l" t="t" r="r" b="b"/>
                <a:pathLst>
                  <a:path w="87" h="144" extrusionOk="0">
                    <a:moveTo>
                      <a:pt x="86" y="7"/>
                    </a:moveTo>
                    <a:cubicBezTo>
                      <a:pt x="82" y="7"/>
                      <a:pt x="56" y="1"/>
                      <a:pt x="49" y="3"/>
                    </a:cubicBezTo>
                    <a:cubicBezTo>
                      <a:pt x="43" y="7"/>
                      <a:pt x="43" y="11"/>
                      <a:pt x="35" y="13"/>
                    </a:cubicBezTo>
                    <a:cubicBezTo>
                      <a:pt x="25" y="17"/>
                      <a:pt x="17" y="19"/>
                      <a:pt x="17" y="31"/>
                    </a:cubicBezTo>
                    <a:cubicBezTo>
                      <a:pt x="15" y="41"/>
                      <a:pt x="7" y="44"/>
                      <a:pt x="7" y="54"/>
                    </a:cubicBezTo>
                    <a:lnTo>
                      <a:pt x="4" y="89"/>
                    </a:lnTo>
                    <a:cubicBezTo>
                      <a:pt x="0" y="109"/>
                      <a:pt x="29" y="111"/>
                      <a:pt x="43" y="119"/>
                    </a:cubicBezTo>
                    <a:cubicBezTo>
                      <a:pt x="49" y="123"/>
                      <a:pt x="68" y="144"/>
                      <a:pt x="78" y="132"/>
                    </a:cubicBezTo>
                    <a:cubicBezTo>
                      <a:pt x="86" y="119"/>
                      <a:pt x="86" y="7"/>
                      <a:pt x="86" y="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37"/>
              <p:cNvSpPr/>
              <p:nvPr/>
            </p:nvSpPr>
            <p:spPr>
              <a:xfrm>
                <a:off x="7867550" y="3533455"/>
                <a:ext cx="377963" cy="366438"/>
              </a:xfrm>
              <a:custGeom>
                <a:avLst/>
                <a:gdLst/>
                <a:ahLst/>
                <a:cxnLst/>
                <a:rect l="l" t="t" r="r" b="b"/>
                <a:pathLst>
                  <a:path w="328" h="318" extrusionOk="0">
                    <a:moveTo>
                      <a:pt x="328" y="133"/>
                    </a:moveTo>
                    <a:lnTo>
                      <a:pt x="177" y="0"/>
                    </a:lnTo>
                    <a:lnTo>
                      <a:pt x="1" y="88"/>
                    </a:lnTo>
                    <a:lnTo>
                      <a:pt x="84" y="317"/>
                    </a:lnTo>
                    <a:lnTo>
                      <a:pt x="320" y="299"/>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37"/>
              <p:cNvSpPr/>
              <p:nvPr/>
            </p:nvSpPr>
            <p:spPr>
              <a:xfrm>
                <a:off x="7740794" y="4117681"/>
                <a:ext cx="429817" cy="343391"/>
              </a:xfrm>
              <a:custGeom>
                <a:avLst/>
                <a:gdLst/>
                <a:ahLst/>
                <a:cxnLst/>
                <a:rect l="l" t="t" r="r" b="b"/>
                <a:pathLst>
                  <a:path w="373" h="298" extrusionOk="0">
                    <a:moveTo>
                      <a:pt x="372" y="154"/>
                    </a:moveTo>
                    <a:lnTo>
                      <a:pt x="225" y="0"/>
                    </a:lnTo>
                    <a:lnTo>
                      <a:pt x="0" y="41"/>
                    </a:lnTo>
                    <a:lnTo>
                      <a:pt x="49" y="262"/>
                    </a:lnTo>
                    <a:lnTo>
                      <a:pt x="327" y="29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37"/>
              <p:cNvSpPr/>
              <p:nvPr/>
            </p:nvSpPr>
            <p:spPr>
              <a:xfrm>
                <a:off x="7483825" y="3380196"/>
                <a:ext cx="479367" cy="366438"/>
              </a:xfrm>
              <a:custGeom>
                <a:avLst/>
                <a:gdLst/>
                <a:ahLst/>
                <a:cxnLst/>
                <a:rect l="l" t="t" r="r" b="b"/>
                <a:pathLst>
                  <a:path w="416" h="318" extrusionOk="0">
                    <a:moveTo>
                      <a:pt x="45" y="41"/>
                    </a:moveTo>
                    <a:lnTo>
                      <a:pt x="252" y="0"/>
                    </a:lnTo>
                    <a:lnTo>
                      <a:pt x="415" y="160"/>
                    </a:lnTo>
                    <a:lnTo>
                      <a:pt x="252" y="317"/>
                    </a:lnTo>
                    <a:lnTo>
                      <a:pt x="0" y="18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37"/>
              <p:cNvSpPr/>
              <p:nvPr/>
            </p:nvSpPr>
            <p:spPr>
              <a:xfrm>
                <a:off x="7281016" y="4113072"/>
                <a:ext cx="434427" cy="542743"/>
              </a:xfrm>
              <a:custGeom>
                <a:avLst/>
                <a:gdLst/>
                <a:ahLst/>
                <a:cxnLst/>
                <a:rect l="l" t="t" r="r" b="b"/>
                <a:pathLst>
                  <a:path w="377" h="471" extrusionOk="0">
                    <a:moveTo>
                      <a:pt x="192" y="0"/>
                    </a:moveTo>
                    <a:lnTo>
                      <a:pt x="0" y="185"/>
                    </a:lnTo>
                    <a:lnTo>
                      <a:pt x="47" y="471"/>
                    </a:lnTo>
                    <a:lnTo>
                      <a:pt x="330" y="414"/>
                    </a:lnTo>
                    <a:lnTo>
                      <a:pt x="377" y="6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37"/>
              <p:cNvSpPr/>
              <p:nvPr/>
            </p:nvSpPr>
            <p:spPr>
              <a:xfrm>
                <a:off x="7561031" y="4117681"/>
                <a:ext cx="415989" cy="350305"/>
              </a:xfrm>
              <a:custGeom>
                <a:avLst/>
                <a:gdLst/>
                <a:ahLst/>
                <a:cxnLst/>
                <a:rect l="l" t="t" r="r" b="b"/>
                <a:pathLst>
                  <a:path w="361" h="304" extrusionOk="0">
                    <a:moveTo>
                      <a:pt x="213" y="303"/>
                    </a:moveTo>
                    <a:lnTo>
                      <a:pt x="9" y="213"/>
                    </a:lnTo>
                    <a:lnTo>
                      <a:pt x="1" y="13"/>
                    </a:lnTo>
                    <a:lnTo>
                      <a:pt x="258" y="0"/>
                    </a:lnTo>
                    <a:lnTo>
                      <a:pt x="361" y="23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37"/>
              <p:cNvSpPr/>
              <p:nvPr/>
            </p:nvSpPr>
            <p:spPr>
              <a:xfrm>
                <a:off x="6535461" y="4654662"/>
                <a:ext cx="392943" cy="379113"/>
              </a:xfrm>
              <a:custGeom>
                <a:avLst/>
                <a:gdLst/>
                <a:ahLst/>
                <a:cxnLst/>
                <a:rect l="l" t="t" r="r" b="b"/>
                <a:pathLst>
                  <a:path w="341" h="329" extrusionOk="0">
                    <a:moveTo>
                      <a:pt x="142" y="1"/>
                    </a:moveTo>
                    <a:lnTo>
                      <a:pt x="334" y="99"/>
                    </a:lnTo>
                    <a:lnTo>
                      <a:pt x="340" y="316"/>
                    </a:lnTo>
                    <a:lnTo>
                      <a:pt x="99" y="328"/>
                    </a:lnTo>
                    <a:lnTo>
                      <a:pt x="1" y="8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37"/>
              <p:cNvSpPr/>
              <p:nvPr/>
            </p:nvSpPr>
            <p:spPr>
              <a:xfrm>
                <a:off x="6201287" y="4579761"/>
                <a:ext cx="472453" cy="422901"/>
              </a:xfrm>
              <a:custGeom>
                <a:avLst/>
                <a:gdLst/>
                <a:ahLst/>
                <a:cxnLst/>
                <a:rect l="l" t="t" r="r" b="b"/>
                <a:pathLst>
                  <a:path w="410" h="367" extrusionOk="0">
                    <a:moveTo>
                      <a:pt x="25" y="91"/>
                    </a:moveTo>
                    <a:lnTo>
                      <a:pt x="240" y="0"/>
                    </a:lnTo>
                    <a:lnTo>
                      <a:pt x="409" y="170"/>
                    </a:lnTo>
                    <a:lnTo>
                      <a:pt x="266" y="367"/>
                    </a:lnTo>
                    <a:lnTo>
                      <a:pt x="0" y="21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37"/>
              <p:cNvSpPr/>
              <p:nvPr/>
            </p:nvSpPr>
            <p:spPr>
              <a:xfrm>
                <a:off x="5983497" y="4399999"/>
                <a:ext cx="395247" cy="374504"/>
              </a:xfrm>
              <a:custGeom>
                <a:avLst/>
                <a:gdLst/>
                <a:ahLst/>
                <a:cxnLst/>
                <a:rect l="l" t="t" r="r" b="b"/>
                <a:pathLst>
                  <a:path w="343" h="325" extrusionOk="0">
                    <a:moveTo>
                      <a:pt x="142" y="1"/>
                    </a:moveTo>
                    <a:lnTo>
                      <a:pt x="334" y="97"/>
                    </a:lnTo>
                    <a:lnTo>
                      <a:pt x="343" y="314"/>
                    </a:lnTo>
                    <a:lnTo>
                      <a:pt x="111" y="324"/>
                    </a:lnTo>
                    <a:lnTo>
                      <a:pt x="93" y="318"/>
                    </a:lnTo>
                    <a:lnTo>
                      <a:pt x="1" y="79"/>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37"/>
              <p:cNvSpPr/>
              <p:nvPr/>
            </p:nvSpPr>
            <p:spPr>
              <a:xfrm>
                <a:off x="5827933" y="4511774"/>
                <a:ext cx="354916" cy="278861"/>
              </a:xfrm>
              <a:custGeom>
                <a:avLst/>
                <a:gdLst/>
                <a:ahLst/>
                <a:cxnLst/>
                <a:rect l="l" t="t" r="r" b="b"/>
                <a:pathLst>
                  <a:path w="308" h="242" extrusionOk="0">
                    <a:moveTo>
                      <a:pt x="1" y="90"/>
                    </a:moveTo>
                    <a:lnTo>
                      <a:pt x="85" y="0"/>
                    </a:lnTo>
                    <a:lnTo>
                      <a:pt x="308" y="39"/>
                    </a:lnTo>
                    <a:lnTo>
                      <a:pt x="267" y="24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37"/>
              <p:cNvSpPr/>
              <p:nvPr/>
            </p:nvSpPr>
            <p:spPr>
              <a:xfrm>
                <a:off x="6266969" y="4674251"/>
                <a:ext cx="233922" cy="192437"/>
              </a:xfrm>
              <a:custGeom>
                <a:avLst/>
                <a:gdLst/>
                <a:ahLst/>
                <a:cxnLst/>
                <a:rect l="l" t="t" r="r" b="b"/>
                <a:pathLst>
                  <a:path w="203" h="167" extrusionOk="0">
                    <a:moveTo>
                      <a:pt x="84" y="166"/>
                    </a:moveTo>
                    <a:lnTo>
                      <a:pt x="199" y="117"/>
                    </a:lnTo>
                    <a:lnTo>
                      <a:pt x="203" y="9"/>
                    </a:lnTo>
                    <a:lnTo>
                      <a:pt x="60" y="0"/>
                    </a:lnTo>
                    <a:lnTo>
                      <a:pt x="0" y="12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37"/>
              <p:cNvSpPr/>
              <p:nvPr/>
            </p:nvSpPr>
            <p:spPr>
              <a:xfrm>
                <a:off x="5500673" y="3226938"/>
                <a:ext cx="350307" cy="351458"/>
              </a:xfrm>
              <a:custGeom>
                <a:avLst/>
                <a:gdLst/>
                <a:ahLst/>
                <a:cxnLst/>
                <a:rect l="l" t="t" r="r" b="b"/>
                <a:pathLst>
                  <a:path w="304" h="305" extrusionOk="0">
                    <a:moveTo>
                      <a:pt x="303" y="145"/>
                    </a:moveTo>
                    <a:lnTo>
                      <a:pt x="178" y="305"/>
                    </a:lnTo>
                    <a:lnTo>
                      <a:pt x="1" y="266"/>
                    </a:lnTo>
                    <a:lnTo>
                      <a:pt x="50" y="37"/>
                    </a:lnTo>
                    <a:lnTo>
                      <a:pt x="2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37"/>
              <p:cNvSpPr/>
              <p:nvPr/>
            </p:nvSpPr>
            <p:spPr>
              <a:xfrm>
                <a:off x="5611296" y="3263812"/>
                <a:ext cx="390638" cy="350305"/>
              </a:xfrm>
              <a:custGeom>
                <a:avLst/>
                <a:gdLst/>
                <a:ahLst/>
                <a:cxnLst/>
                <a:rect l="l" t="t" r="r" b="b"/>
                <a:pathLst>
                  <a:path w="339" h="304" extrusionOk="0">
                    <a:moveTo>
                      <a:pt x="338" y="152"/>
                    </a:moveTo>
                    <a:lnTo>
                      <a:pt x="201" y="304"/>
                    </a:lnTo>
                    <a:lnTo>
                      <a:pt x="1" y="257"/>
                    </a:lnTo>
                    <a:lnTo>
                      <a:pt x="46" y="30"/>
                    </a:lnTo>
                    <a:lnTo>
                      <a:pt x="3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37"/>
              <p:cNvSpPr/>
              <p:nvPr/>
            </p:nvSpPr>
            <p:spPr>
              <a:xfrm>
                <a:off x="5613601" y="3167017"/>
                <a:ext cx="316889" cy="388332"/>
              </a:xfrm>
              <a:custGeom>
                <a:avLst/>
                <a:gdLst/>
                <a:ahLst/>
                <a:cxnLst/>
                <a:rect l="l" t="t" r="r" b="b"/>
                <a:pathLst>
                  <a:path w="275" h="337" extrusionOk="0">
                    <a:moveTo>
                      <a:pt x="70" y="308"/>
                    </a:moveTo>
                    <a:lnTo>
                      <a:pt x="1" y="142"/>
                    </a:lnTo>
                    <a:lnTo>
                      <a:pt x="111" y="1"/>
                    </a:lnTo>
                    <a:lnTo>
                      <a:pt x="275" y="126"/>
                    </a:lnTo>
                    <a:lnTo>
                      <a:pt x="203" y="33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37"/>
              <p:cNvSpPr/>
              <p:nvPr/>
            </p:nvSpPr>
            <p:spPr>
              <a:xfrm>
                <a:off x="5799117" y="2940016"/>
                <a:ext cx="375658" cy="319193"/>
              </a:xfrm>
              <a:custGeom>
                <a:avLst/>
                <a:gdLst/>
                <a:ahLst/>
                <a:cxnLst/>
                <a:rect l="l" t="t" r="r" b="b"/>
                <a:pathLst>
                  <a:path w="326" h="277" extrusionOk="0">
                    <a:moveTo>
                      <a:pt x="1" y="111"/>
                    </a:moveTo>
                    <a:lnTo>
                      <a:pt x="154" y="0"/>
                    </a:lnTo>
                    <a:lnTo>
                      <a:pt x="326" y="78"/>
                    </a:lnTo>
                    <a:lnTo>
                      <a:pt x="234" y="276"/>
                    </a:lnTo>
                    <a:lnTo>
                      <a:pt x="3" y="250"/>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37"/>
              <p:cNvSpPr/>
              <p:nvPr/>
            </p:nvSpPr>
            <p:spPr>
              <a:xfrm>
                <a:off x="6490521" y="3175083"/>
                <a:ext cx="217789" cy="353762"/>
              </a:xfrm>
              <a:custGeom>
                <a:avLst/>
                <a:gdLst/>
                <a:ahLst/>
                <a:cxnLst/>
                <a:rect l="l" t="t" r="r" b="b"/>
                <a:pathLst>
                  <a:path w="189" h="307" extrusionOk="0">
                    <a:moveTo>
                      <a:pt x="93" y="307"/>
                    </a:moveTo>
                    <a:lnTo>
                      <a:pt x="1" y="211"/>
                    </a:lnTo>
                    <a:lnTo>
                      <a:pt x="31" y="6"/>
                    </a:lnTo>
                    <a:lnTo>
                      <a:pt x="175" y="0"/>
                    </a:lnTo>
                    <a:lnTo>
                      <a:pt x="189" y="23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37"/>
              <p:cNvSpPr/>
              <p:nvPr/>
            </p:nvSpPr>
            <p:spPr>
              <a:xfrm>
                <a:off x="5929338" y="3211958"/>
                <a:ext cx="357221" cy="331868"/>
              </a:xfrm>
              <a:custGeom>
                <a:avLst/>
                <a:gdLst/>
                <a:ahLst/>
                <a:cxnLst/>
                <a:rect l="l" t="t" r="r" b="b"/>
                <a:pathLst>
                  <a:path w="310" h="288" extrusionOk="0">
                    <a:moveTo>
                      <a:pt x="148" y="287"/>
                    </a:moveTo>
                    <a:lnTo>
                      <a:pt x="310" y="181"/>
                    </a:lnTo>
                    <a:lnTo>
                      <a:pt x="271" y="1"/>
                    </a:lnTo>
                    <a:lnTo>
                      <a:pt x="42" y="19"/>
                    </a:lnTo>
                    <a:lnTo>
                      <a:pt x="1" y="238"/>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37"/>
              <p:cNvSpPr/>
              <p:nvPr/>
            </p:nvSpPr>
            <p:spPr>
              <a:xfrm>
                <a:off x="6514719" y="2636950"/>
                <a:ext cx="375658" cy="364133"/>
              </a:xfrm>
              <a:custGeom>
                <a:avLst/>
                <a:gdLst/>
                <a:ahLst/>
                <a:cxnLst/>
                <a:rect l="l" t="t" r="r" b="b"/>
                <a:pathLst>
                  <a:path w="326" h="316" extrusionOk="0">
                    <a:moveTo>
                      <a:pt x="326" y="197"/>
                    </a:moveTo>
                    <a:lnTo>
                      <a:pt x="227" y="21"/>
                    </a:lnTo>
                    <a:lnTo>
                      <a:pt x="15" y="1"/>
                    </a:lnTo>
                    <a:lnTo>
                      <a:pt x="0" y="218"/>
                    </a:lnTo>
                    <a:lnTo>
                      <a:pt x="250" y="31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37"/>
              <p:cNvSpPr/>
              <p:nvPr/>
            </p:nvSpPr>
            <p:spPr>
              <a:xfrm>
                <a:off x="6891530" y="2790209"/>
                <a:ext cx="411380" cy="386027"/>
              </a:xfrm>
              <a:custGeom>
                <a:avLst/>
                <a:gdLst/>
                <a:ahLst/>
                <a:cxnLst/>
                <a:rect l="l" t="t" r="r" b="b"/>
                <a:pathLst>
                  <a:path w="357" h="335" extrusionOk="0">
                    <a:moveTo>
                      <a:pt x="357" y="195"/>
                    </a:moveTo>
                    <a:lnTo>
                      <a:pt x="258" y="21"/>
                    </a:lnTo>
                    <a:lnTo>
                      <a:pt x="46" y="1"/>
                    </a:lnTo>
                    <a:lnTo>
                      <a:pt x="1" y="334"/>
                    </a:lnTo>
                    <a:lnTo>
                      <a:pt x="281" y="31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37"/>
              <p:cNvSpPr/>
              <p:nvPr/>
            </p:nvSpPr>
            <p:spPr>
              <a:xfrm>
                <a:off x="5036286" y="3353693"/>
                <a:ext cx="348002" cy="447100"/>
              </a:xfrm>
              <a:custGeom>
                <a:avLst/>
                <a:gdLst/>
                <a:ahLst/>
                <a:cxnLst/>
                <a:rect l="l" t="t" r="r" b="b"/>
                <a:pathLst>
                  <a:path w="302" h="388" extrusionOk="0">
                    <a:moveTo>
                      <a:pt x="301" y="76"/>
                    </a:moveTo>
                    <a:lnTo>
                      <a:pt x="291" y="277"/>
                    </a:lnTo>
                    <a:lnTo>
                      <a:pt x="105" y="387"/>
                    </a:lnTo>
                    <a:lnTo>
                      <a:pt x="0" y="197"/>
                    </a:lnTo>
                    <a:lnTo>
                      <a:pt x="18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37"/>
              <p:cNvSpPr/>
              <p:nvPr/>
            </p:nvSpPr>
            <p:spPr>
              <a:xfrm>
                <a:off x="5647018" y="2749877"/>
                <a:ext cx="373353" cy="316888"/>
              </a:xfrm>
              <a:custGeom>
                <a:avLst/>
                <a:gdLst/>
                <a:ahLst/>
                <a:cxnLst/>
                <a:rect l="l" t="t" r="r" b="b"/>
                <a:pathLst>
                  <a:path w="324" h="275" extrusionOk="0">
                    <a:moveTo>
                      <a:pt x="0" y="107"/>
                    </a:moveTo>
                    <a:lnTo>
                      <a:pt x="154" y="1"/>
                    </a:lnTo>
                    <a:lnTo>
                      <a:pt x="324" y="79"/>
                    </a:lnTo>
                    <a:lnTo>
                      <a:pt x="232" y="275"/>
                    </a:lnTo>
                    <a:lnTo>
                      <a:pt x="2" y="25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37"/>
              <p:cNvSpPr/>
              <p:nvPr/>
            </p:nvSpPr>
            <p:spPr>
              <a:xfrm>
                <a:off x="5538700" y="3285706"/>
                <a:ext cx="278863" cy="213179"/>
              </a:xfrm>
              <a:custGeom>
                <a:avLst/>
                <a:gdLst/>
                <a:ahLst/>
                <a:cxnLst/>
                <a:rect l="l" t="t" r="r" b="b"/>
                <a:pathLst>
                  <a:path w="242" h="185" extrusionOk="0">
                    <a:moveTo>
                      <a:pt x="242" y="115"/>
                    </a:moveTo>
                    <a:lnTo>
                      <a:pt x="129" y="184"/>
                    </a:lnTo>
                    <a:lnTo>
                      <a:pt x="0" y="125"/>
                    </a:lnTo>
                    <a:lnTo>
                      <a:pt x="66" y="0"/>
                    </a:lnTo>
                    <a:lnTo>
                      <a:pt x="238" y="2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37"/>
              <p:cNvSpPr/>
              <p:nvPr/>
            </p:nvSpPr>
            <p:spPr>
              <a:xfrm>
                <a:off x="4876113" y="3950594"/>
                <a:ext cx="220094" cy="359524"/>
              </a:xfrm>
              <a:custGeom>
                <a:avLst/>
                <a:gdLst/>
                <a:ahLst/>
                <a:cxnLst/>
                <a:rect l="l" t="t" r="r" b="b"/>
                <a:pathLst>
                  <a:path w="191" h="312" extrusionOk="0">
                    <a:moveTo>
                      <a:pt x="96" y="311"/>
                    </a:moveTo>
                    <a:lnTo>
                      <a:pt x="0" y="217"/>
                    </a:lnTo>
                    <a:lnTo>
                      <a:pt x="35" y="12"/>
                    </a:lnTo>
                    <a:lnTo>
                      <a:pt x="178" y="0"/>
                    </a:lnTo>
                    <a:lnTo>
                      <a:pt x="191" y="238"/>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37"/>
              <p:cNvSpPr/>
              <p:nvPr/>
            </p:nvSpPr>
            <p:spPr>
              <a:xfrm>
                <a:off x="5259837" y="4296290"/>
                <a:ext cx="411380" cy="383723"/>
              </a:xfrm>
              <a:custGeom>
                <a:avLst/>
                <a:gdLst/>
                <a:ahLst/>
                <a:cxnLst/>
                <a:rect l="l" t="t" r="r" b="b"/>
                <a:pathLst>
                  <a:path w="357" h="333" extrusionOk="0">
                    <a:moveTo>
                      <a:pt x="357" y="197"/>
                    </a:moveTo>
                    <a:lnTo>
                      <a:pt x="259" y="21"/>
                    </a:lnTo>
                    <a:lnTo>
                      <a:pt x="44" y="1"/>
                    </a:lnTo>
                    <a:lnTo>
                      <a:pt x="1" y="332"/>
                    </a:lnTo>
                    <a:lnTo>
                      <a:pt x="277" y="314"/>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1" name="Google Shape;3161;p37"/>
            <p:cNvGrpSpPr/>
            <p:nvPr/>
          </p:nvGrpSpPr>
          <p:grpSpPr>
            <a:xfrm>
              <a:off x="6907387" y="1424973"/>
              <a:ext cx="716807" cy="571608"/>
              <a:chOff x="5115880" y="-1827329"/>
              <a:chExt cx="3823131" cy="3048701"/>
            </a:xfrm>
          </p:grpSpPr>
          <p:sp>
            <p:nvSpPr>
              <p:cNvPr id="3162" name="Google Shape;3162;p37"/>
              <p:cNvSpPr/>
              <p:nvPr/>
            </p:nvSpPr>
            <p:spPr>
              <a:xfrm>
                <a:off x="5945377" y="-1299903"/>
                <a:ext cx="2872998" cy="2521274"/>
              </a:xfrm>
              <a:custGeom>
                <a:avLst/>
                <a:gdLst/>
                <a:ahLst/>
                <a:cxnLst/>
                <a:rect l="l" t="t" r="r" b="b"/>
                <a:pathLst>
                  <a:path w="9026" h="7921" extrusionOk="0">
                    <a:moveTo>
                      <a:pt x="1" y="7920"/>
                    </a:moveTo>
                    <a:lnTo>
                      <a:pt x="9" y="5152"/>
                    </a:lnTo>
                    <a:lnTo>
                      <a:pt x="9026" y="0"/>
                    </a:lnTo>
                    <a:lnTo>
                      <a:pt x="9026" y="2732"/>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37"/>
              <p:cNvSpPr/>
              <p:nvPr/>
            </p:nvSpPr>
            <p:spPr>
              <a:xfrm>
                <a:off x="5946968" y="-1299903"/>
                <a:ext cx="2871407" cy="1878940"/>
              </a:xfrm>
              <a:custGeom>
                <a:avLst/>
                <a:gdLst/>
                <a:ahLst/>
                <a:cxnLst/>
                <a:rect l="l" t="t" r="r" b="b"/>
                <a:pathLst>
                  <a:path w="9021" h="5903" extrusionOk="0">
                    <a:moveTo>
                      <a:pt x="0" y="5903"/>
                    </a:moveTo>
                    <a:lnTo>
                      <a:pt x="4" y="5152"/>
                    </a:lnTo>
                    <a:lnTo>
                      <a:pt x="9021" y="0"/>
                    </a:lnTo>
                    <a:lnTo>
                      <a:pt x="9021" y="718"/>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37"/>
              <p:cNvSpPr/>
              <p:nvPr/>
            </p:nvSpPr>
            <p:spPr>
              <a:xfrm>
                <a:off x="6615722" y="-773749"/>
                <a:ext cx="1961698" cy="1384298"/>
              </a:xfrm>
              <a:custGeom>
                <a:avLst/>
                <a:gdLst/>
                <a:ahLst/>
                <a:cxnLst/>
                <a:rect l="l" t="t" r="r" b="b"/>
                <a:pathLst>
                  <a:path w="6163" h="4349" extrusionOk="0">
                    <a:moveTo>
                      <a:pt x="6163" y="0"/>
                    </a:moveTo>
                    <a:lnTo>
                      <a:pt x="6163" y="827"/>
                    </a:lnTo>
                    <a:cubicBezTo>
                      <a:pt x="6001" y="919"/>
                      <a:pt x="5839" y="1011"/>
                      <a:pt x="5680" y="1101"/>
                    </a:cubicBezTo>
                    <a:lnTo>
                      <a:pt x="5680" y="277"/>
                    </a:lnTo>
                    <a:cubicBezTo>
                      <a:pt x="5843" y="185"/>
                      <a:pt x="6005" y="93"/>
                      <a:pt x="6163" y="0"/>
                    </a:cubicBezTo>
                    <a:close/>
                    <a:moveTo>
                      <a:pt x="483" y="3249"/>
                    </a:moveTo>
                    <a:lnTo>
                      <a:pt x="483" y="4076"/>
                    </a:lnTo>
                    <a:cubicBezTo>
                      <a:pt x="321" y="4168"/>
                      <a:pt x="160" y="4260"/>
                      <a:pt x="0" y="4348"/>
                    </a:cubicBezTo>
                    <a:lnTo>
                      <a:pt x="0" y="3526"/>
                    </a:lnTo>
                    <a:close/>
                    <a:moveTo>
                      <a:pt x="1193" y="2842"/>
                    </a:moveTo>
                    <a:lnTo>
                      <a:pt x="1193" y="3669"/>
                    </a:lnTo>
                    <a:cubicBezTo>
                      <a:pt x="1031" y="3761"/>
                      <a:pt x="872" y="3853"/>
                      <a:pt x="710" y="3943"/>
                    </a:cubicBezTo>
                    <a:lnTo>
                      <a:pt x="710" y="3118"/>
                    </a:lnTo>
                    <a:close/>
                    <a:moveTo>
                      <a:pt x="1901" y="2435"/>
                    </a:moveTo>
                    <a:lnTo>
                      <a:pt x="1901" y="3262"/>
                    </a:lnTo>
                    <a:cubicBezTo>
                      <a:pt x="1741" y="3354"/>
                      <a:pt x="1580" y="3444"/>
                      <a:pt x="1418" y="3536"/>
                    </a:cubicBezTo>
                    <a:lnTo>
                      <a:pt x="1418" y="2711"/>
                    </a:lnTo>
                    <a:cubicBezTo>
                      <a:pt x="1582" y="2619"/>
                      <a:pt x="1741" y="2527"/>
                      <a:pt x="1901" y="2435"/>
                    </a:cubicBezTo>
                    <a:close/>
                    <a:moveTo>
                      <a:pt x="2613" y="2032"/>
                    </a:moveTo>
                    <a:lnTo>
                      <a:pt x="2613" y="2859"/>
                    </a:lnTo>
                    <a:cubicBezTo>
                      <a:pt x="2451" y="2951"/>
                      <a:pt x="2294" y="3043"/>
                      <a:pt x="2130" y="3131"/>
                    </a:cubicBezTo>
                    <a:lnTo>
                      <a:pt x="2130" y="2308"/>
                    </a:lnTo>
                    <a:close/>
                    <a:moveTo>
                      <a:pt x="3325" y="1625"/>
                    </a:moveTo>
                    <a:lnTo>
                      <a:pt x="3325" y="2451"/>
                    </a:lnTo>
                    <a:cubicBezTo>
                      <a:pt x="3163" y="2544"/>
                      <a:pt x="3002" y="2634"/>
                      <a:pt x="2840" y="2726"/>
                    </a:cubicBezTo>
                    <a:lnTo>
                      <a:pt x="2840" y="1901"/>
                    </a:lnTo>
                    <a:close/>
                    <a:moveTo>
                      <a:pt x="4033" y="1218"/>
                    </a:moveTo>
                    <a:lnTo>
                      <a:pt x="4033" y="2044"/>
                    </a:lnTo>
                    <a:cubicBezTo>
                      <a:pt x="3871" y="2136"/>
                      <a:pt x="3709" y="2228"/>
                      <a:pt x="3550" y="2318"/>
                    </a:cubicBezTo>
                    <a:lnTo>
                      <a:pt x="3550" y="1494"/>
                    </a:lnTo>
                    <a:cubicBezTo>
                      <a:pt x="3714" y="1402"/>
                      <a:pt x="3871" y="1310"/>
                      <a:pt x="4033" y="1218"/>
                    </a:cubicBezTo>
                    <a:close/>
                    <a:moveTo>
                      <a:pt x="4743" y="815"/>
                    </a:moveTo>
                    <a:lnTo>
                      <a:pt x="4743" y="1641"/>
                    </a:lnTo>
                    <a:cubicBezTo>
                      <a:pt x="4583" y="1733"/>
                      <a:pt x="4421" y="1821"/>
                      <a:pt x="4260" y="1913"/>
                    </a:cubicBezTo>
                    <a:lnTo>
                      <a:pt x="4260" y="1091"/>
                    </a:lnTo>
                    <a:cubicBezTo>
                      <a:pt x="4423" y="997"/>
                      <a:pt x="4583" y="905"/>
                      <a:pt x="4743" y="815"/>
                    </a:cubicBezTo>
                    <a:close/>
                    <a:moveTo>
                      <a:pt x="5455" y="408"/>
                    </a:moveTo>
                    <a:lnTo>
                      <a:pt x="5455" y="1234"/>
                    </a:lnTo>
                    <a:cubicBezTo>
                      <a:pt x="5293" y="1326"/>
                      <a:pt x="5135" y="1418"/>
                      <a:pt x="4972" y="1508"/>
                    </a:cubicBezTo>
                    <a:lnTo>
                      <a:pt x="4972" y="684"/>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37"/>
              <p:cNvSpPr/>
              <p:nvPr/>
            </p:nvSpPr>
            <p:spPr>
              <a:xfrm>
                <a:off x="6615722" y="-755606"/>
                <a:ext cx="1931778" cy="1328913"/>
              </a:xfrm>
              <a:custGeom>
                <a:avLst/>
                <a:gdLst/>
                <a:ahLst/>
                <a:cxnLst/>
                <a:rect l="l" t="t" r="r" b="b"/>
                <a:pathLst>
                  <a:path w="6069" h="4175" extrusionOk="0">
                    <a:moveTo>
                      <a:pt x="5682" y="932"/>
                    </a:moveTo>
                    <a:lnTo>
                      <a:pt x="5682" y="220"/>
                    </a:lnTo>
                    <a:lnTo>
                      <a:pt x="6068" y="1"/>
                    </a:lnTo>
                    <a:lnTo>
                      <a:pt x="6068" y="711"/>
                    </a:lnTo>
                    <a:close/>
                    <a:moveTo>
                      <a:pt x="385" y="3246"/>
                    </a:moveTo>
                    <a:lnTo>
                      <a:pt x="385" y="3958"/>
                    </a:lnTo>
                    <a:lnTo>
                      <a:pt x="0" y="4174"/>
                    </a:lnTo>
                    <a:lnTo>
                      <a:pt x="0" y="3467"/>
                    </a:lnTo>
                    <a:close/>
                    <a:moveTo>
                      <a:pt x="1097" y="2843"/>
                    </a:moveTo>
                    <a:lnTo>
                      <a:pt x="1097" y="3552"/>
                    </a:lnTo>
                    <a:lnTo>
                      <a:pt x="710" y="3769"/>
                    </a:lnTo>
                    <a:lnTo>
                      <a:pt x="710" y="3061"/>
                    </a:lnTo>
                    <a:close/>
                    <a:moveTo>
                      <a:pt x="1805" y="2435"/>
                    </a:moveTo>
                    <a:lnTo>
                      <a:pt x="1805" y="3145"/>
                    </a:lnTo>
                    <a:lnTo>
                      <a:pt x="1418" y="3364"/>
                    </a:lnTo>
                    <a:lnTo>
                      <a:pt x="1418" y="2652"/>
                    </a:lnTo>
                    <a:close/>
                    <a:moveTo>
                      <a:pt x="2515" y="2028"/>
                    </a:moveTo>
                    <a:lnTo>
                      <a:pt x="2515" y="2740"/>
                    </a:lnTo>
                    <a:lnTo>
                      <a:pt x="2130" y="2957"/>
                    </a:lnTo>
                    <a:lnTo>
                      <a:pt x="2130" y="2245"/>
                    </a:lnTo>
                    <a:close/>
                    <a:moveTo>
                      <a:pt x="3227" y="1625"/>
                    </a:moveTo>
                    <a:lnTo>
                      <a:pt x="3227" y="2335"/>
                    </a:lnTo>
                    <a:lnTo>
                      <a:pt x="2840" y="2552"/>
                    </a:lnTo>
                    <a:lnTo>
                      <a:pt x="2840" y="1842"/>
                    </a:lnTo>
                    <a:close/>
                    <a:moveTo>
                      <a:pt x="3939" y="1218"/>
                    </a:moveTo>
                    <a:lnTo>
                      <a:pt x="3939" y="1928"/>
                    </a:lnTo>
                    <a:lnTo>
                      <a:pt x="3552" y="2147"/>
                    </a:lnTo>
                    <a:lnTo>
                      <a:pt x="3552" y="1435"/>
                    </a:lnTo>
                    <a:close/>
                    <a:moveTo>
                      <a:pt x="4646" y="811"/>
                    </a:moveTo>
                    <a:lnTo>
                      <a:pt x="4646" y="1523"/>
                    </a:lnTo>
                    <a:lnTo>
                      <a:pt x="4260" y="1740"/>
                    </a:lnTo>
                    <a:lnTo>
                      <a:pt x="4260" y="1028"/>
                    </a:lnTo>
                    <a:close/>
                    <a:moveTo>
                      <a:pt x="5354" y="408"/>
                    </a:moveTo>
                    <a:lnTo>
                      <a:pt x="5354" y="1118"/>
                    </a:lnTo>
                    <a:lnTo>
                      <a:pt x="4968" y="1335"/>
                    </a:lnTo>
                    <a:lnTo>
                      <a:pt x="4968" y="62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37"/>
              <p:cNvSpPr/>
              <p:nvPr/>
            </p:nvSpPr>
            <p:spPr>
              <a:xfrm>
                <a:off x="6118215" y="371183"/>
                <a:ext cx="266419" cy="745146"/>
              </a:xfrm>
              <a:custGeom>
                <a:avLst/>
                <a:gdLst/>
                <a:ahLst/>
                <a:cxnLst/>
                <a:rect l="l" t="t" r="r" b="b"/>
                <a:pathLst>
                  <a:path w="837" h="2341" extrusionOk="0">
                    <a:moveTo>
                      <a:pt x="0" y="2341"/>
                    </a:moveTo>
                    <a:lnTo>
                      <a:pt x="8" y="471"/>
                    </a:lnTo>
                    <a:lnTo>
                      <a:pt x="837" y="0"/>
                    </a:lnTo>
                    <a:lnTo>
                      <a:pt x="837" y="1862"/>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37"/>
              <p:cNvSpPr/>
              <p:nvPr/>
            </p:nvSpPr>
            <p:spPr>
              <a:xfrm>
                <a:off x="6118215" y="389963"/>
                <a:ext cx="232679" cy="691353"/>
              </a:xfrm>
              <a:custGeom>
                <a:avLst/>
                <a:gdLst/>
                <a:ahLst/>
                <a:cxnLst/>
                <a:rect l="l" t="t" r="r" b="b"/>
                <a:pathLst>
                  <a:path w="731" h="2172" extrusionOk="0">
                    <a:moveTo>
                      <a:pt x="0" y="2171"/>
                    </a:moveTo>
                    <a:lnTo>
                      <a:pt x="8" y="412"/>
                    </a:lnTo>
                    <a:lnTo>
                      <a:pt x="731" y="1"/>
                    </a:lnTo>
                    <a:lnTo>
                      <a:pt x="731" y="1752"/>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37"/>
              <p:cNvSpPr/>
              <p:nvPr/>
            </p:nvSpPr>
            <p:spPr>
              <a:xfrm>
                <a:off x="5115880" y="-143511"/>
                <a:ext cx="836499" cy="1364881"/>
              </a:xfrm>
              <a:custGeom>
                <a:avLst/>
                <a:gdLst/>
                <a:ahLst/>
                <a:cxnLst/>
                <a:rect l="l" t="t" r="r" b="b"/>
                <a:pathLst>
                  <a:path w="2628" h="4288" extrusionOk="0">
                    <a:moveTo>
                      <a:pt x="2607" y="4287"/>
                    </a:moveTo>
                    <a:lnTo>
                      <a:pt x="2627" y="1513"/>
                    </a:lnTo>
                    <a:lnTo>
                      <a:pt x="0" y="1"/>
                    </a:lnTo>
                    <a:lnTo>
                      <a:pt x="2" y="27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37"/>
              <p:cNvSpPr/>
              <p:nvPr/>
            </p:nvSpPr>
            <p:spPr>
              <a:xfrm>
                <a:off x="5115880" y="-1783722"/>
                <a:ext cx="3823131" cy="2188330"/>
              </a:xfrm>
              <a:custGeom>
                <a:avLst/>
                <a:gdLst/>
                <a:ahLst/>
                <a:cxnLst/>
                <a:rect l="l" t="t" r="r" b="b"/>
                <a:pathLst>
                  <a:path w="12011" h="6875" extrusionOk="0">
                    <a:moveTo>
                      <a:pt x="9003" y="0"/>
                    </a:moveTo>
                    <a:lnTo>
                      <a:pt x="12010" y="1586"/>
                    </a:lnTo>
                    <a:lnTo>
                      <a:pt x="12010" y="1725"/>
                    </a:lnTo>
                    <a:lnTo>
                      <a:pt x="2990" y="6875"/>
                    </a:lnTo>
                    <a:lnTo>
                      <a:pt x="0" y="5152"/>
                    </a:lnTo>
                    <a:lnTo>
                      <a:pt x="0" y="501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37"/>
              <p:cNvSpPr/>
              <p:nvPr/>
            </p:nvSpPr>
            <p:spPr>
              <a:xfrm>
                <a:off x="5115880" y="-1827329"/>
                <a:ext cx="3823131" cy="2188966"/>
              </a:xfrm>
              <a:custGeom>
                <a:avLst/>
                <a:gdLst/>
                <a:ahLst/>
                <a:cxnLst/>
                <a:rect l="l" t="t" r="r" b="b"/>
                <a:pathLst>
                  <a:path w="12011" h="6877" extrusionOk="0">
                    <a:moveTo>
                      <a:pt x="9003" y="0"/>
                    </a:moveTo>
                    <a:lnTo>
                      <a:pt x="12010" y="1723"/>
                    </a:lnTo>
                    <a:lnTo>
                      <a:pt x="2990" y="6876"/>
                    </a:lnTo>
                    <a:lnTo>
                      <a:pt x="0" y="51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71" name="Google Shape;3171;p37"/>
              <p:cNvGrpSpPr/>
              <p:nvPr/>
            </p:nvGrpSpPr>
            <p:grpSpPr>
              <a:xfrm>
                <a:off x="5220602" y="-1779266"/>
                <a:ext cx="3627058" cy="2081696"/>
                <a:chOff x="5220602" y="-1779266"/>
                <a:chExt cx="3627058" cy="2081696"/>
              </a:xfrm>
            </p:grpSpPr>
            <p:sp>
              <p:nvSpPr>
                <p:cNvPr id="3172" name="Google Shape;3172;p37"/>
                <p:cNvSpPr/>
                <p:nvPr/>
              </p:nvSpPr>
              <p:spPr>
                <a:xfrm>
                  <a:off x="5220602" y="-267649"/>
                  <a:ext cx="975279" cy="570080"/>
                </a:xfrm>
                <a:custGeom>
                  <a:avLst/>
                  <a:gdLst/>
                  <a:ahLst/>
                  <a:cxnLst/>
                  <a:rect l="l" t="t" r="r" b="b"/>
                  <a:pathLst>
                    <a:path w="3064" h="1791" extrusionOk="0">
                      <a:moveTo>
                        <a:pt x="39" y="1"/>
                      </a:moveTo>
                      <a:cubicBezTo>
                        <a:pt x="28" y="1"/>
                        <a:pt x="16" y="7"/>
                        <a:pt x="9" y="16"/>
                      </a:cubicBezTo>
                      <a:cubicBezTo>
                        <a:pt x="1" y="33"/>
                        <a:pt x="7" y="51"/>
                        <a:pt x="21" y="62"/>
                      </a:cubicBezTo>
                      <a:lnTo>
                        <a:pt x="3012" y="1784"/>
                      </a:lnTo>
                      <a:cubicBezTo>
                        <a:pt x="3017" y="1786"/>
                        <a:pt x="3025" y="1790"/>
                        <a:pt x="3029" y="1790"/>
                      </a:cubicBezTo>
                      <a:cubicBezTo>
                        <a:pt x="3043" y="1790"/>
                        <a:pt x="3053" y="1784"/>
                        <a:pt x="3055" y="1772"/>
                      </a:cubicBezTo>
                      <a:cubicBezTo>
                        <a:pt x="3064" y="1756"/>
                        <a:pt x="3057" y="1739"/>
                        <a:pt x="3043" y="1729"/>
                      </a:cubicBezTo>
                      <a:lnTo>
                        <a:pt x="52" y="4"/>
                      </a:lnTo>
                      <a:cubicBezTo>
                        <a:pt x="48" y="2"/>
                        <a:pt x="44" y="1"/>
                        <a:pt x="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37"/>
                <p:cNvSpPr/>
                <p:nvPr/>
              </p:nvSpPr>
              <p:spPr>
                <a:xfrm>
                  <a:off x="5347605" y="-339904"/>
                  <a:ext cx="975279" cy="569443"/>
                </a:xfrm>
                <a:custGeom>
                  <a:avLst/>
                  <a:gdLst/>
                  <a:ahLst/>
                  <a:cxnLst/>
                  <a:rect l="l" t="t" r="r" b="b"/>
                  <a:pathLst>
                    <a:path w="3064" h="1789" extrusionOk="0">
                      <a:moveTo>
                        <a:pt x="39" y="0"/>
                      </a:moveTo>
                      <a:cubicBezTo>
                        <a:pt x="28" y="0"/>
                        <a:pt x="16" y="6"/>
                        <a:pt x="9" y="16"/>
                      </a:cubicBezTo>
                      <a:cubicBezTo>
                        <a:pt x="1" y="33"/>
                        <a:pt x="7" y="49"/>
                        <a:pt x="21" y="59"/>
                      </a:cubicBezTo>
                      <a:lnTo>
                        <a:pt x="3008" y="1784"/>
                      </a:lnTo>
                      <a:cubicBezTo>
                        <a:pt x="3014" y="1786"/>
                        <a:pt x="3023" y="1788"/>
                        <a:pt x="3027" y="1788"/>
                      </a:cubicBezTo>
                      <a:cubicBezTo>
                        <a:pt x="3039" y="1788"/>
                        <a:pt x="3049" y="1784"/>
                        <a:pt x="3055" y="1772"/>
                      </a:cubicBezTo>
                      <a:cubicBezTo>
                        <a:pt x="3064" y="1755"/>
                        <a:pt x="3057" y="1737"/>
                        <a:pt x="3043" y="1727"/>
                      </a:cubicBezTo>
                      <a:lnTo>
                        <a:pt x="52" y="4"/>
                      </a:lnTo>
                      <a:cubicBezTo>
                        <a:pt x="48" y="2"/>
                        <a:pt x="44" y="0"/>
                        <a:pt x="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37"/>
                <p:cNvSpPr/>
                <p:nvPr/>
              </p:nvSpPr>
              <p:spPr>
                <a:xfrm>
                  <a:off x="5473334" y="-411522"/>
                  <a:ext cx="974642" cy="569443"/>
                </a:xfrm>
                <a:custGeom>
                  <a:avLst/>
                  <a:gdLst/>
                  <a:ahLst/>
                  <a:cxnLst/>
                  <a:rect l="l" t="t" r="r" b="b"/>
                  <a:pathLst>
                    <a:path w="3062" h="1789" extrusionOk="0">
                      <a:moveTo>
                        <a:pt x="39" y="0"/>
                      </a:moveTo>
                      <a:cubicBezTo>
                        <a:pt x="28" y="0"/>
                        <a:pt x="16" y="6"/>
                        <a:pt x="9" y="16"/>
                      </a:cubicBezTo>
                      <a:cubicBezTo>
                        <a:pt x="1" y="33"/>
                        <a:pt x="5" y="49"/>
                        <a:pt x="21" y="59"/>
                      </a:cubicBezTo>
                      <a:lnTo>
                        <a:pt x="3010" y="1784"/>
                      </a:lnTo>
                      <a:cubicBezTo>
                        <a:pt x="3016" y="1786"/>
                        <a:pt x="3022" y="1788"/>
                        <a:pt x="3029" y="1788"/>
                      </a:cubicBezTo>
                      <a:cubicBezTo>
                        <a:pt x="3041" y="1788"/>
                        <a:pt x="3051" y="1784"/>
                        <a:pt x="3053" y="1772"/>
                      </a:cubicBezTo>
                      <a:cubicBezTo>
                        <a:pt x="3061" y="1755"/>
                        <a:pt x="3057" y="1737"/>
                        <a:pt x="3041" y="1727"/>
                      </a:cubicBezTo>
                      <a:lnTo>
                        <a:pt x="52" y="4"/>
                      </a:lnTo>
                      <a:cubicBezTo>
                        <a:pt x="48" y="2"/>
                        <a:pt x="44" y="0"/>
                        <a:pt x="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37"/>
                <p:cNvSpPr/>
                <p:nvPr/>
              </p:nvSpPr>
              <p:spPr>
                <a:xfrm>
                  <a:off x="5600337" y="-484095"/>
                  <a:ext cx="974642" cy="569761"/>
                </a:xfrm>
                <a:custGeom>
                  <a:avLst/>
                  <a:gdLst/>
                  <a:ahLst/>
                  <a:cxnLst/>
                  <a:rect l="l" t="t" r="r" b="b"/>
                  <a:pathLst>
                    <a:path w="3062" h="1790" extrusionOk="0">
                      <a:moveTo>
                        <a:pt x="37" y="1"/>
                      </a:moveTo>
                      <a:cubicBezTo>
                        <a:pt x="27" y="1"/>
                        <a:pt x="16" y="6"/>
                        <a:pt x="9" y="17"/>
                      </a:cubicBezTo>
                      <a:cubicBezTo>
                        <a:pt x="1" y="32"/>
                        <a:pt x="5" y="50"/>
                        <a:pt x="21" y="60"/>
                      </a:cubicBezTo>
                      <a:lnTo>
                        <a:pt x="3010" y="1785"/>
                      </a:lnTo>
                      <a:cubicBezTo>
                        <a:pt x="3016" y="1787"/>
                        <a:pt x="3022" y="1789"/>
                        <a:pt x="3029" y="1789"/>
                      </a:cubicBezTo>
                      <a:cubicBezTo>
                        <a:pt x="3039" y="1789"/>
                        <a:pt x="3049" y="1785"/>
                        <a:pt x="3053" y="1771"/>
                      </a:cubicBezTo>
                      <a:cubicBezTo>
                        <a:pt x="3061" y="1756"/>
                        <a:pt x="3057" y="1738"/>
                        <a:pt x="3041" y="1728"/>
                      </a:cubicBezTo>
                      <a:lnTo>
                        <a:pt x="52" y="5"/>
                      </a:lnTo>
                      <a:cubicBezTo>
                        <a:pt x="48" y="2"/>
                        <a:pt x="43" y="1"/>
                        <a:pt x="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37"/>
                <p:cNvSpPr/>
                <p:nvPr/>
              </p:nvSpPr>
              <p:spPr>
                <a:xfrm>
                  <a:off x="5726703" y="-555713"/>
                  <a:ext cx="974642" cy="569443"/>
                </a:xfrm>
                <a:custGeom>
                  <a:avLst/>
                  <a:gdLst/>
                  <a:ahLst/>
                  <a:cxnLst/>
                  <a:rect l="l" t="t" r="r" b="b"/>
                  <a:pathLst>
                    <a:path w="3062" h="1789" extrusionOk="0">
                      <a:moveTo>
                        <a:pt x="36" y="1"/>
                      </a:moveTo>
                      <a:cubicBezTo>
                        <a:pt x="25" y="1"/>
                        <a:pt x="13" y="6"/>
                        <a:pt x="7" y="17"/>
                      </a:cubicBezTo>
                      <a:cubicBezTo>
                        <a:pt x="1" y="32"/>
                        <a:pt x="5" y="50"/>
                        <a:pt x="21" y="60"/>
                      </a:cubicBezTo>
                      <a:lnTo>
                        <a:pt x="3010" y="1785"/>
                      </a:lnTo>
                      <a:cubicBezTo>
                        <a:pt x="3014" y="1787"/>
                        <a:pt x="3022" y="1789"/>
                        <a:pt x="3028" y="1789"/>
                      </a:cubicBezTo>
                      <a:cubicBezTo>
                        <a:pt x="3039" y="1789"/>
                        <a:pt x="3049" y="1785"/>
                        <a:pt x="3053" y="1771"/>
                      </a:cubicBezTo>
                      <a:cubicBezTo>
                        <a:pt x="3061" y="1756"/>
                        <a:pt x="3055" y="1738"/>
                        <a:pt x="3041" y="1728"/>
                      </a:cubicBezTo>
                      <a:lnTo>
                        <a:pt x="52" y="5"/>
                      </a:lnTo>
                      <a:cubicBezTo>
                        <a:pt x="47" y="2"/>
                        <a:pt x="41" y="1"/>
                        <a:pt x="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37"/>
                <p:cNvSpPr/>
                <p:nvPr/>
              </p:nvSpPr>
              <p:spPr>
                <a:xfrm>
                  <a:off x="5852433" y="-627331"/>
                  <a:ext cx="975279" cy="569443"/>
                </a:xfrm>
                <a:custGeom>
                  <a:avLst/>
                  <a:gdLst/>
                  <a:ahLst/>
                  <a:cxnLst/>
                  <a:rect l="l" t="t" r="r" b="b"/>
                  <a:pathLst>
                    <a:path w="3064" h="1789" extrusionOk="0">
                      <a:moveTo>
                        <a:pt x="37" y="1"/>
                      </a:moveTo>
                      <a:cubicBezTo>
                        <a:pt x="27" y="1"/>
                        <a:pt x="15" y="6"/>
                        <a:pt x="9" y="17"/>
                      </a:cubicBezTo>
                      <a:cubicBezTo>
                        <a:pt x="0" y="31"/>
                        <a:pt x="7" y="50"/>
                        <a:pt x="21" y="60"/>
                      </a:cubicBezTo>
                      <a:lnTo>
                        <a:pt x="3012" y="1785"/>
                      </a:lnTo>
                      <a:cubicBezTo>
                        <a:pt x="3016" y="1787"/>
                        <a:pt x="3024" y="1789"/>
                        <a:pt x="3028" y="1789"/>
                      </a:cubicBezTo>
                      <a:cubicBezTo>
                        <a:pt x="3039" y="1789"/>
                        <a:pt x="3049" y="1785"/>
                        <a:pt x="3055" y="1771"/>
                      </a:cubicBezTo>
                      <a:cubicBezTo>
                        <a:pt x="3063" y="1756"/>
                        <a:pt x="3057" y="1738"/>
                        <a:pt x="3043" y="1728"/>
                      </a:cubicBezTo>
                      <a:lnTo>
                        <a:pt x="52" y="5"/>
                      </a:lnTo>
                      <a:cubicBezTo>
                        <a:pt x="47" y="2"/>
                        <a:pt x="42" y="1"/>
                        <a:pt x="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37"/>
                <p:cNvSpPr/>
                <p:nvPr/>
              </p:nvSpPr>
              <p:spPr>
                <a:xfrm>
                  <a:off x="5978799" y="-699585"/>
                  <a:ext cx="974324" cy="569443"/>
                </a:xfrm>
                <a:custGeom>
                  <a:avLst/>
                  <a:gdLst/>
                  <a:ahLst/>
                  <a:cxnLst/>
                  <a:rect l="l" t="t" r="r" b="b"/>
                  <a:pathLst>
                    <a:path w="3061" h="1789" extrusionOk="0">
                      <a:moveTo>
                        <a:pt x="39" y="0"/>
                      </a:moveTo>
                      <a:cubicBezTo>
                        <a:pt x="28" y="0"/>
                        <a:pt x="16" y="5"/>
                        <a:pt x="8" y="17"/>
                      </a:cubicBezTo>
                      <a:cubicBezTo>
                        <a:pt x="0" y="31"/>
                        <a:pt x="6" y="50"/>
                        <a:pt x="21" y="60"/>
                      </a:cubicBezTo>
                      <a:lnTo>
                        <a:pt x="3010" y="1783"/>
                      </a:lnTo>
                      <a:cubicBezTo>
                        <a:pt x="3016" y="1787"/>
                        <a:pt x="3024" y="1789"/>
                        <a:pt x="3028" y="1789"/>
                      </a:cubicBezTo>
                      <a:cubicBezTo>
                        <a:pt x="3041" y="1789"/>
                        <a:pt x="3051" y="1783"/>
                        <a:pt x="3055" y="1770"/>
                      </a:cubicBezTo>
                      <a:cubicBezTo>
                        <a:pt x="3061" y="1756"/>
                        <a:pt x="3057" y="1738"/>
                        <a:pt x="3041" y="1727"/>
                      </a:cubicBezTo>
                      <a:lnTo>
                        <a:pt x="51" y="3"/>
                      </a:lnTo>
                      <a:cubicBezTo>
                        <a:pt x="48" y="1"/>
                        <a:pt x="44" y="0"/>
                        <a:pt x="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37"/>
                <p:cNvSpPr/>
                <p:nvPr/>
              </p:nvSpPr>
              <p:spPr>
                <a:xfrm>
                  <a:off x="6105165" y="-771521"/>
                  <a:ext cx="974324" cy="569761"/>
                </a:xfrm>
                <a:custGeom>
                  <a:avLst/>
                  <a:gdLst/>
                  <a:ahLst/>
                  <a:cxnLst/>
                  <a:rect l="l" t="t" r="r" b="b"/>
                  <a:pathLst>
                    <a:path w="3061" h="1790" extrusionOk="0">
                      <a:moveTo>
                        <a:pt x="39" y="1"/>
                      </a:moveTo>
                      <a:cubicBezTo>
                        <a:pt x="28" y="1"/>
                        <a:pt x="16" y="6"/>
                        <a:pt x="8" y="18"/>
                      </a:cubicBezTo>
                      <a:cubicBezTo>
                        <a:pt x="0" y="32"/>
                        <a:pt x="4" y="51"/>
                        <a:pt x="21" y="61"/>
                      </a:cubicBezTo>
                      <a:lnTo>
                        <a:pt x="3010" y="1784"/>
                      </a:lnTo>
                      <a:cubicBezTo>
                        <a:pt x="3016" y="1788"/>
                        <a:pt x="3022" y="1790"/>
                        <a:pt x="3028" y="1790"/>
                      </a:cubicBezTo>
                      <a:cubicBezTo>
                        <a:pt x="3040" y="1790"/>
                        <a:pt x="3051" y="1784"/>
                        <a:pt x="3053" y="1771"/>
                      </a:cubicBezTo>
                      <a:cubicBezTo>
                        <a:pt x="3061" y="1757"/>
                        <a:pt x="3057" y="1739"/>
                        <a:pt x="3040" y="1728"/>
                      </a:cubicBezTo>
                      <a:lnTo>
                        <a:pt x="51" y="4"/>
                      </a:lnTo>
                      <a:cubicBezTo>
                        <a:pt x="48" y="2"/>
                        <a:pt x="43" y="1"/>
                        <a:pt x="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37"/>
                <p:cNvSpPr/>
                <p:nvPr/>
              </p:nvSpPr>
              <p:spPr>
                <a:xfrm>
                  <a:off x="6231531" y="-844094"/>
                  <a:ext cx="974324" cy="570080"/>
                </a:xfrm>
                <a:custGeom>
                  <a:avLst/>
                  <a:gdLst/>
                  <a:ahLst/>
                  <a:cxnLst/>
                  <a:rect l="l" t="t" r="r" b="b"/>
                  <a:pathLst>
                    <a:path w="3061" h="1791" extrusionOk="0">
                      <a:moveTo>
                        <a:pt x="37" y="1"/>
                      </a:moveTo>
                      <a:cubicBezTo>
                        <a:pt x="25" y="1"/>
                        <a:pt x="13" y="7"/>
                        <a:pt x="6" y="17"/>
                      </a:cubicBezTo>
                      <a:cubicBezTo>
                        <a:pt x="0" y="33"/>
                        <a:pt x="4" y="52"/>
                        <a:pt x="21" y="62"/>
                      </a:cubicBezTo>
                      <a:lnTo>
                        <a:pt x="3010" y="1785"/>
                      </a:lnTo>
                      <a:cubicBezTo>
                        <a:pt x="3014" y="1787"/>
                        <a:pt x="3022" y="1791"/>
                        <a:pt x="3028" y="1791"/>
                      </a:cubicBezTo>
                      <a:cubicBezTo>
                        <a:pt x="3038" y="1791"/>
                        <a:pt x="3051" y="1785"/>
                        <a:pt x="3053" y="1772"/>
                      </a:cubicBezTo>
                      <a:cubicBezTo>
                        <a:pt x="3061" y="1756"/>
                        <a:pt x="3055" y="1740"/>
                        <a:pt x="3040" y="1729"/>
                      </a:cubicBezTo>
                      <a:lnTo>
                        <a:pt x="51" y="5"/>
                      </a:lnTo>
                      <a:cubicBezTo>
                        <a:pt x="47" y="2"/>
                        <a:pt x="42" y="1"/>
                        <a:pt x="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37"/>
                <p:cNvSpPr/>
                <p:nvPr/>
              </p:nvSpPr>
              <p:spPr>
                <a:xfrm>
                  <a:off x="6356942" y="-915712"/>
                  <a:ext cx="975279" cy="570080"/>
                </a:xfrm>
                <a:custGeom>
                  <a:avLst/>
                  <a:gdLst/>
                  <a:ahLst/>
                  <a:cxnLst/>
                  <a:rect l="l" t="t" r="r" b="b"/>
                  <a:pathLst>
                    <a:path w="3064" h="1791" extrusionOk="0">
                      <a:moveTo>
                        <a:pt x="39" y="1"/>
                      </a:moveTo>
                      <a:cubicBezTo>
                        <a:pt x="28" y="1"/>
                        <a:pt x="16" y="7"/>
                        <a:pt x="9" y="17"/>
                      </a:cubicBezTo>
                      <a:cubicBezTo>
                        <a:pt x="1" y="33"/>
                        <a:pt x="7" y="52"/>
                        <a:pt x="21" y="62"/>
                      </a:cubicBezTo>
                      <a:lnTo>
                        <a:pt x="3013" y="1784"/>
                      </a:lnTo>
                      <a:cubicBezTo>
                        <a:pt x="3017" y="1787"/>
                        <a:pt x="3025" y="1791"/>
                        <a:pt x="3029" y="1791"/>
                      </a:cubicBezTo>
                      <a:cubicBezTo>
                        <a:pt x="3039" y="1791"/>
                        <a:pt x="3053" y="1784"/>
                        <a:pt x="3056" y="1772"/>
                      </a:cubicBezTo>
                      <a:cubicBezTo>
                        <a:pt x="3064" y="1756"/>
                        <a:pt x="3058" y="1739"/>
                        <a:pt x="3043" y="1729"/>
                      </a:cubicBezTo>
                      <a:lnTo>
                        <a:pt x="52" y="5"/>
                      </a:lnTo>
                      <a:cubicBezTo>
                        <a:pt x="48" y="2"/>
                        <a:pt x="44" y="1"/>
                        <a:pt x="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37"/>
                <p:cNvSpPr/>
                <p:nvPr/>
              </p:nvSpPr>
              <p:spPr>
                <a:xfrm>
                  <a:off x="6483945" y="-987967"/>
                  <a:ext cx="975279" cy="569443"/>
                </a:xfrm>
                <a:custGeom>
                  <a:avLst/>
                  <a:gdLst/>
                  <a:ahLst/>
                  <a:cxnLst/>
                  <a:rect l="l" t="t" r="r" b="b"/>
                  <a:pathLst>
                    <a:path w="3064" h="1789" extrusionOk="0">
                      <a:moveTo>
                        <a:pt x="39" y="1"/>
                      </a:moveTo>
                      <a:cubicBezTo>
                        <a:pt x="28" y="1"/>
                        <a:pt x="16" y="7"/>
                        <a:pt x="9" y="17"/>
                      </a:cubicBezTo>
                      <a:cubicBezTo>
                        <a:pt x="1" y="33"/>
                        <a:pt x="7" y="49"/>
                        <a:pt x="21" y="60"/>
                      </a:cubicBezTo>
                      <a:lnTo>
                        <a:pt x="3013" y="1784"/>
                      </a:lnTo>
                      <a:cubicBezTo>
                        <a:pt x="3017" y="1786"/>
                        <a:pt x="3025" y="1788"/>
                        <a:pt x="3029" y="1788"/>
                      </a:cubicBezTo>
                      <a:cubicBezTo>
                        <a:pt x="3039" y="1788"/>
                        <a:pt x="3049" y="1784"/>
                        <a:pt x="3055" y="1768"/>
                      </a:cubicBezTo>
                      <a:cubicBezTo>
                        <a:pt x="3064" y="1754"/>
                        <a:pt x="3058" y="1735"/>
                        <a:pt x="3043" y="1725"/>
                      </a:cubicBezTo>
                      <a:lnTo>
                        <a:pt x="52" y="4"/>
                      </a:lnTo>
                      <a:cubicBezTo>
                        <a:pt x="48" y="2"/>
                        <a:pt x="44" y="1"/>
                        <a:pt x="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37"/>
                <p:cNvSpPr/>
                <p:nvPr/>
              </p:nvSpPr>
              <p:spPr>
                <a:xfrm>
                  <a:off x="6610311" y="-1059585"/>
                  <a:ext cx="974642" cy="569443"/>
                </a:xfrm>
                <a:custGeom>
                  <a:avLst/>
                  <a:gdLst/>
                  <a:ahLst/>
                  <a:cxnLst/>
                  <a:rect l="l" t="t" r="r" b="b"/>
                  <a:pathLst>
                    <a:path w="3062" h="1789" extrusionOk="0">
                      <a:moveTo>
                        <a:pt x="39" y="1"/>
                      </a:moveTo>
                      <a:cubicBezTo>
                        <a:pt x="28" y="1"/>
                        <a:pt x="16" y="7"/>
                        <a:pt x="9" y="17"/>
                      </a:cubicBezTo>
                      <a:cubicBezTo>
                        <a:pt x="1" y="33"/>
                        <a:pt x="7" y="49"/>
                        <a:pt x="21" y="60"/>
                      </a:cubicBezTo>
                      <a:lnTo>
                        <a:pt x="3010" y="1784"/>
                      </a:lnTo>
                      <a:cubicBezTo>
                        <a:pt x="3017" y="1786"/>
                        <a:pt x="3025" y="1788"/>
                        <a:pt x="3029" y="1788"/>
                      </a:cubicBezTo>
                      <a:cubicBezTo>
                        <a:pt x="3039" y="1788"/>
                        <a:pt x="3049" y="1784"/>
                        <a:pt x="3055" y="1772"/>
                      </a:cubicBezTo>
                      <a:cubicBezTo>
                        <a:pt x="3062" y="1756"/>
                        <a:pt x="3057" y="1737"/>
                        <a:pt x="3041" y="1727"/>
                      </a:cubicBezTo>
                      <a:lnTo>
                        <a:pt x="52" y="4"/>
                      </a:lnTo>
                      <a:cubicBezTo>
                        <a:pt x="48" y="2"/>
                        <a:pt x="44" y="1"/>
                        <a:pt x="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37"/>
                <p:cNvSpPr/>
                <p:nvPr/>
              </p:nvSpPr>
              <p:spPr>
                <a:xfrm>
                  <a:off x="6736041" y="-1131839"/>
                  <a:ext cx="974642" cy="569443"/>
                </a:xfrm>
                <a:custGeom>
                  <a:avLst/>
                  <a:gdLst/>
                  <a:ahLst/>
                  <a:cxnLst/>
                  <a:rect l="l" t="t" r="r" b="b"/>
                  <a:pathLst>
                    <a:path w="3062" h="1789" extrusionOk="0">
                      <a:moveTo>
                        <a:pt x="36" y="0"/>
                      </a:moveTo>
                      <a:cubicBezTo>
                        <a:pt x="25" y="0"/>
                        <a:pt x="14" y="6"/>
                        <a:pt x="7" y="17"/>
                      </a:cubicBezTo>
                      <a:cubicBezTo>
                        <a:pt x="1" y="31"/>
                        <a:pt x="5" y="49"/>
                        <a:pt x="21" y="60"/>
                      </a:cubicBezTo>
                      <a:lnTo>
                        <a:pt x="3010" y="1784"/>
                      </a:lnTo>
                      <a:cubicBezTo>
                        <a:pt x="3014" y="1786"/>
                        <a:pt x="3023" y="1788"/>
                        <a:pt x="3029" y="1788"/>
                      </a:cubicBezTo>
                      <a:cubicBezTo>
                        <a:pt x="3041" y="1788"/>
                        <a:pt x="3051" y="1784"/>
                        <a:pt x="3053" y="1770"/>
                      </a:cubicBezTo>
                      <a:cubicBezTo>
                        <a:pt x="3061" y="1756"/>
                        <a:pt x="3055" y="1737"/>
                        <a:pt x="3041" y="1727"/>
                      </a:cubicBezTo>
                      <a:lnTo>
                        <a:pt x="52" y="4"/>
                      </a:lnTo>
                      <a:cubicBezTo>
                        <a:pt x="47" y="2"/>
                        <a:pt x="42" y="0"/>
                        <a:pt x="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37"/>
                <p:cNvSpPr/>
                <p:nvPr/>
              </p:nvSpPr>
              <p:spPr>
                <a:xfrm>
                  <a:off x="6863043" y="-1203457"/>
                  <a:ext cx="974642" cy="569443"/>
                </a:xfrm>
                <a:custGeom>
                  <a:avLst/>
                  <a:gdLst/>
                  <a:ahLst/>
                  <a:cxnLst/>
                  <a:rect l="l" t="t" r="r" b="b"/>
                  <a:pathLst>
                    <a:path w="3062" h="1789" extrusionOk="0">
                      <a:moveTo>
                        <a:pt x="36" y="0"/>
                      </a:moveTo>
                      <a:cubicBezTo>
                        <a:pt x="25" y="0"/>
                        <a:pt x="14" y="6"/>
                        <a:pt x="7" y="16"/>
                      </a:cubicBezTo>
                      <a:cubicBezTo>
                        <a:pt x="1" y="31"/>
                        <a:pt x="5" y="49"/>
                        <a:pt x="21" y="59"/>
                      </a:cubicBezTo>
                      <a:lnTo>
                        <a:pt x="3010" y="1784"/>
                      </a:lnTo>
                      <a:cubicBezTo>
                        <a:pt x="3014" y="1786"/>
                        <a:pt x="3022" y="1788"/>
                        <a:pt x="3029" y="1788"/>
                      </a:cubicBezTo>
                      <a:cubicBezTo>
                        <a:pt x="3039" y="1788"/>
                        <a:pt x="3051" y="1784"/>
                        <a:pt x="3053" y="1770"/>
                      </a:cubicBezTo>
                      <a:cubicBezTo>
                        <a:pt x="3061" y="1756"/>
                        <a:pt x="3055" y="1737"/>
                        <a:pt x="3041" y="1727"/>
                      </a:cubicBezTo>
                      <a:lnTo>
                        <a:pt x="52" y="4"/>
                      </a:lnTo>
                      <a:cubicBezTo>
                        <a:pt x="47" y="1"/>
                        <a:pt x="42" y="0"/>
                        <a:pt x="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37"/>
                <p:cNvSpPr/>
                <p:nvPr/>
              </p:nvSpPr>
              <p:spPr>
                <a:xfrm>
                  <a:off x="6990046" y="-1275075"/>
                  <a:ext cx="974642" cy="569443"/>
                </a:xfrm>
                <a:custGeom>
                  <a:avLst/>
                  <a:gdLst/>
                  <a:ahLst/>
                  <a:cxnLst/>
                  <a:rect l="l" t="t" r="r" b="b"/>
                  <a:pathLst>
                    <a:path w="3062" h="1789" extrusionOk="0">
                      <a:moveTo>
                        <a:pt x="36" y="0"/>
                      </a:moveTo>
                      <a:cubicBezTo>
                        <a:pt x="25" y="0"/>
                        <a:pt x="14" y="6"/>
                        <a:pt x="7" y="16"/>
                      </a:cubicBezTo>
                      <a:cubicBezTo>
                        <a:pt x="1" y="31"/>
                        <a:pt x="5" y="49"/>
                        <a:pt x="21" y="59"/>
                      </a:cubicBezTo>
                      <a:lnTo>
                        <a:pt x="3008" y="1784"/>
                      </a:lnTo>
                      <a:cubicBezTo>
                        <a:pt x="3012" y="1786"/>
                        <a:pt x="3020" y="1788"/>
                        <a:pt x="3024" y="1788"/>
                      </a:cubicBezTo>
                      <a:cubicBezTo>
                        <a:pt x="3035" y="1788"/>
                        <a:pt x="3045" y="1780"/>
                        <a:pt x="3053" y="1770"/>
                      </a:cubicBezTo>
                      <a:cubicBezTo>
                        <a:pt x="3061" y="1755"/>
                        <a:pt x="3055" y="1737"/>
                        <a:pt x="3041" y="1727"/>
                      </a:cubicBezTo>
                      <a:lnTo>
                        <a:pt x="52" y="4"/>
                      </a:lnTo>
                      <a:cubicBezTo>
                        <a:pt x="47" y="1"/>
                        <a:pt x="42" y="0"/>
                        <a:pt x="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37"/>
                <p:cNvSpPr/>
                <p:nvPr/>
              </p:nvSpPr>
              <p:spPr>
                <a:xfrm>
                  <a:off x="7115139" y="-1347648"/>
                  <a:ext cx="974642" cy="569761"/>
                </a:xfrm>
                <a:custGeom>
                  <a:avLst/>
                  <a:gdLst/>
                  <a:ahLst/>
                  <a:cxnLst/>
                  <a:rect l="l" t="t" r="r" b="b"/>
                  <a:pathLst>
                    <a:path w="3062" h="1790" extrusionOk="0">
                      <a:moveTo>
                        <a:pt x="39" y="0"/>
                      </a:moveTo>
                      <a:cubicBezTo>
                        <a:pt x="28" y="0"/>
                        <a:pt x="16" y="6"/>
                        <a:pt x="9" y="17"/>
                      </a:cubicBezTo>
                      <a:cubicBezTo>
                        <a:pt x="0" y="32"/>
                        <a:pt x="7" y="50"/>
                        <a:pt x="21" y="60"/>
                      </a:cubicBezTo>
                      <a:lnTo>
                        <a:pt x="3010" y="1783"/>
                      </a:lnTo>
                      <a:cubicBezTo>
                        <a:pt x="3016" y="1787"/>
                        <a:pt x="3024" y="1789"/>
                        <a:pt x="3028" y="1789"/>
                      </a:cubicBezTo>
                      <a:cubicBezTo>
                        <a:pt x="3039" y="1789"/>
                        <a:pt x="3049" y="1783"/>
                        <a:pt x="3055" y="1771"/>
                      </a:cubicBezTo>
                      <a:cubicBezTo>
                        <a:pt x="3061" y="1756"/>
                        <a:pt x="3057" y="1738"/>
                        <a:pt x="3041" y="1728"/>
                      </a:cubicBezTo>
                      <a:lnTo>
                        <a:pt x="52" y="3"/>
                      </a:lnTo>
                      <a:cubicBezTo>
                        <a:pt x="48" y="1"/>
                        <a:pt x="44" y="0"/>
                        <a:pt x="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37"/>
                <p:cNvSpPr/>
                <p:nvPr/>
              </p:nvSpPr>
              <p:spPr>
                <a:xfrm>
                  <a:off x="7241505" y="-1419266"/>
                  <a:ext cx="974642" cy="569761"/>
                </a:xfrm>
                <a:custGeom>
                  <a:avLst/>
                  <a:gdLst/>
                  <a:ahLst/>
                  <a:cxnLst/>
                  <a:rect l="l" t="t" r="r" b="b"/>
                  <a:pathLst>
                    <a:path w="3062" h="1790" extrusionOk="0">
                      <a:moveTo>
                        <a:pt x="39" y="0"/>
                      </a:moveTo>
                      <a:cubicBezTo>
                        <a:pt x="28" y="0"/>
                        <a:pt x="16" y="6"/>
                        <a:pt x="9" y="17"/>
                      </a:cubicBezTo>
                      <a:cubicBezTo>
                        <a:pt x="0" y="32"/>
                        <a:pt x="4" y="50"/>
                        <a:pt x="21" y="60"/>
                      </a:cubicBezTo>
                      <a:lnTo>
                        <a:pt x="3010" y="1783"/>
                      </a:lnTo>
                      <a:cubicBezTo>
                        <a:pt x="3016" y="1787"/>
                        <a:pt x="3022" y="1789"/>
                        <a:pt x="3028" y="1789"/>
                      </a:cubicBezTo>
                      <a:cubicBezTo>
                        <a:pt x="3041" y="1789"/>
                        <a:pt x="3051" y="1781"/>
                        <a:pt x="3053" y="1771"/>
                      </a:cubicBezTo>
                      <a:cubicBezTo>
                        <a:pt x="3061" y="1756"/>
                        <a:pt x="3057" y="1738"/>
                        <a:pt x="3041" y="1728"/>
                      </a:cubicBezTo>
                      <a:lnTo>
                        <a:pt x="51" y="3"/>
                      </a:lnTo>
                      <a:cubicBezTo>
                        <a:pt x="48" y="1"/>
                        <a:pt x="44" y="0"/>
                        <a:pt x="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37"/>
                <p:cNvSpPr/>
                <p:nvPr/>
              </p:nvSpPr>
              <p:spPr>
                <a:xfrm>
                  <a:off x="7367871" y="-1491839"/>
                  <a:ext cx="974324" cy="569761"/>
                </a:xfrm>
                <a:custGeom>
                  <a:avLst/>
                  <a:gdLst/>
                  <a:ahLst/>
                  <a:cxnLst/>
                  <a:rect l="l" t="t" r="r" b="b"/>
                  <a:pathLst>
                    <a:path w="3061" h="1790" extrusionOk="0">
                      <a:moveTo>
                        <a:pt x="37" y="0"/>
                      </a:moveTo>
                      <a:cubicBezTo>
                        <a:pt x="26" y="0"/>
                        <a:pt x="13" y="6"/>
                        <a:pt x="6" y="16"/>
                      </a:cubicBezTo>
                      <a:cubicBezTo>
                        <a:pt x="0" y="33"/>
                        <a:pt x="4" y="51"/>
                        <a:pt x="21" y="61"/>
                      </a:cubicBezTo>
                      <a:lnTo>
                        <a:pt x="3010" y="1784"/>
                      </a:lnTo>
                      <a:cubicBezTo>
                        <a:pt x="3014" y="1786"/>
                        <a:pt x="3022" y="1790"/>
                        <a:pt x="3028" y="1790"/>
                      </a:cubicBezTo>
                      <a:cubicBezTo>
                        <a:pt x="3040" y="1790"/>
                        <a:pt x="3051" y="1784"/>
                        <a:pt x="3053" y="1772"/>
                      </a:cubicBezTo>
                      <a:cubicBezTo>
                        <a:pt x="3061" y="1755"/>
                        <a:pt x="3055" y="1739"/>
                        <a:pt x="3040" y="1729"/>
                      </a:cubicBezTo>
                      <a:lnTo>
                        <a:pt x="51" y="4"/>
                      </a:lnTo>
                      <a:cubicBezTo>
                        <a:pt x="47" y="1"/>
                        <a:pt x="42" y="0"/>
                        <a:pt x="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37"/>
                <p:cNvSpPr/>
                <p:nvPr/>
              </p:nvSpPr>
              <p:spPr>
                <a:xfrm>
                  <a:off x="7493601" y="-1563457"/>
                  <a:ext cx="974961" cy="569761"/>
                </a:xfrm>
                <a:custGeom>
                  <a:avLst/>
                  <a:gdLst/>
                  <a:ahLst/>
                  <a:cxnLst/>
                  <a:rect l="l" t="t" r="r" b="b"/>
                  <a:pathLst>
                    <a:path w="3063" h="1790" extrusionOk="0">
                      <a:moveTo>
                        <a:pt x="38" y="0"/>
                      </a:moveTo>
                      <a:cubicBezTo>
                        <a:pt x="27" y="0"/>
                        <a:pt x="15" y="6"/>
                        <a:pt x="8" y="16"/>
                      </a:cubicBezTo>
                      <a:cubicBezTo>
                        <a:pt x="0" y="32"/>
                        <a:pt x="6" y="51"/>
                        <a:pt x="21" y="61"/>
                      </a:cubicBezTo>
                      <a:lnTo>
                        <a:pt x="3012" y="1784"/>
                      </a:lnTo>
                      <a:cubicBezTo>
                        <a:pt x="3016" y="1786"/>
                        <a:pt x="3024" y="1790"/>
                        <a:pt x="3028" y="1790"/>
                      </a:cubicBezTo>
                      <a:cubicBezTo>
                        <a:pt x="3042" y="1790"/>
                        <a:pt x="3053" y="1782"/>
                        <a:pt x="3055" y="1772"/>
                      </a:cubicBezTo>
                      <a:cubicBezTo>
                        <a:pt x="3063" y="1755"/>
                        <a:pt x="3057" y="1739"/>
                        <a:pt x="3042" y="1729"/>
                      </a:cubicBezTo>
                      <a:lnTo>
                        <a:pt x="51" y="4"/>
                      </a:lnTo>
                      <a:cubicBezTo>
                        <a:pt x="48" y="1"/>
                        <a:pt x="43" y="0"/>
                        <a:pt x="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37"/>
                <p:cNvSpPr/>
                <p:nvPr/>
              </p:nvSpPr>
              <p:spPr>
                <a:xfrm>
                  <a:off x="7619967" y="-1635711"/>
                  <a:ext cx="974324" cy="569125"/>
                </a:xfrm>
                <a:custGeom>
                  <a:avLst/>
                  <a:gdLst/>
                  <a:ahLst/>
                  <a:cxnLst/>
                  <a:rect l="l" t="t" r="r" b="b"/>
                  <a:pathLst>
                    <a:path w="3061" h="1788" extrusionOk="0">
                      <a:moveTo>
                        <a:pt x="38" y="0"/>
                      </a:moveTo>
                      <a:cubicBezTo>
                        <a:pt x="27" y="0"/>
                        <a:pt x="15" y="6"/>
                        <a:pt x="8" y="16"/>
                      </a:cubicBezTo>
                      <a:cubicBezTo>
                        <a:pt x="0" y="32"/>
                        <a:pt x="6" y="49"/>
                        <a:pt x="20" y="59"/>
                      </a:cubicBezTo>
                      <a:lnTo>
                        <a:pt x="3010" y="1784"/>
                      </a:lnTo>
                      <a:cubicBezTo>
                        <a:pt x="3016" y="1786"/>
                        <a:pt x="3024" y="1788"/>
                        <a:pt x="3028" y="1788"/>
                      </a:cubicBezTo>
                      <a:cubicBezTo>
                        <a:pt x="3040" y="1788"/>
                        <a:pt x="3050" y="1784"/>
                        <a:pt x="3055" y="1771"/>
                      </a:cubicBezTo>
                      <a:cubicBezTo>
                        <a:pt x="3061" y="1755"/>
                        <a:pt x="3057" y="1737"/>
                        <a:pt x="3040" y="1726"/>
                      </a:cubicBezTo>
                      <a:lnTo>
                        <a:pt x="51" y="4"/>
                      </a:lnTo>
                      <a:cubicBezTo>
                        <a:pt x="47" y="1"/>
                        <a:pt x="43" y="0"/>
                        <a:pt x="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37"/>
                <p:cNvSpPr/>
                <p:nvPr/>
              </p:nvSpPr>
              <p:spPr>
                <a:xfrm>
                  <a:off x="7746651" y="-1707329"/>
                  <a:ext cx="974642" cy="569125"/>
                </a:xfrm>
                <a:custGeom>
                  <a:avLst/>
                  <a:gdLst/>
                  <a:ahLst/>
                  <a:cxnLst/>
                  <a:rect l="l" t="t" r="r" b="b"/>
                  <a:pathLst>
                    <a:path w="3062" h="1788" extrusionOk="0">
                      <a:moveTo>
                        <a:pt x="39" y="0"/>
                      </a:moveTo>
                      <a:cubicBezTo>
                        <a:pt x="28" y="0"/>
                        <a:pt x="16" y="6"/>
                        <a:pt x="9" y="16"/>
                      </a:cubicBezTo>
                      <a:cubicBezTo>
                        <a:pt x="1" y="32"/>
                        <a:pt x="7" y="49"/>
                        <a:pt x="21" y="59"/>
                      </a:cubicBezTo>
                      <a:lnTo>
                        <a:pt x="3011" y="1784"/>
                      </a:lnTo>
                      <a:cubicBezTo>
                        <a:pt x="3017" y="1786"/>
                        <a:pt x="3025" y="1788"/>
                        <a:pt x="3029" y="1788"/>
                      </a:cubicBezTo>
                      <a:cubicBezTo>
                        <a:pt x="3039" y="1788"/>
                        <a:pt x="3049" y="1782"/>
                        <a:pt x="3056" y="1771"/>
                      </a:cubicBezTo>
                      <a:cubicBezTo>
                        <a:pt x="3062" y="1755"/>
                        <a:pt x="3058" y="1737"/>
                        <a:pt x="3041" y="1726"/>
                      </a:cubicBezTo>
                      <a:lnTo>
                        <a:pt x="52" y="4"/>
                      </a:lnTo>
                      <a:cubicBezTo>
                        <a:pt x="48" y="1"/>
                        <a:pt x="44" y="0"/>
                        <a:pt x="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37"/>
                <p:cNvSpPr/>
                <p:nvPr/>
              </p:nvSpPr>
              <p:spPr>
                <a:xfrm>
                  <a:off x="7873018" y="-1779266"/>
                  <a:ext cx="974642" cy="569443"/>
                </a:xfrm>
                <a:custGeom>
                  <a:avLst/>
                  <a:gdLst/>
                  <a:ahLst/>
                  <a:cxnLst/>
                  <a:rect l="l" t="t" r="r" b="b"/>
                  <a:pathLst>
                    <a:path w="3062" h="1789" extrusionOk="0">
                      <a:moveTo>
                        <a:pt x="39" y="1"/>
                      </a:moveTo>
                      <a:cubicBezTo>
                        <a:pt x="28" y="1"/>
                        <a:pt x="16" y="7"/>
                        <a:pt x="9" y="17"/>
                      </a:cubicBezTo>
                      <a:cubicBezTo>
                        <a:pt x="1" y="33"/>
                        <a:pt x="5" y="50"/>
                        <a:pt x="21" y="60"/>
                      </a:cubicBezTo>
                      <a:lnTo>
                        <a:pt x="3010" y="1785"/>
                      </a:lnTo>
                      <a:cubicBezTo>
                        <a:pt x="3017" y="1787"/>
                        <a:pt x="3023" y="1789"/>
                        <a:pt x="3029" y="1789"/>
                      </a:cubicBezTo>
                      <a:cubicBezTo>
                        <a:pt x="3039" y="1789"/>
                        <a:pt x="3049" y="1783"/>
                        <a:pt x="3053" y="1772"/>
                      </a:cubicBezTo>
                      <a:cubicBezTo>
                        <a:pt x="3062" y="1756"/>
                        <a:pt x="3057" y="1738"/>
                        <a:pt x="3041" y="1727"/>
                      </a:cubicBezTo>
                      <a:lnTo>
                        <a:pt x="52" y="5"/>
                      </a:lnTo>
                      <a:cubicBezTo>
                        <a:pt x="48" y="2"/>
                        <a:pt x="44" y="1"/>
                        <a:pt x="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94" name="Google Shape;3194;p37"/>
            <p:cNvGrpSpPr/>
            <p:nvPr/>
          </p:nvGrpSpPr>
          <p:grpSpPr>
            <a:xfrm>
              <a:off x="6907394" y="1823041"/>
              <a:ext cx="113375" cy="186824"/>
              <a:chOff x="2521471" y="-1696564"/>
              <a:chExt cx="772203" cy="1272473"/>
            </a:xfrm>
          </p:grpSpPr>
          <p:sp>
            <p:nvSpPr>
              <p:cNvPr id="3195" name="Google Shape;3195;p37"/>
              <p:cNvSpPr/>
              <p:nvPr/>
            </p:nvSpPr>
            <p:spPr>
              <a:xfrm>
                <a:off x="2566237" y="-788894"/>
                <a:ext cx="694866" cy="364804"/>
              </a:xfrm>
              <a:custGeom>
                <a:avLst/>
                <a:gdLst/>
                <a:ahLst/>
                <a:cxnLst/>
                <a:rect l="l" t="t" r="r" b="b"/>
                <a:pathLst>
                  <a:path w="4160" h="2184" extrusionOk="0">
                    <a:moveTo>
                      <a:pt x="2087" y="2184"/>
                    </a:moveTo>
                    <a:cubicBezTo>
                      <a:pt x="1603" y="2184"/>
                      <a:pt x="1118" y="2077"/>
                      <a:pt x="747" y="1865"/>
                    </a:cubicBezTo>
                    <a:cubicBezTo>
                      <a:pt x="7" y="1439"/>
                      <a:pt x="1" y="747"/>
                      <a:pt x="737" y="320"/>
                    </a:cubicBezTo>
                    <a:cubicBezTo>
                      <a:pt x="1105" y="107"/>
                      <a:pt x="1592" y="1"/>
                      <a:pt x="2075" y="1"/>
                    </a:cubicBezTo>
                    <a:cubicBezTo>
                      <a:pt x="2558" y="1"/>
                      <a:pt x="3045" y="107"/>
                      <a:pt x="3415" y="320"/>
                    </a:cubicBezTo>
                    <a:cubicBezTo>
                      <a:pt x="4156" y="747"/>
                      <a:pt x="4160" y="1441"/>
                      <a:pt x="3423" y="1865"/>
                    </a:cubicBezTo>
                    <a:cubicBezTo>
                      <a:pt x="3057" y="2077"/>
                      <a:pt x="2574" y="2184"/>
                      <a:pt x="2087" y="2184"/>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37"/>
              <p:cNvSpPr/>
              <p:nvPr/>
            </p:nvSpPr>
            <p:spPr>
              <a:xfrm>
                <a:off x="2845186" y="-1386546"/>
                <a:ext cx="145320" cy="814463"/>
              </a:xfrm>
              <a:custGeom>
                <a:avLst/>
                <a:gdLst/>
                <a:ahLst/>
                <a:cxnLst/>
                <a:rect l="l" t="t" r="r" b="b"/>
                <a:pathLst>
                  <a:path w="870" h="4876" extrusionOk="0">
                    <a:moveTo>
                      <a:pt x="827" y="4620"/>
                    </a:moveTo>
                    <a:lnTo>
                      <a:pt x="827" y="4614"/>
                    </a:lnTo>
                    <a:lnTo>
                      <a:pt x="825" y="4602"/>
                    </a:lnTo>
                    <a:cubicBezTo>
                      <a:pt x="683" y="3069"/>
                      <a:pt x="540" y="1535"/>
                      <a:pt x="399" y="0"/>
                    </a:cubicBezTo>
                    <a:lnTo>
                      <a:pt x="0" y="4604"/>
                    </a:lnTo>
                    <a:lnTo>
                      <a:pt x="0" y="4610"/>
                    </a:lnTo>
                    <a:lnTo>
                      <a:pt x="0" y="4622"/>
                    </a:lnTo>
                    <a:lnTo>
                      <a:pt x="0" y="4632"/>
                    </a:lnTo>
                    <a:cubicBezTo>
                      <a:pt x="2" y="4636"/>
                      <a:pt x="2" y="4643"/>
                      <a:pt x="2" y="4645"/>
                    </a:cubicBezTo>
                    <a:lnTo>
                      <a:pt x="6" y="4655"/>
                    </a:lnTo>
                    <a:cubicBezTo>
                      <a:pt x="8" y="4661"/>
                      <a:pt x="8" y="4665"/>
                      <a:pt x="10" y="4667"/>
                    </a:cubicBezTo>
                    <a:lnTo>
                      <a:pt x="16" y="4677"/>
                    </a:lnTo>
                    <a:cubicBezTo>
                      <a:pt x="18" y="4683"/>
                      <a:pt x="21" y="4688"/>
                      <a:pt x="23" y="4692"/>
                    </a:cubicBezTo>
                    <a:lnTo>
                      <a:pt x="29" y="4702"/>
                    </a:lnTo>
                    <a:lnTo>
                      <a:pt x="39" y="4714"/>
                    </a:lnTo>
                    <a:lnTo>
                      <a:pt x="47" y="4724"/>
                    </a:lnTo>
                    <a:cubicBezTo>
                      <a:pt x="51" y="4729"/>
                      <a:pt x="57" y="4735"/>
                      <a:pt x="59" y="4739"/>
                    </a:cubicBezTo>
                    <a:lnTo>
                      <a:pt x="68" y="4747"/>
                    </a:lnTo>
                    <a:cubicBezTo>
                      <a:pt x="72" y="4753"/>
                      <a:pt x="80" y="4757"/>
                      <a:pt x="84" y="4763"/>
                    </a:cubicBezTo>
                    <a:lnTo>
                      <a:pt x="92" y="4767"/>
                    </a:lnTo>
                    <a:cubicBezTo>
                      <a:pt x="102" y="4776"/>
                      <a:pt x="111" y="4780"/>
                      <a:pt x="121" y="4788"/>
                    </a:cubicBezTo>
                    <a:cubicBezTo>
                      <a:pt x="133" y="4796"/>
                      <a:pt x="143" y="4800"/>
                      <a:pt x="156" y="4806"/>
                    </a:cubicBezTo>
                    <a:lnTo>
                      <a:pt x="160" y="4808"/>
                    </a:lnTo>
                    <a:lnTo>
                      <a:pt x="168" y="4814"/>
                    </a:lnTo>
                    <a:cubicBezTo>
                      <a:pt x="176" y="4819"/>
                      <a:pt x="190" y="4825"/>
                      <a:pt x="201" y="4827"/>
                    </a:cubicBezTo>
                    <a:lnTo>
                      <a:pt x="209" y="4829"/>
                    </a:lnTo>
                    <a:lnTo>
                      <a:pt x="215" y="4833"/>
                    </a:lnTo>
                    <a:lnTo>
                      <a:pt x="239" y="4839"/>
                    </a:lnTo>
                    <a:lnTo>
                      <a:pt x="250" y="4843"/>
                    </a:lnTo>
                    <a:lnTo>
                      <a:pt x="254" y="4845"/>
                    </a:lnTo>
                    <a:cubicBezTo>
                      <a:pt x="262" y="4847"/>
                      <a:pt x="266" y="4849"/>
                      <a:pt x="274" y="4849"/>
                    </a:cubicBezTo>
                    <a:lnTo>
                      <a:pt x="286" y="4853"/>
                    </a:lnTo>
                    <a:lnTo>
                      <a:pt x="295" y="4855"/>
                    </a:lnTo>
                    <a:cubicBezTo>
                      <a:pt x="303" y="4857"/>
                      <a:pt x="305" y="4857"/>
                      <a:pt x="313" y="4857"/>
                    </a:cubicBezTo>
                    <a:lnTo>
                      <a:pt x="325" y="4859"/>
                    </a:lnTo>
                    <a:lnTo>
                      <a:pt x="334" y="4864"/>
                    </a:lnTo>
                    <a:cubicBezTo>
                      <a:pt x="338" y="4864"/>
                      <a:pt x="346" y="4866"/>
                      <a:pt x="352" y="4866"/>
                    </a:cubicBezTo>
                    <a:lnTo>
                      <a:pt x="360" y="4868"/>
                    </a:lnTo>
                    <a:lnTo>
                      <a:pt x="370" y="4870"/>
                    </a:lnTo>
                    <a:cubicBezTo>
                      <a:pt x="377" y="4874"/>
                      <a:pt x="381" y="4874"/>
                      <a:pt x="387" y="4874"/>
                    </a:cubicBezTo>
                    <a:lnTo>
                      <a:pt x="397" y="4876"/>
                    </a:lnTo>
                    <a:lnTo>
                      <a:pt x="409" y="4876"/>
                    </a:lnTo>
                    <a:lnTo>
                      <a:pt x="428" y="4876"/>
                    </a:lnTo>
                    <a:lnTo>
                      <a:pt x="436" y="4876"/>
                    </a:lnTo>
                    <a:lnTo>
                      <a:pt x="448" y="4876"/>
                    </a:lnTo>
                    <a:cubicBezTo>
                      <a:pt x="456" y="4876"/>
                      <a:pt x="462" y="4876"/>
                      <a:pt x="469" y="4874"/>
                    </a:cubicBezTo>
                    <a:lnTo>
                      <a:pt x="477" y="4874"/>
                    </a:lnTo>
                    <a:lnTo>
                      <a:pt x="489" y="4870"/>
                    </a:lnTo>
                    <a:cubicBezTo>
                      <a:pt x="497" y="4868"/>
                      <a:pt x="505" y="4868"/>
                      <a:pt x="512" y="4868"/>
                    </a:cubicBezTo>
                    <a:lnTo>
                      <a:pt x="522" y="4866"/>
                    </a:lnTo>
                    <a:lnTo>
                      <a:pt x="530" y="4864"/>
                    </a:lnTo>
                    <a:cubicBezTo>
                      <a:pt x="542" y="4859"/>
                      <a:pt x="552" y="4857"/>
                      <a:pt x="565" y="4855"/>
                    </a:cubicBezTo>
                    <a:lnTo>
                      <a:pt x="573" y="4853"/>
                    </a:lnTo>
                    <a:lnTo>
                      <a:pt x="579" y="4849"/>
                    </a:lnTo>
                    <a:cubicBezTo>
                      <a:pt x="591" y="4847"/>
                      <a:pt x="602" y="4845"/>
                      <a:pt x="612" y="4839"/>
                    </a:cubicBezTo>
                    <a:lnTo>
                      <a:pt x="620" y="4837"/>
                    </a:lnTo>
                    <a:cubicBezTo>
                      <a:pt x="632" y="4833"/>
                      <a:pt x="645" y="4829"/>
                      <a:pt x="657" y="4825"/>
                    </a:cubicBezTo>
                    <a:lnTo>
                      <a:pt x="661" y="4825"/>
                    </a:lnTo>
                    <a:cubicBezTo>
                      <a:pt x="671" y="4819"/>
                      <a:pt x="677" y="4816"/>
                      <a:pt x="685" y="4814"/>
                    </a:cubicBezTo>
                    <a:lnTo>
                      <a:pt x="694" y="4812"/>
                    </a:lnTo>
                    <a:lnTo>
                      <a:pt x="724" y="4796"/>
                    </a:lnTo>
                    <a:lnTo>
                      <a:pt x="726" y="4796"/>
                    </a:lnTo>
                    <a:cubicBezTo>
                      <a:pt x="739" y="4792"/>
                      <a:pt x="747" y="4784"/>
                      <a:pt x="757" y="4776"/>
                    </a:cubicBezTo>
                    <a:lnTo>
                      <a:pt x="761" y="4774"/>
                    </a:lnTo>
                    <a:lnTo>
                      <a:pt x="767" y="4767"/>
                    </a:lnTo>
                    <a:cubicBezTo>
                      <a:pt x="773" y="4763"/>
                      <a:pt x="782" y="4757"/>
                      <a:pt x="786" y="4755"/>
                    </a:cubicBezTo>
                    <a:lnTo>
                      <a:pt x="788" y="4753"/>
                    </a:lnTo>
                    <a:lnTo>
                      <a:pt x="788" y="4753"/>
                    </a:lnTo>
                    <a:lnTo>
                      <a:pt x="796" y="4745"/>
                    </a:lnTo>
                    <a:lnTo>
                      <a:pt x="808" y="4733"/>
                    </a:lnTo>
                    <a:lnTo>
                      <a:pt x="814" y="4726"/>
                    </a:lnTo>
                    <a:lnTo>
                      <a:pt x="816" y="4724"/>
                    </a:lnTo>
                    <a:lnTo>
                      <a:pt x="823" y="4720"/>
                    </a:lnTo>
                    <a:lnTo>
                      <a:pt x="833" y="4710"/>
                    </a:lnTo>
                    <a:lnTo>
                      <a:pt x="837" y="4704"/>
                    </a:lnTo>
                    <a:lnTo>
                      <a:pt x="839" y="4702"/>
                    </a:lnTo>
                    <a:lnTo>
                      <a:pt x="843" y="4696"/>
                    </a:lnTo>
                    <a:lnTo>
                      <a:pt x="847" y="4686"/>
                    </a:lnTo>
                    <a:lnTo>
                      <a:pt x="849" y="4683"/>
                    </a:lnTo>
                    <a:lnTo>
                      <a:pt x="853" y="4681"/>
                    </a:lnTo>
                    <a:lnTo>
                      <a:pt x="853" y="4679"/>
                    </a:lnTo>
                    <a:lnTo>
                      <a:pt x="855" y="4671"/>
                    </a:lnTo>
                    <a:lnTo>
                      <a:pt x="859" y="4661"/>
                    </a:lnTo>
                    <a:lnTo>
                      <a:pt x="863" y="4655"/>
                    </a:lnTo>
                    <a:lnTo>
                      <a:pt x="863" y="4653"/>
                    </a:lnTo>
                    <a:lnTo>
                      <a:pt x="865" y="4645"/>
                    </a:lnTo>
                    <a:lnTo>
                      <a:pt x="868" y="4634"/>
                    </a:lnTo>
                    <a:lnTo>
                      <a:pt x="870" y="4630"/>
                    </a:lnTo>
                    <a:lnTo>
                      <a:pt x="870" y="4624"/>
                    </a:lnTo>
                    <a:lnTo>
                      <a:pt x="870" y="4618"/>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37"/>
              <p:cNvSpPr/>
              <p:nvPr/>
            </p:nvSpPr>
            <p:spPr>
              <a:xfrm>
                <a:off x="2521471" y="-1696564"/>
                <a:ext cx="772203" cy="1024092"/>
              </a:xfrm>
              <a:custGeom>
                <a:avLst/>
                <a:gdLst/>
                <a:ahLst/>
                <a:cxnLst/>
                <a:rect l="l" t="t" r="r" b="b"/>
                <a:pathLst>
                  <a:path w="4623" h="6131" extrusionOk="0">
                    <a:moveTo>
                      <a:pt x="4475" y="4755"/>
                    </a:moveTo>
                    <a:cubicBezTo>
                      <a:pt x="4440" y="4721"/>
                      <a:pt x="4622" y="4422"/>
                      <a:pt x="4622" y="4422"/>
                    </a:cubicBezTo>
                    <a:lnTo>
                      <a:pt x="4450" y="4381"/>
                    </a:lnTo>
                    <a:lnTo>
                      <a:pt x="4432" y="4295"/>
                    </a:lnTo>
                    <a:cubicBezTo>
                      <a:pt x="4432" y="4295"/>
                      <a:pt x="4543" y="4295"/>
                      <a:pt x="4317" y="4219"/>
                    </a:cubicBezTo>
                    <a:cubicBezTo>
                      <a:pt x="4295" y="4213"/>
                      <a:pt x="4277" y="4205"/>
                      <a:pt x="4256" y="4197"/>
                    </a:cubicBezTo>
                    <a:cubicBezTo>
                      <a:pt x="4285" y="4111"/>
                      <a:pt x="4381" y="3951"/>
                      <a:pt x="4381" y="3951"/>
                    </a:cubicBezTo>
                    <a:lnTo>
                      <a:pt x="4227" y="3917"/>
                    </a:lnTo>
                    <a:lnTo>
                      <a:pt x="4213" y="3839"/>
                    </a:lnTo>
                    <a:cubicBezTo>
                      <a:pt x="4213" y="3839"/>
                      <a:pt x="4309" y="3839"/>
                      <a:pt x="4111" y="3773"/>
                    </a:cubicBezTo>
                    <a:cubicBezTo>
                      <a:pt x="4064" y="3757"/>
                      <a:pt x="4023" y="3743"/>
                      <a:pt x="3990" y="3724"/>
                    </a:cubicBezTo>
                    <a:cubicBezTo>
                      <a:pt x="4033" y="3704"/>
                      <a:pt x="4086" y="3696"/>
                      <a:pt x="4049" y="3677"/>
                    </a:cubicBezTo>
                    <a:cubicBezTo>
                      <a:pt x="3994" y="3655"/>
                      <a:pt x="4092" y="3585"/>
                      <a:pt x="4062" y="3559"/>
                    </a:cubicBezTo>
                    <a:cubicBezTo>
                      <a:pt x="4031" y="3530"/>
                      <a:pt x="4176" y="3289"/>
                      <a:pt x="4176" y="3289"/>
                    </a:cubicBezTo>
                    <a:lnTo>
                      <a:pt x="4039" y="3258"/>
                    </a:lnTo>
                    <a:lnTo>
                      <a:pt x="4023" y="3190"/>
                    </a:lnTo>
                    <a:cubicBezTo>
                      <a:pt x="4023" y="3190"/>
                      <a:pt x="4111" y="3190"/>
                      <a:pt x="3931" y="3131"/>
                    </a:cubicBezTo>
                    <a:cubicBezTo>
                      <a:pt x="3824" y="3094"/>
                      <a:pt x="3755" y="3053"/>
                      <a:pt x="3718" y="3027"/>
                    </a:cubicBezTo>
                    <a:cubicBezTo>
                      <a:pt x="3773" y="2990"/>
                      <a:pt x="3898" y="2951"/>
                      <a:pt x="3861" y="2935"/>
                    </a:cubicBezTo>
                    <a:cubicBezTo>
                      <a:pt x="3818" y="2914"/>
                      <a:pt x="3790" y="2765"/>
                      <a:pt x="3765" y="2742"/>
                    </a:cubicBezTo>
                    <a:cubicBezTo>
                      <a:pt x="3738" y="2720"/>
                      <a:pt x="3861" y="2521"/>
                      <a:pt x="3861" y="2521"/>
                    </a:cubicBezTo>
                    <a:lnTo>
                      <a:pt x="3765" y="2499"/>
                    </a:lnTo>
                    <a:cubicBezTo>
                      <a:pt x="3769" y="2491"/>
                      <a:pt x="3773" y="2487"/>
                      <a:pt x="3773" y="2487"/>
                    </a:cubicBezTo>
                    <a:lnTo>
                      <a:pt x="3745" y="2480"/>
                    </a:lnTo>
                    <a:lnTo>
                      <a:pt x="3736" y="2437"/>
                    </a:lnTo>
                    <a:cubicBezTo>
                      <a:pt x="3736" y="2437"/>
                      <a:pt x="3810" y="2437"/>
                      <a:pt x="3661" y="2388"/>
                    </a:cubicBezTo>
                    <a:cubicBezTo>
                      <a:pt x="3620" y="2376"/>
                      <a:pt x="3585" y="2362"/>
                      <a:pt x="3558" y="2347"/>
                    </a:cubicBezTo>
                    <a:cubicBezTo>
                      <a:pt x="3589" y="2333"/>
                      <a:pt x="3612" y="2323"/>
                      <a:pt x="3593" y="2315"/>
                    </a:cubicBezTo>
                    <a:cubicBezTo>
                      <a:pt x="3558" y="2300"/>
                      <a:pt x="3534" y="2178"/>
                      <a:pt x="3513" y="2159"/>
                    </a:cubicBezTo>
                    <a:cubicBezTo>
                      <a:pt x="3493" y="2139"/>
                      <a:pt x="3593" y="1977"/>
                      <a:pt x="3593" y="1977"/>
                    </a:cubicBezTo>
                    <a:lnTo>
                      <a:pt x="3501" y="1957"/>
                    </a:lnTo>
                    <a:lnTo>
                      <a:pt x="3491" y="1908"/>
                    </a:lnTo>
                    <a:cubicBezTo>
                      <a:pt x="3491" y="1908"/>
                      <a:pt x="3550" y="1908"/>
                      <a:pt x="3427" y="1867"/>
                    </a:cubicBezTo>
                    <a:cubicBezTo>
                      <a:pt x="3376" y="1850"/>
                      <a:pt x="3337" y="1832"/>
                      <a:pt x="3309" y="1813"/>
                    </a:cubicBezTo>
                    <a:cubicBezTo>
                      <a:pt x="3325" y="1805"/>
                      <a:pt x="3331" y="1799"/>
                      <a:pt x="3321" y="1795"/>
                    </a:cubicBezTo>
                    <a:cubicBezTo>
                      <a:pt x="3295" y="1783"/>
                      <a:pt x="3276" y="1689"/>
                      <a:pt x="3262" y="1670"/>
                    </a:cubicBezTo>
                    <a:cubicBezTo>
                      <a:pt x="3245" y="1656"/>
                      <a:pt x="3321" y="1527"/>
                      <a:pt x="3321" y="1527"/>
                    </a:cubicBezTo>
                    <a:lnTo>
                      <a:pt x="3247" y="1509"/>
                    </a:lnTo>
                    <a:lnTo>
                      <a:pt x="3239" y="1472"/>
                    </a:lnTo>
                    <a:cubicBezTo>
                      <a:pt x="3239" y="1472"/>
                      <a:pt x="3286" y="1472"/>
                      <a:pt x="3188" y="1441"/>
                    </a:cubicBezTo>
                    <a:cubicBezTo>
                      <a:pt x="3182" y="1437"/>
                      <a:pt x="3176" y="1435"/>
                      <a:pt x="3168" y="1433"/>
                    </a:cubicBezTo>
                    <a:cubicBezTo>
                      <a:pt x="3202" y="1414"/>
                      <a:pt x="3262" y="1394"/>
                      <a:pt x="3239" y="1386"/>
                    </a:cubicBezTo>
                    <a:cubicBezTo>
                      <a:pt x="3215" y="1374"/>
                      <a:pt x="3198" y="1290"/>
                      <a:pt x="3184" y="1277"/>
                    </a:cubicBezTo>
                    <a:cubicBezTo>
                      <a:pt x="3168" y="1263"/>
                      <a:pt x="3239" y="1148"/>
                      <a:pt x="3239" y="1148"/>
                    </a:cubicBezTo>
                    <a:lnTo>
                      <a:pt x="3174" y="1134"/>
                    </a:lnTo>
                    <a:lnTo>
                      <a:pt x="3166" y="1099"/>
                    </a:lnTo>
                    <a:cubicBezTo>
                      <a:pt x="3166" y="1099"/>
                      <a:pt x="3209" y="1099"/>
                      <a:pt x="3123" y="1069"/>
                    </a:cubicBezTo>
                    <a:cubicBezTo>
                      <a:pt x="3035" y="1042"/>
                      <a:pt x="3004" y="1005"/>
                      <a:pt x="3004" y="1005"/>
                    </a:cubicBezTo>
                    <a:cubicBezTo>
                      <a:pt x="3004" y="1005"/>
                      <a:pt x="3022" y="956"/>
                      <a:pt x="3002" y="934"/>
                    </a:cubicBezTo>
                    <a:cubicBezTo>
                      <a:pt x="3008" y="934"/>
                      <a:pt x="3010" y="930"/>
                      <a:pt x="3014" y="921"/>
                    </a:cubicBezTo>
                    <a:cubicBezTo>
                      <a:pt x="3024" y="901"/>
                      <a:pt x="3121" y="874"/>
                      <a:pt x="3096" y="864"/>
                    </a:cubicBezTo>
                    <a:cubicBezTo>
                      <a:pt x="3074" y="854"/>
                      <a:pt x="3061" y="780"/>
                      <a:pt x="3049" y="768"/>
                    </a:cubicBezTo>
                    <a:cubicBezTo>
                      <a:pt x="3035" y="756"/>
                      <a:pt x="3096" y="657"/>
                      <a:pt x="3096" y="657"/>
                    </a:cubicBezTo>
                    <a:lnTo>
                      <a:pt x="3039" y="645"/>
                    </a:lnTo>
                    <a:lnTo>
                      <a:pt x="3033" y="614"/>
                    </a:lnTo>
                    <a:cubicBezTo>
                      <a:pt x="3033" y="614"/>
                      <a:pt x="3069" y="614"/>
                      <a:pt x="2994" y="588"/>
                    </a:cubicBezTo>
                    <a:cubicBezTo>
                      <a:pt x="2918" y="563"/>
                      <a:pt x="2891" y="533"/>
                      <a:pt x="2891" y="533"/>
                    </a:cubicBezTo>
                    <a:cubicBezTo>
                      <a:pt x="2891" y="533"/>
                      <a:pt x="2920" y="459"/>
                      <a:pt x="2859" y="459"/>
                    </a:cubicBezTo>
                    <a:cubicBezTo>
                      <a:pt x="2836" y="459"/>
                      <a:pt x="2814" y="459"/>
                      <a:pt x="2793" y="455"/>
                    </a:cubicBezTo>
                    <a:cubicBezTo>
                      <a:pt x="2803" y="432"/>
                      <a:pt x="2820" y="402"/>
                      <a:pt x="2820" y="402"/>
                    </a:cubicBezTo>
                    <a:lnTo>
                      <a:pt x="2779" y="391"/>
                    </a:lnTo>
                    <a:lnTo>
                      <a:pt x="2775" y="371"/>
                    </a:lnTo>
                    <a:cubicBezTo>
                      <a:pt x="2775" y="371"/>
                      <a:pt x="2799" y="371"/>
                      <a:pt x="2746" y="353"/>
                    </a:cubicBezTo>
                    <a:cubicBezTo>
                      <a:pt x="2693" y="336"/>
                      <a:pt x="2673" y="312"/>
                      <a:pt x="2673" y="312"/>
                    </a:cubicBezTo>
                    <a:cubicBezTo>
                      <a:pt x="2673" y="312"/>
                      <a:pt x="2693" y="261"/>
                      <a:pt x="2650" y="261"/>
                    </a:cubicBezTo>
                    <a:lnTo>
                      <a:pt x="2634" y="261"/>
                    </a:lnTo>
                    <a:cubicBezTo>
                      <a:pt x="2634" y="259"/>
                      <a:pt x="2632" y="256"/>
                      <a:pt x="2632" y="256"/>
                    </a:cubicBezTo>
                    <a:cubicBezTo>
                      <a:pt x="2625" y="250"/>
                      <a:pt x="2656" y="199"/>
                      <a:pt x="2656" y="199"/>
                    </a:cubicBezTo>
                    <a:lnTo>
                      <a:pt x="2630" y="193"/>
                    </a:lnTo>
                    <a:lnTo>
                      <a:pt x="2625" y="177"/>
                    </a:lnTo>
                    <a:cubicBezTo>
                      <a:pt x="2625" y="177"/>
                      <a:pt x="2644" y="177"/>
                      <a:pt x="2605" y="164"/>
                    </a:cubicBezTo>
                    <a:cubicBezTo>
                      <a:pt x="2568" y="152"/>
                      <a:pt x="2554" y="136"/>
                      <a:pt x="2554" y="136"/>
                    </a:cubicBezTo>
                    <a:cubicBezTo>
                      <a:pt x="2554" y="136"/>
                      <a:pt x="2570" y="97"/>
                      <a:pt x="2538" y="97"/>
                    </a:cubicBezTo>
                    <a:cubicBezTo>
                      <a:pt x="2507" y="97"/>
                      <a:pt x="2478" y="93"/>
                      <a:pt x="2472" y="97"/>
                    </a:cubicBezTo>
                    <a:lnTo>
                      <a:pt x="2419" y="70"/>
                    </a:lnTo>
                    <a:lnTo>
                      <a:pt x="2386" y="31"/>
                    </a:lnTo>
                    <a:lnTo>
                      <a:pt x="2355" y="31"/>
                    </a:lnTo>
                    <a:lnTo>
                      <a:pt x="2339" y="31"/>
                    </a:lnTo>
                    <a:lnTo>
                      <a:pt x="2339" y="31"/>
                    </a:lnTo>
                    <a:lnTo>
                      <a:pt x="2319" y="31"/>
                    </a:lnTo>
                    <a:cubicBezTo>
                      <a:pt x="2274" y="31"/>
                      <a:pt x="2282" y="33"/>
                      <a:pt x="2261" y="52"/>
                    </a:cubicBezTo>
                    <a:cubicBezTo>
                      <a:pt x="2241" y="70"/>
                      <a:pt x="2202" y="70"/>
                      <a:pt x="2202" y="70"/>
                    </a:cubicBezTo>
                    <a:cubicBezTo>
                      <a:pt x="2202" y="70"/>
                      <a:pt x="2161" y="19"/>
                      <a:pt x="2149" y="31"/>
                    </a:cubicBezTo>
                    <a:cubicBezTo>
                      <a:pt x="2134" y="44"/>
                      <a:pt x="2149" y="1"/>
                      <a:pt x="2122" y="29"/>
                    </a:cubicBezTo>
                    <a:cubicBezTo>
                      <a:pt x="2098" y="56"/>
                      <a:pt x="2092" y="42"/>
                      <a:pt x="2069" y="66"/>
                    </a:cubicBezTo>
                    <a:cubicBezTo>
                      <a:pt x="2046" y="93"/>
                      <a:pt x="2049" y="93"/>
                      <a:pt x="2026" y="93"/>
                    </a:cubicBezTo>
                    <a:lnTo>
                      <a:pt x="1987" y="93"/>
                    </a:lnTo>
                    <a:lnTo>
                      <a:pt x="1946" y="107"/>
                    </a:lnTo>
                    <a:cubicBezTo>
                      <a:pt x="1946" y="107"/>
                      <a:pt x="1938" y="81"/>
                      <a:pt x="1934" y="107"/>
                    </a:cubicBezTo>
                    <a:lnTo>
                      <a:pt x="1924" y="138"/>
                    </a:lnTo>
                    <a:lnTo>
                      <a:pt x="1873" y="207"/>
                    </a:lnTo>
                    <a:lnTo>
                      <a:pt x="1905" y="209"/>
                    </a:lnTo>
                    <a:lnTo>
                      <a:pt x="1889" y="256"/>
                    </a:lnTo>
                    <a:lnTo>
                      <a:pt x="1879" y="256"/>
                    </a:lnTo>
                    <a:lnTo>
                      <a:pt x="1823" y="277"/>
                    </a:lnTo>
                    <a:cubicBezTo>
                      <a:pt x="1823" y="277"/>
                      <a:pt x="1813" y="236"/>
                      <a:pt x="1805" y="277"/>
                    </a:cubicBezTo>
                    <a:lnTo>
                      <a:pt x="1797" y="318"/>
                    </a:lnTo>
                    <a:lnTo>
                      <a:pt x="1725" y="414"/>
                    </a:lnTo>
                    <a:lnTo>
                      <a:pt x="1772" y="418"/>
                    </a:lnTo>
                    <a:lnTo>
                      <a:pt x="1760" y="455"/>
                    </a:lnTo>
                    <a:lnTo>
                      <a:pt x="1680" y="484"/>
                    </a:lnTo>
                    <a:cubicBezTo>
                      <a:pt x="1680" y="484"/>
                      <a:pt x="1668" y="428"/>
                      <a:pt x="1654" y="484"/>
                    </a:cubicBezTo>
                    <a:lnTo>
                      <a:pt x="1643" y="535"/>
                    </a:lnTo>
                    <a:lnTo>
                      <a:pt x="1545" y="676"/>
                    </a:lnTo>
                    <a:lnTo>
                      <a:pt x="1609" y="678"/>
                    </a:lnTo>
                    <a:lnTo>
                      <a:pt x="1529" y="885"/>
                    </a:lnTo>
                    <a:cubicBezTo>
                      <a:pt x="1529" y="885"/>
                      <a:pt x="1619" y="878"/>
                      <a:pt x="1654" y="872"/>
                    </a:cubicBezTo>
                    <a:cubicBezTo>
                      <a:pt x="1660" y="872"/>
                      <a:pt x="1662" y="872"/>
                      <a:pt x="1668" y="870"/>
                    </a:cubicBezTo>
                    <a:cubicBezTo>
                      <a:pt x="1670" y="870"/>
                      <a:pt x="1664" y="870"/>
                      <a:pt x="1654" y="872"/>
                    </a:cubicBezTo>
                    <a:cubicBezTo>
                      <a:pt x="1611" y="880"/>
                      <a:pt x="1600" y="899"/>
                      <a:pt x="1607" y="921"/>
                    </a:cubicBezTo>
                    <a:cubicBezTo>
                      <a:pt x="1600" y="913"/>
                      <a:pt x="1592" y="915"/>
                      <a:pt x="1588" y="946"/>
                    </a:cubicBezTo>
                    <a:lnTo>
                      <a:pt x="1576" y="1013"/>
                    </a:lnTo>
                    <a:lnTo>
                      <a:pt x="1459" y="1175"/>
                    </a:lnTo>
                    <a:lnTo>
                      <a:pt x="1535" y="1179"/>
                    </a:lnTo>
                    <a:lnTo>
                      <a:pt x="1496" y="1279"/>
                    </a:lnTo>
                    <a:cubicBezTo>
                      <a:pt x="1490" y="1273"/>
                      <a:pt x="1484" y="1279"/>
                      <a:pt x="1478" y="1310"/>
                    </a:cubicBezTo>
                    <a:cubicBezTo>
                      <a:pt x="1476" y="1322"/>
                      <a:pt x="1476" y="1333"/>
                      <a:pt x="1474" y="1341"/>
                    </a:cubicBezTo>
                    <a:lnTo>
                      <a:pt x="1449" y="1404"/>
                    </a:lnTo>
                    <a:lnTo>
                      <a:pt x="1337" y="1560"/>
                    </a:lnTo>
                    <a:lnTo>
                      <a:pt x="1418" y="1564"/>
                    </a:lnTo>
                    <a:lnTo>
                      <a:pt x="1382" y="1668"/>
                    </a:lnTo>
                    <a:lnTo>
                      <a:pt x="1296" y="1699"/>
                    </a:lnTo>
                    <a:cubicBezTo>
                      <a:pt x="1296" y="1699"/>
                      <a:pt x="1273" y="1607"/>
                      <a:pt x="1259" y="1699"/>
                    </a:cubicBezTo>
                    <a:lnTo>
                      <a:pt x="1240" y="1791"/>
                    </a:lnTo>
                    <a:lnTo>
                      <a:pt x="1077" y="2018"/>
                    </a:lnTo>
                    <a:lnTo>
                      <a:pt x="1181" y="2024"/>
                    </a:lnTo>
                    <a:lnTo>
                      <a:pt x="1136" y="2149"/>
                    </a:lnTo>
                    <a:cubicBezTo>
                      <a:pt x="1126" y="2126"/>
                      <a:pt x="1112" y="2108"/>
                      <a:pt x="1099" y="2173"/>
                    </a:cubicBezTo>
                    <a:lnTo>
                      <a:pt x="1099" y="2178"/>
                    </a:lnTo>
                    <a:lnTo>
                      <a:pt x="1069" y="2188"/>
                    </a:lnTo>
                    <a:cubicBezTo>
                      <a:pt x="1069" y="2188"/>
                      <a:pt x="1044" y="2075"/>
                      <a:pt x="1019" y="2188"/>
                    </a:cubicBezTo>
                    <a:lnTo>
                      <a:pt x="995" y="2300"/>
                    </a:lnTo>
                    <a:lnTo>
                      <a:pt x="794" y="2577"/>
                    </a:lnTo>
                    <a:lnTo>
                      <a:pt x="923" y="2583"/>
                    </a:lnTo>
                    <a:lnTo>
                      <a:pt x="811" y="2883"/>
                    </a:lnTo>
                    <a:lnTo>
                      <a:pt x="805" y="2885"/>
                    </a:lnTo>
                    <a:cubicBezTo>
                      <a:pt x="805" y="2885"/>
                      <a:pt x="772" y="2750"/>
                      <a:pt x="749" y="2885"/>
                    </a:cubicBezTo>
                    <a:lnTo>
                      <a:pt x="723" y="3021"/>
                    </a:lnTo>
                    <a:lnTo>
                      <a:pt x="483" y="3354"/>
                    </a:lnTo>
                    <a:lnTo>
                      <a:pt x="637" y="3360"/>
                    </a:lnTo>
                    <a:lnTo>
                      <a:pt x="661" y="3493"/>
                    </a:lnTo>
                    <a:lnTo>
                      <a:pt x="645" y="3499"/>
                    </a:lnTo>
                    <a:cubicBezTo>
                      <a:pt x="645" y="3499"/>
                      <a:pt x="608" y="3348"/>
                      <a:pt x="580" y="3499"/>
                    </a:cubicBezTo>
                    <a:lnTo>
                      <a:pt x="547" y="3653"/>
                    </a:lnTo>
                    <a:lnTo>
                      <a:pt x="391" y="3870"/>
                    </a:lnTo>
                    <a:cubicBezTo>
                      <a:pt x="375" y="3835"/>
                      <a:pt x="352" y="3806"/>
                      <a:pt x="332" y="3913"/>
                    </a:cubicBezTo>
                    <a:cubicBezTo>
                      <a:pt x="330" y="3931"/>
                      <a:pt x="328" y="3947"/>
                      <a:pt x="324" y="3962"/>
                    </a:cubicBezTo>
                    <a:lnTo>
                      <a:pt x="279" y="4023"/>
                    </a:lnTo>
                    <a:lnTo>
                      <a:pt x="312" y="4025"/>
                    </a:lnTo>
                    <a:lnTo>
                      <a:pt x="301" y="4084"/>
                    </a:lnTo>
                    <a:lnTo>
                      <a:pt x="1" y="4502"/>
                    </a:lnTo>
                    <a:lnTo>
                      <a:pt x="191" y="4512"/>
                    </a:lnTo>
                    <a:lnTo>
                      <a:pt x="267" y="4899"/>
                    </a:lnTo>
                    <a:cubicBezTo>
                      <a:pt x="267" y="4899"/>
                      <a:pt x="348" y="5058"/>
                      <a:pt x="365" y="5087"/>
                    </a:cubicBezTo>
                    <a:cubicBezTo>
                      <a:pt x="385" y="5116"/>
                      <a:pt x="348" y="5465"/>
                      <a:pt x="348" y="5465"/>
                    </a:cubicBezTo>
                    <a:cubicBezTo>
                      <a:pt x="348" y="5465"/>
                      <a:pt x="727" y="5130"/>
                      <a:pt x="680" y="5259"/>
                    </a:cubicBezTo>
                    <a:cubicBezTo>
                      <a:pt x="635" y="5386"/>
                      <a:pt x="661" y="5412"/>
                      <a:pt x="702" y="5441"/>
                    </a:cubicBezTo>
                    <a:cubicBezTo>
                      <a:pt x="743" y="5472"/>
                      <a:pt x="893" y="5568"/>
                      <a:pt x="893" y="5568"/>
                    </a:cubicBezTo>
                    <a:cubicBezTo>
                      <a:pt x="893" y="5568"/>
                      <a:pt x="1050" y="5412"/>
                      <a:pt x="1136" y="5570"/>
                    </a:cubicBezTo>
                    <a:cubicBezTo>
                      <a:pt x="1220" y="5729"/>
                      <a:pt x="1326" y="5770"/>
                      <a:pt x="1326" y="5770"/>
                    </a:cubicBezTo>
                    <a:lnTo>
                      <a:pt x="1435" y="6006"/>
                    </a:lnTo>
                    <a:cubicBezTo>
                      <a:pt x="1435" y="6006"/>
                      <a:pt x="1678" y="5866"/>
                      <a:pt x="1729" y="5875"/>
                    </a:cubicBezTo>
                    <a:cubicBezTo>
                      <a:pt x="1785" y="5885"/>
                      <a:pt x="2061" y="5918"/>
                      <a:pt x="2061" y="5918"/>
                    </a:cubicBezTo>
                    <a:cubicBezTo>
                      <a:pt x="2061" y="5918"/>
                      <a:pt x="2333" y="5965"/>
                      <a:pt x="2339" y="5928"/>
                    </a:cubicBezTo>
                    <a:cubicBezTo>
                      <a:pt x="2374" y="5785"/>
                      <a:pt x="2685" y="5881"/>
                      <a:pt x="2693" y="5905"/>
                    </a:cubicBezTo>
                    <a:cubicBezTo>
                      <a:pt x="2758" y="6130"/>
                      <a:pt x="2799" y="5891"/>
                      <a:pt x="2799" y="5891"/>
                    </a:cubicBezTo>
                    <a:lnTo>
                      <a:pt x="3059" y="5568"/>
                    </a:lnTo>
                    <a:lnTo>
                      <a:pt x="3458" y="5711"/>
                    </a:lnTo>
                    <a:lnTo>
                      <a:pt x="3751" y="5680"/>
                    </a:lnTo>
                    <a:cubicBezTo>
                      <a:pt x="3751" y="5680"/>
                      <a:pt x="3767" y="5555"/>
                      <a:pt x="3818" y="5519"/>
                    </a:cubicBezTo>
                    <a:cubicBezTo>
                      <a:pt x="3871" y="5484"/>
                      <a:pt x="3724" y="5249"/>
                      <a:pt x="3818" y="5351"/>
                    </a:cubicBezTo>
                    <a:cubicBezTo>
                      <a:pt x="3912" y="5453"/>
                      <a:pt x="4054" y="5253"/>
                      <a:pt x="4148" y="5363"/>
                    </a:cubicBezTo>
                    <a:cubicBezTo>
                      <a:pt x="4242" y="5472"/>
                      <a:pt x="4322" y="5382"/>
                      <a:pt x="4322" y="5382"/>
                    </a:cubicBezTo>
                    <a:cubicBezTo>
                      <a:pt x="4322" y="5382"/>
                      <a:pt x="4187" y="5206"/>
                      <a:pt x="4221" y="5154"/>
                    </a:cubicBezTo>
                    <a:cubicBezTo>
                      <a:pt x="4260" y="5103"/>
                      <a:pt x="4291" y="5062"/>
                      <a:pt x="4322" y="5001"/>
                    </a:cubicBezTo>
                    <a:cubicBezTo>
                      <a:pt x="4352" y="4940"/>
                      <a:pt x="4516" y="4929"/>
                      <a:pt x="4450" y="4901"/>
                    </a:cubicBezTo>
                    <a:cubicBezTo>
                      <a:pt x="4391" y="4874"/>
                      <a:pt x="4512" y="4788"/>
                      <a:pt x="4475" y="4755"/>
                    </a:cubicBezTo>
                    <a:close/>
                    <a:moveTo>
                      <a:pt x="2967" y="905"/>
                    </a:moveTo>
                    <a:cubicBezTo>
                      <a:pt x="2975" y="915"/>
                      <a:pt x="2981" y="921"/>
                      <a:pt x="2988" y="925"/>
                    </a:cubicBezTo>
                    <a:cubicBezTo>
                      <a:pt x="2981" y="923"/>
                      <a:pt x="2977" y="923"/>
                      <a:pt x="2971" y="923"/>
                    </a:cubicBezTo>
                    <a:cubicBezTo>
                      <a:pt x="2965" y="911"/>
                      <a:pt x="2961" y="901"/>
                      <a:pt x="2967" y="905"/>
                    </a:cubicBezTo>
                    <a:close/>
                    <a:moveTo>
                      <a:pt x="1621" y="956"/>
                    </a:moveTo>
                    <a:lnTo>
                      <a:pt x="1621" y="956"/>
                    </a:lnTo>
                    <a:lnTo>
                      <a:pt x="1621" y="956"/>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37"/>
              <p:cNvSpPr/>
              <p:nvPr/>
            </p:nvSpPr>
            <p:spPr>
              <a:xfrm>
                <a:off x="2810275" y="-1696564"/>
                <a:ext cx="482397" cy="955106"/>
              </a:xfrm>
              <a:custGeom>
                <a:avLst/>
                <a:gdLst/>
                <a:ahLst/>
                <a:cxnLst/>
                <a:rect l="l" t="t" r="r" b="b"/>
                <a:pathLst>
                  <a:path w="2888" h="5718" extrusionOk="0">
                    <a:moveTo>
                      <a:pt x="1733" y="5717"/>
                    </a:moveTo>
                    <a:lnTo>
                      <a:pt x="2028" y="5686"/>
                    </a:lnTo>
                    <a:cubicBezTo>
                      <a:pt x="2028" y="5686"/>
                      <a:pt x="2044" y="5559"/>
                      <a:pt x="2095" y="5525"/>
                    </a:cubicBezTo>
                    <a:cubicBezTo>
                      <a:pt x="2149" y="5488"/>
                      <a:pt x="1999" y="5253"/>
                      <a:pt x="2095" y="5355"/>
                    </a:cubicBezTo>
                    <a:cubicBezTo>
                      <a:pt x="2190" y="5457"/>
                      <a:pt x="2331" y="5259"/>
                      <a:pt x="2425" y="5369"/>
                    </a:cubicBezTo>
                    <a:cubicBezTo>
                      <a:pt x="2519" y="5476"/>
                      <a:pt x="2599" y="5386"/>
                      <a:pt x="2599" y="5386"/>
                    </a:cubicBezTo>
                    <a:cubicBezTo>
                      <a:pt x="2599" y="5386"/>
                      <a:pt x="2464" y="5210"/>
                      <a:pt x="2498" y="5158"/>
                    </a:cubicBezTo>
                    <a:cubicBezTo>
                      <a:pt x="2537" y="5107"/>
                      <a:pt x="2568" y="5066"/>
                      <a:pt x="2599" y="5005"/>
                    </a:cubicBezTo>
                    <a:cubicBezTo>
                      <a:pt x="2629" y="4944"/>
                      <a:pt x="2793" y="4933"/>
                      <a:pt x="2726" y="4905"/>
                    </a:cubicBezTo>
                    <a:cubicBezTo>
                      <a:pt x="2660" y="4874"/>
                      <a:pt x="2777" y="4788"/>
                      <a:pt x="2742" y="4753"/>
                    </a:cubicBezTo>
                    <a:cubicBezTo>
                      <a:pt x="2705" y="4721"/>
                      <a:pt x="2887" y="4422"/>
                      <a:pt x="2887" y="4422"/>
                    </a:cubicBezTo>
                    <a:lnTo>
                      <a:pt x="2715" y="4381"/>
                    </a:lnTo>
                    <a:lnTo>
                      <a:pt x="2699" y="4293"/>
                    </a:lnTo>
                    <a:cubicBezTo>
                      <a:pt x="2699" y="4293"/>
                      <a:pt x="2807" y="4293"/>
                      <a:pt x="2582" y="4219"/>
                    </a:cubicBezTo>
                    <a:cubicBezTo>
                      <a:pt x="2560" y="4211"/>
                      <a:pt x="2541" y="4205"/>
                      <a:pt x="2521" y="4197"/>
                    </a:cubicBezTo>
                    <a:cubicBezTo>
                      <a:pt x="2550" y="4109"/>
                      <a:pt x="2648" y="3951"/>
                      <a:pt x="2648" y="3951"/>
                    </a:cubicBezTo>
                    <a:lnTo>
                      <a:pt x="2494" y="3915"/>
                    </a:lnTo>
                    <a:lnTo>
                      <a:pt x="2478" y="3839"/>
                    </a:lnTo>
                    <a:cubicBezTo>
                      <a:pt x="2478" y="3839"/>
                      <a:pt x="2576" y="3839"/>
                      <a:pt x="2376" y="3771"/>
                    </a:cubicBezTo>
                    <a:cubicBezTo>
                      <a:pt x="2331" y="3757"/>
                      <a:pt x="2290" y="3743"/>
                      <a:pt x="2255" y="3724"/>
                    </a:cubicBezTo>
                    <a:cubicBezTo>
                      <a:pt x="2300" y="3704"/>
                      <a:pt x="2353" y="3696"/>
                      <a:pt x="2314" y="3677"/>
                    </a:cubicBezTo>
                    <a:cubicBezTo>
                      <a:pt x="2261" y="3655"/>
                      <a:pt x="2357" y="3585"/>
                      <a:pt x="2327" y="3557"/>
                    </a:cubicBezTo>
                    <a:cubicBezTo>
                      <a:pt x="2296" y="3530"/>
                      <a:pt x="2443" y="3289"/>
                      <a:pt x="2443" y="3289"/>
                    </a:cubicBezTo>
                    <a:lnTo>
                      <a:pt x="2304" y="3258"/>
                    </a:lnTo>
                    <a:lnTo>
                      <a:pt x="2290" y="3190"/>
                    </a:lnTo>
                    <a:cubicBezTo>
                      <a:pt x="2290" y="3190"/>
                      <a:pt x="2376" y="3190"/>
                      <a:pt x="2198" y="3131"/>
                    </a:cubicBezTo>
                    <a:cubicBezTo>
                      <a:pt x="2089" y="3094"/>
                      <a:pt x="2020" y="3053"/>
                      <a:pt x="1985" y="3027"/>
                    </a:cubicBezTo>
                    <a:cubicBezTo>
                      <a:pt x="2038" y="2990"/>
                      <a:pt x="2163" y="2951"/>
                      <a:pt x="2128" y="2935"/>
                    </a:cubicBezTo>
                    <a:cubicBezTo>
                      <a:pt x="2085" y="2912"/>
                      <a:pt x="2057" y="2765"/>
                      <a:pt x="2030" y="2742"/>
                    </a:cubicBezTo>
                    <a:cubicBezTo>
                      <a:pt x="2005" y="2720"/>
                      <a:pt x="2128" y="2521"/>
                      <a:pt x="2128" y="2521"/>
                    </a:cubicBezTo>
                    <a:lnTo>
                      <a:pt x="2030" y="2499"/>
                    </a:lnTo>
                    <a:cubicBezTo>
                      <a:pt x="2036" y="2491"/>
                      <a:pt x="2038" y="2487"/>
                      <a:pt x="2038" y="2487"/>
                    </a:cubicBezTo>
                    <a:lnTo>
                      <a:pt x="2009" y="2480"/>
                    </a:lnTo>
                    <a:lnTo>
                      <a:pt x="2003" y="2437"/>
                    </a:lnTo>
                    <a:cubicBezTo>
                      <a:pt x="2003" y="2437"/>
                      <a:pt x="2077" y="2437"/>
                      <a:pt x="1926" y="2388"/>
                    </a:cubicBezTo>
                    <a:cubicBezTo>
                      <a:pt x="1885" y="2376"/>
                      <a:pt x="1852" y="2362"/>
                      <a:pt x="1823" y="2347"/>
                    </a:cubicBezTo>
                    <a:cubicBezTo>
                      <a:pt x="1854" y="2333"/>
                      <a:pt x="1876" y="2323"/>
                      <a:pt x="1860" y="2315"/>
                    </a:cubicBezTo>
                    <a:cubicBezTo>
                      <a:pt x="1823" y="2300"/>
                      <a:pt x="1801" y="2178"/>
                      <a:pt x="1780" y="2159"/>
                    </a:cubicBezTo>
                    <a:cubicBezTo>
                      <a:pt x="1760" y="2139"/>
                      <a:pt x="1860" y="1977"/>
                      <a:pt x="1860" y="1977"/>
                    </a:cubicBezTo>
                    <a:lnTo>
                      <a:pt x="1766" y="1957"/>
                    </a:lnTo>
                    <a:lnTo>
                      <a:pt x="1758" y="1908"/>
                    </a:lnTo>
                    <a:cubicBezTo>
                      <a:pt x="1758" y="1908"/>
                      <a:pt x="1815" y="1908"/>
                      <a:pt x="1692" y="1867"/>
                    </a:cubicBezTo>
                    <a:cubicBezTo>
                      <a:pt x="1641" y="1850"/>
                      <a:pt x="1604" y="1832"/>
                      <a:pt x="1576" y="1813"/>
                    </a:cubicBezTo>
                    <a:cubicBezTo>
                      <a:pt x="1590" y="1805"/>
                      <a:pt x="1598" y="1799"/>
                      <a:pt x="1588" y="1795"/>
                    </a:cubicBezTo>
                    <a:cubicBezTo>
                      <a:pt x="1559" y="1783"/>
                      <a:pt x="1541" y="1689"/>
                      <a:pt x="1527" y="1670"/>
                    </a:cubicBezTo>
                    <a:cubicBezTo>
                      <a:pt x="1510" y="1656"/>
                      <a:pt x="1588" y="1527"/>
                      <a:pt x="1588" y="1527"/>
                    </a:cubicBezTo>
                    <a:lnTo>
                      <a:pt x="1514" y="1509"/>
                    </a:lnTo>
                    <a:lnTo>
                      <a:pt x="1506" y="1472"/>
                    </a:lnTo>
                    <a:cubicBezTo>
                      <a:pt x="1506" y="1472"/>
                      <a:pt x="1553" y="1472"/>
                      <a:pt x="1455" y="1441"/>
                    </a:cubicBezTo>
                    <a:cubicBezTo>
                      <a:pt x="1447" y="1437"/>
                      <a:pt x="1443" y="1435"/>
                      <a:pt x="1435" y="1433"/>
                    </a:cubicBezTo>
                    <a:cubicBezTo>
                      <a:pt x="1467" y="1414"/>
                      <a:pt x="1527" y="1394"/>
                      <a:pt x="1506" y="1386"/>
                    </a:cubicBezTo>
                    <a:cubicBezTo>
                      <a:pt x="1482" y="1374"/>
                      <a:pt x="1465" y="1290"/>
                      <a:pt x="1451" y="1277"/>
                    </a:cubicBezTo>
                    <a:cubicBezTo>
                      <a:pt x="1435" y="1263"/>
                      <a:pt x="1506" y="1148"/>
                      <a:pt x="1506" y="1148"/>
                    </a:cubicBezTo>
                    <a:lnTo>
                      <a:pt x="1439" y="1134"/>
                    </a:lnTo>
                    <a:lnTo>
                      <a:pt x="1433" y="1099"/>
                    </a:lnTo>
                    <a:cubicBezTo>
                      <a:pt x="1433" y="1099"/>
                      <a:pt x="1475" y="1099"/>
                      <a:pt x="1388" y="1069"/>
                    </a:cubicBezTo>
                    <a:cubicBezTo>
                      <a:pt x="1302" y="1042"/>
                      <a:pt x="1271" y="1005"/>
                      <a:pt x="1271" y="1005"/>
                    </a:cubicBezTo>
                    <a:cubicBezTo>
                      <a:pt x="1271" y="1005"/>
                      <a:pt x="1289" y="956"/>
                      <a:pt x="1269" y="934"/>
                    </a:cubicBezTo>
                    <a:cubicBezTo>
                      <a:pt x="1273" y="934"/>
                      <a:pt x="1275" y="930"/>
                      <a:pt x="1281" y="921"/>
                    </a:cubicBezTo>
                    <a:cubicBezTo>
                      <a:pt x="1291" y="901"/>
                      <a:pt x="1385" y="874"/>
                      <a:pt x="1363" y="864"/>
                    </a:cubicBezTo>
                    <a:cubicBezTo>
                      <a:pt x="1340" y="854"/>
                      <a:pt x="1326" y="780"/>
                      <a:pt x="1314" y="768"/>
                    </a:cubicBezTo>
                    <a:cubicBezTo>
                      <a:pt x="1302" y="756"/>
                      <a:pt x="1363" y="657"/>
                      <a:pt x="1363" y="657"/>
                    </a:cubicBezTo>
                    <a:lnTo>
                      <a:pt x="1304" y="645"/>
                    </a:lnTo>
                    <a:lnTo>
                      <a:pt x="1300" y="614"/>
                    </a:lnTo>
                    <a:cubicBezTo>
                      <a:pt x="1300" y="614"/>
                      <a:pt x="1334" y="614"/>
                      <a:pt x="1261" y="588"/>
                    </a:cubicBezTo>
                    <a:cubicBezTo>
                      <a:pt x="1183" y="563"/>
                      <a:pt x="1158" y="533"/>
                      <a:pt x="1158" y="533"/>
                    </a:cubicBezTo>
                    <a:cubicBezTo>
                      <a:pt x="1158" y="533"/>
                      <a:pt x="1187" y="459"/>
                      <a:pt x="1126" y="459"/>
                    </a:cubicBezTo>
                    <a:cubicBezTo>
                      <a:pt x="1101" y="459"/>
                      <a:pt x="1079" y="459"/>
                      <a:pt x="1058" y="455"/>
                    </a:cubicBezTo>
                    <a:cubicBezTo>
                      <a:pt x="1068" y="432"/>
                      <a:pt x="1087" y="402"/>
                      <a:pt x="1087" y="402"/>
                    </a:cubicBezTo>
                    <a:lnTo>
                      <a:pt x="1046" y="391"/>
                    </a:lnTo>
                    <a:lnTo>
                      <a:pt x="1040" y="371"/>
                    </a:lnTo>
                    <a:cubicBezTo>
                      <a:pt x="1040" y="371"/>
                      <a:pt x="1066" y="371"/>
                      <a:pt x="1013" y="353"/>
                    </a:cubicBezTo>
                    <a:cubicBezTo>
                      <a:pt x="958" y="336"/>
                      <a:pt x="937" y="312"/>
                      <a:pt x="937" y="312"/>
                    </a:cubicBezTo>
                    <a:cubicBezTo>
                      <a:pt x="937" y="312"/>
                      <a:pt x="958" y="261"/>
                      <a:pt x="915" y="261"/>
                    </a:cubicBezTo>
                    <a:lnTo>
                      <a:pt x="901" y="261"/>
                    </a:lnTo>
                    <a:cubicBezTo>
                      <a:pt x="901" y="259"/>
                      <a:pt x="896" y="256"/>
                      <a:pt x="896" y="256"/>
                    </a:cubicBezTo>
                    <a:cubicBezTo>
                      <a:pt x="892" y="250"/>
                      <a:pt x="923" y="199"/>
                      <a:pt x="923" y="199"/>
                    </a:cubicBezTo>
                    <a:lnTo>
                      <a:pt x="894" y="193"/>
                    </a:lnTo>
                    <a:lnTo>
                      <a:pt x="892" y="177"/>
                    </a:lnTo>
                    <a:cubicBezTo>
                      <a:pt x="892" y="177"/>
                      <a:pt x="911" y="177"/>
                      <a:pt x="872" y="164"/>
                    </a:cubicBezTo>
                    <a:cubicBezTo>
                      <a:pt x="833" y="152"/>
                      <a:pt x="821" y="136"/>
                      <a:pt x="821" y="136"/>
                    </a:cubicBezTo>
                    <a:cubicBezTo>
                      <a:pt x="821" y="136"/>
                      <a:pt x="835" y="97"/>
                      <a:pt x="802" y="97"/>
                    </a:cubicBezTo>
                    <a:cubicBezTo>
                      <a:pt x="772" y="97"/>
                      <a:pt x="743" y="93"/>
                      <a:pt x="739" y="97"/>
                    </a:cubicBezTo>
                    <a:lnTo>
                      <a:pt x="686" y="70"/>
                    </a:lnTo>
                    <a:lnTo>
                      <a:pt x="651" y="31"/>
                    </a:lnTo>
                    <a:lnTo>
                      <a:pt x="620" y="31"/>
                    </a:lnTo>
                    <a:lnTo>
                      <a:pt x="606" y="31"/>
                    </a:lnTo>
                    <a:lnTo>
                      <a:pt x="606" y="31"/>
                    </a:lnTo>
                    <a:lnTo>
                      <a:pt x="586" y="31"/>
                    </a:lnTo>
                    <a:cubicBezTo>
                      <a:pt x="538" y="31"/>
                      <a:pt x="547" y="33"/>
                      <a:pt x="526" y="52"/>
                    </a:cubicBezTo>
                    <a:cubicBezTo>
                      <a:pt x="506" y="70"/>
                      <a:pt x="467" y="70"/>
                      <a:pt x="467" y="70"/>
                    </a:cubicBezTo>
                    <a:cubicBezTo>
                      <a:pt x="467" y="70"/>
                      <a:pt x="426" y="19"/>
                      <a:pt x="414" y="31"/>
                    </a:cubicBezTo>
                    <a:cubicBezTo>
                      <a:pt x="401" y="44"/>
                      <a:pt x="414" y="1"/>
                      <a:pt x="389" y="29"/>
                    </a:cubicBezTo>
                    <a:cubicBezTo>
                      <a:pt x="363" y="56"/>
                      <a:pt x="358" y="42"/>
                      <a:pt x="334" y="66"/>
                    </a:cubicBezTo>
                    <a:cubicBezTo>
                      <a:pt x="311" y="93"/>
                      <a:pt x="313" y="93"/>
                      <a:pt x="291" y="93"/>
                    </a:cubicBezTo>
                    <a:lnTo>
                      <a:pt x="266" y="93"/>
                    </a:lnTo>
                    <a:cubicBezTo>
                      <a:pt x="281" y="522"/>
                      <a:pt x="649" y="983"/>
                      <a:pt x="894" y="1359"/>
                    </a:cubicBezTo>
                    <a:cubicBezTo>
                      <a:pt x="1099" y="1691"/>
                      <a:pt x="332" y="1922"/>
                      <a:pt x="461" y="2229"/>
                    </a:cubicBezTo>
                    <a:cubicBezTo>
                      <a:pt x="512" y="2382"/>
                      <a:pt x="1228" y="2407"/>
                      <a:pt x="1048" y="2740"/>
                    </a:cubicBezTo>
                    <a:cubicBezTo>
                      <a:pt x="870" y="3098"/>
                      <a:pt x="332" y="3072"/>
                      <a:pt x="154" y="3481"/>
                    </a:cubicBezTo>
                    <a:cubicBezTo>
                      <a:pt x="563" y="3661"/>
                      <a:pt x="1023" y="3532"/>
                      <a:pt x="1457" y="3661"/>
                    </a:cubicBezTo>
                    <a:cubicBezTo>
                      <a:pt x="1099" y="3941"/>
                      <a:pt x="536" y="3865"/>
                      <a:pt x="256" y="4275"/>
                    </a:cubicBezTo>
                    <a:cubicBezTo>
                      <a:pt x="434" y="4299"/>
                      <a:pt x="614" y="4299"/>
                      <a:pt x="768" y="4402"/>
                    </a:cubicBezTo>
                    <a:cubicBezTo>
                      <a:pt x="946" y="4530"/>
                      <a:pt x="1074" y="4760"/>
                      <a:pt x="870" y="4940"/>
                    </a:cubicBezTo>
                    <a:cubicBezTo>
                      <a:pt x="588" y="5144"/>
                      <a:pt x="256" y="5144"/>
                      <a:pt x="0" y="5349"/>
                    </a:cubicBezTo>
                    <a:cubicBezTo>
                      <a:pt x="410" y="5400"/>
                      <a:pt x="870" y="5424"/>
                      <a:pt x="1201" y="5680"/>
                    </a:cubicBezTo>
                    <a:cubicBezTo>
                      <a:pt x="1210" y="5686"/>
                      <a:pt x="1214" y="5690"/>
                      <a:pt x="1222" y="5699"/>
                    </a:cubicBezTo>
                    <a:lnTo>
                      <a:pt x="1326" y="5566"/>
                    </a:lnTo>
                    <a:close/>
                    <a:moveTo>
                      <a:pt x="1242" y="923"/>
                    </a:moveTo>
                    <a:cubicBezTo>
                      <a:pt x="1236" y="909"/>
                      <a:pt x="1232" y="901"/>
                      <a:pt x="1238" y="905"/>
                    </a:cubicBezTo>
                    <a:cubicBezTo>
                      <a:pt x="1246" y="915"/>
                      <a:pt x="1252" y="921"/>
                      <a:pt x="1259" y="925"/>
                    </a:cubicBezTo>
                    <a:cubicBezTo>
                      <a:pt x="1252" y="925"/>
                      <a:pt x="1248" y="925"/>
                      <a:pt x="1242" y="923"/>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199" name="Google Shape;3199;p37"/>
          <p:cNvSpPr txBox="1">
            <a:spLocks noGrp="1"/>
          </p:cNvSpPr>
          <p:nvPr>
            <p:ph type="ctrTitle"/>
          </p:nvPr>
        </p:nvSpPr>
        <p:spPr>
          <a:xfrm>
            <a:off x="546839" y="275419"/>
            <a:ext cx="5100224" cy="1791000"/>
          </a:xfrm>
          <a:prstGeom prst="rect">
            <a:avLst/>
          </a:prstGeom>
        </p:spPr>
        <p:txBody>
          <a:bodyPr spcFirstLastPara="1" wrap="square" lIns="91425" tIns="91425" rIns="91425" bIns="91425" anchor="t" anchorCtr="0">
            <a:noAutofit/>
          </a:bodyPr>
          <a:lstStyle/>
          <a:p>
            <a:r>
              <a:rPr lang="en" sz="3600" b="0" dirty="0">
                <a:solidFill>
                  <a:srgbClr val="333233"/>
                </a:solidFill>
              </a:rPr>
              <a:t>Diseño de un Carrito analizador de Infraestructura de una mina y detector de CO2</a:t>
            </a:r>
            <a:endParaRPr lang="en-US" sz="3600" dirty="0"/>
          </a:p>
        </p:txBody>
      </p:sp>
      <p:sp>
        <p:nvSpPr>
          <p:cNvPr id="3200" name="Google Shape;3200;p37"/>
          <p:cNvSpPr txBox="1">
            <a:spLocks noGrp="1"/>
          </p:cNvSpPr>
          <p:nvPr>
            <p:ph type="subTitle" idx="1"/>
          </p:nvPr>
        </p:nvSpPr>
        <p:spPr>
          <a:xfrm>
            <a:off x="546938" y="2955236"/>
            <a:ext cx="4363800" cy="1557129"/>
          </a:xfrm>
          <a:prstGeom prst="rect">
            <a:avLst/>
          </a:prstGeom>
        </p:spPr>
        <p:txBody>
          <a:bodyPr spcFirstLastPara="1" wrap="square" lIns="91425" tIns="91425" rIns="91425" bIns="91425" anchor="ctr" anchorCtr="0">
            <a:noAutofit/>
          </a:bodyPr>
          <a:lstStyle/>
          <a:p>
            <a:pPr>
              <a:lnSpc>
                <a:spcPct val="114999"/>
              </a:lnSpc>
            </a:pPr>
            <a:r>
              <a:rPr lang="en" b="1" dirty="0">
                <a:solidFill>
                  <a:srgbClr val="333233"/>
                </a:solidFill>
              </a:rPr>
              <a:t>Chagua Tasaico Alexis Magno </a:t>
            </a:r>
            <a:endParaRPr lang="en-US" b="1" dirty="0"/>
          </a:p>
          <a:p>
            <a:pPr>
              <a:lnSpc>
                <a:spcPct val="114999"/>
              </a:lnSpc>
            </a:pPr>
            <a:r>
              <a:rPr lang="en" b="1" dirty="0">
                <a:solidFill>
                  <a:srgbClr val="333233"/>
                </a:solidFill>
              </a:rPr>
              <a:t>Rodriguez Tapia Gerardo Gabriel </a:t>
            </a:r>
            <a:endParaRPr lang="en" b="1" dirty="0"/>
          </a:p>
          <a:p>
            <a:pPr>
              <a:lnSpc>
                <a:spcPct val="114999"/>
              </a:lnSpc>
            </a:pPr>
            <a:r>
              <a:rPr lang="en" b="1" dirty="0">
                <a:solidFill>
                  <a:srgbClr val="333233"/>
                </a:solidFill>
              </a:rPr>
              <a:t>Santibañez Pastor Jose Alexander </a:t>
            </a:r>
            <a:endParaRPr lang="en" b="1" dirty="0"/>
          </a:p>
          <a:p>
            <a:pPr marL="0" indent="0">
              <a:lnSpc>
                <a:spcPct val="114999"/>
              </a:lnSpc>
            </a:pPr>
            <a:r>
              <a:rPr lang="en" b="1" dirty="0">
                <a:solidFill>
                  <a:srgbClr val="333233"/>
                </a:solidFill>
              </a:rPr>
              <a:t>    Stheveen Slittleb Vicente </a:t>
            </a:r>
            <a:r>
              <a:rPr lang="en" b="1" dirty="0" smtClean="0">
                <a:solidFill>
                  <a:srgbClr val="333233"/>
                </a:solidFill>
              </a:rPr>
              <a:t>Balxazar</a:t>
            </a:r>
          </a:p>
          <a:p>
            <a:pPr marL="0" indent="0">
              <a:lnSpc>
                <a:spcPct val="114999"/>
              </a:lnSpc>
            </a:pPr>
            <a:r>
              <a:rPr lang="en" b="1" dirty="0">
                <a:solidFill>
                  <a:srgbClr val="333233"/>
                </a:solidFill>
              </a:rPr>
              <a:t> </a:t>
            </a:r>
            <a:r>
              <a:rPr lang="en" b="1" dirty="0" smtClean="0">
                <a:solidFill>
                  <a:srgbClr val="333233"/>
                </a:solidFill>
              </a:rPr>
              <a:t>  Girón Aguilar Aron Neil</a:t>
            </a:r>
            <a:endParaRPr lang="en" b="1" dirty="0" smtClean="0">
              <a:solidFill>
                <a:srgbClr val="333233"/>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826">
          <a:extLst>
            <a:ext uri="{FF2B5EF4-FFF2-40B4-BE49-F238E27FC236}">
              <a16:creationId xmlns:a16="http://schemas.microsoft.com/office/drawing/2014/main" id="{A086C813-8E10-5B73-4C90-94ECCA6598D9}"/>
            </a:ext>
          </a:extLst>
        </p:cNvPr>
        <p:cNvGrpSpPr/>
        <p:nvPr/>
      </p:nvGrpSpPr>
      <p:grpSpPr>
        <a:xfrm>
          <a:off x="0" y="0"/>
          <a:ext cx="0" cy="0"/>
          <a:chOff x="0" y="0"/>
          <a:chExt cx="0" cy="0"/>
        </a:xfrm>
      </p:grpSpPr>
      <p:sp>
        <p:nvSpPr>
          <p:cNvPr id="4827" name="Google Shape;4827;p45">
            <a:extLst>
              <a:ext uri="{FF2B5EF4-FFF2-40B4-BE49-F238E27FC236}">
                <a16:creationId xmlns:a16="http://schemas.microsoft.com/office/drawing/2014/main" id="{E594EF81-34DD-FCE5-DA3F-2CCEC79E3E96}"/>
              </a:ext>
            </a:extLst>
          </p:cNvPr>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r>
              <a:rPr lang="en" b="0"/>
              <a:t>Diagrama de Gantt</a:t>
            </a:r>
            <a:endParaRPr lang="en-US"/>
          </a:p>
        </p:txBody>
      </p:sp>
      <p:pic>
        <p:nvPicPr>
          <p:cNvPr id="2" name="Picture 1">
            <a:extLst>
              <a:ext uri="{FF2B5EF4-FFF2-40B4-BE49-F238E27FC236}">
                <a16:creationId xmlns:a16="http://schemas.microsoft.com/office/drawing/2014/main" id="{A6C447EC-FD70-2BD2-A641-03FB3AE25A6C}"/>
              </a:ext>
            </a:extLst>
          </p:cNvPr>
          <p:cNvPicPr>
            <a:picLocks noChangeAspect="1"/>
          </p:cNvPicPr>
          <p:nvPr/>
        </p:nvPicPr>
        <p:blipFill>
          <a:blip r:embed="rId3"/>
          <a:stretch>
            <a:fillRect/>
          </a:stretch>
        </p:blipFill>
        <p:spPr>
          <a:xfrm>
            <a:off x="607671" y="1667748"/>
            <a:ext cx="7935893" cy="2516952"/>
          </a:xfrm>
          <a:prstGeom prst="rect">
            <a:avLst/>
          </a:prstGeom>
        </p:spPr>
      </p:pic>
    </p:spTree>
    <p:extLst>
      <p:ext uri="{BB962C8B-B14F-4D97-AF65-F5344CB8AC3E}">
        <p14:creationId xmlns:p14="http://schemas.microsoft.com/office/powerpoint/2010/main" val="27728078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826">
          <a:extLst>
            <a:ext uri="{FF2B5EF4-FFF2-40B4-BE49-F238E27FC236}">
              <a16:creationId xmlns:a16="http://schemas.microsoft.com/office/drawing/2014/main" id="{A086C813-8E10-5B73-4C90-94ECCA6598D9}"/>
            </a:ext>
          </a:extLst>
        </p:cNvPr>
        <p:cNvGrpSpPr/>
        <p:nvPr/>
      </p:nvGrpSpPr>
      <p:grpSpPr>
        <a:xfrm>
          <a:off x="0" y="0"/>
          <a:ext cx="0" cy="0"/>
          <a:chOff x="0" y="0"/>
          <a:chExt cx="0" cy="0"/>
        </a:xfrm>
      </p:grpSpPr>
      <p:grpSp>
        <p:nvGrpSpPr>
          <p:cNvPr id="5" name="Google Shape;7351;p71"/>
          <p:cNvGrpSpPr/>
          <p:nvPr/>
        </p:nvGrpSpPr>
        <p:grpSpPr>
          <a:xfrm>
            <a:off x="5869393" y="1083376"/>
            <a:ext cx="2255925" cy="1846910"/>
            <a:chOff x="4728200" y="2170675"/>
            <a:chExt cx="3135842" cy="2567292"/>
          </a:xfrm>
        </p:grpSpPr>
        <p:sp>
          <p:nvSpPr>
            <p:cNvPr id="6" name="Google Shape;7352;p71"/>
            <p:cNvSpPr/>
            <p:nvPr/>
          </p:nvSpPr>
          <p:spPr>
            <a:xfrm>
              <a:off x="4728200" y="3354600"/>
              <a:ext cx="2872254" cy="1383367"/>
            </a:xfrm>
            <a:custGeom>
              <a:avLst/>
              <a:gdLst/>
              <a:ahLst/>
              <a:cxnLst/>
              <a:rect l="l" t="t" r="r" b="b"/>
              <a:pathLst>
                <a:path w="21041" h="10134" extrusionOk="0">
                  <a:moveTo>
                    <a:pt x="7176" y="0"/>
                  </a:moveTo>
                  <a:cubicBezTo>
                    <a:pt x="7168" y="0"/>
                    <a:pt x="7134" y="18"/>
                    <a:pt x="7067" y="56"/>
                  </a:cubicBezTo>
                  <a:lnTo>
                    <a:pt x="7103" y="66"/>
                  </a:lnTo>
                  <a:lnTo>
                    <a:pt x="7103" y="66"/>
                  </a:lnTo>
                  <a:cubicBezTo>
                    <a:pt x="7158" y="23"/>
                    <a:pt x="7184" y="0"/>
                    <a:pt x="7176" y="0"/>
                  </a:cubicBezTo>
                  <a:close/>
                  <a:moveTo>
                    <a:pt x="7103" y="66"/>
                  </a:moveTo>
                  <a:cubicBezTo>
                    <a:pt x="6340" y="676"/>
                    <a:pt x="0" y="5374"/>
                    <a:pt x="4532" y="8807"/>
                  </a:cubicBezTo>
                  <a:cubicBezTo>
                    <a:pt x="5798" y="9764"/>
                    <a:pt x="7233" y="10133"/>
                    <a:pt x="8694" y="10133"/>
                  </a:cubicBezTo>
                  <a:cubicBezTo>
                    <a:pt x="13624" y="10133"/>
                    <a:pt x="18847" y="5927"/>
                    <a:pt x="18847" y="5927"/>
                  </a:cubicBezTo>
                  <a:lnTo>
                    <a:pt x="21040" y="4017"/>
                  </a:lnTo>
                  <a:lnTo>
                    <a:pt x="7103" y="66"/>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7353;p71"/>
            <p:cNvSpPr/>
            <p:nvPr/>
          </p:nvSpPr>
          <p:spPr>
            <a:xfrm>
              <a:off x="4729702" y="3312965"/>
              <a:ext cx="2571392" cy="1383230"/>
            </a:xfrm>
            <a:custGeom>
              <a:avLst/>
              <a:gdLst/>
              <a:ahLst/>
              <a:cxnLst/>
              <a:rect l="l" t="t" r="r" b="b"/>
              <a:pathLst>
                <a:path w="18837" h="10133" extrusionOk="0">
                  <a:moveTo>
                    <a:pt x="7165" y="0"/>
                  </a:moveTo>
                  <a:cubicBezTo>
                    <a:pt x="7157" y="0"/>
                    <a:pt x="7123" y="18"/>
                    <a:pt x="7056" y="56"/>
                  </a:cubicBezTo>
                  <a:lnTo>
                    <a:pt x="7086" y="71"/>
                  </a:lnTo>
                  <a:lnTo>
                    <a:pt x="7086" y="71"/>
                  </a:lnTo>
                  <a:cubicBezTo>
                    <a:pt x="7145" y="25"/>
                    <a:pt x="7173" y="0"/>
                    <a:pt x="7165" y="0"/>
                  </a:cubicBezTo>
                  <a:close/>
                  <a:moveTo>
                    <a:pt x="7086" y="71"/>
                  </a:moveTo>
                  <a:cubicBezTo>
                    <a:pt x="6296" y="700"/>
                    <a:pt x="1" y="5383"/>
                    <a:pt x="4521" y="8806"/>
                  </a:cubicBezTo>
                  <a:cubicBezTo>
                    <a:pt x="5787" y="9763"/>
                    <a:pt x="7223" y="10133"/>
                    <a:pt x="8684" y="10133"/>
                  </a:cubicBezTo>
                  <a:cubicBezTo>
                    <a:pt x="13614" y="10133"/>
                    <a:pt x="18836" y="5927"/>
                    <a:pt x="18836" y="5927"/>
                  </a:cubicBezTo>
                  <a:lnTo>
                    <a:pt x="7086" y="7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7354;p71"/>
            <p:cNvSpPr/>
            <p:nvPr/>
          </p:nvSpPr>
          <p:spPr>
            <a:xfrm>
              <a:off x="5296069" y="2170675"/>
              <a:ext cx="2299605" cy="2302609"/>
            </a:xfrm>
            <a:custGeom>
              <a:avLst/>
              <a:gdLst/>
              <a:ahLst/>
              <a:cxnLst/>
              <a:rect l="l" t="t" r="r" b="b"/>
              <a:pathLst>
                <a:path w="16846" h="16868" extrusionOk="0">
                  <a:moveTo>
                    <a:pt x="9339" y="0"/>
                  </a:moveTo>
                  <a:cubicBezTo>
                    <a:pt x="9179" y="0"/>
                    <a:pt x="9013" y="6"/>
                    <a:pt x="8851" y="11"/>
                  </a:cubicBezTo>
                  <a:cubicBezTo>
                    <a:pt x="8829" y="11"/>
                    <a:pt x="8813" y="16"/>
                    <a:pt x="8790" y="16"/>
                  </a:cubicBezTo>
                  <a:cubicBezTo>
                    <a:pt x="8624" y="25"/>
                    <a:pt x="8452" y="43"/>
                    <a:pt x="8285" y="60"/>
                  </a:cubicBezTo>
                  <a:cubicBezTo>
                    <a:pt x="8274" y="60"/>
                    <a:pt x="8263" y="65"/>
                    <a:pt x="8256" y="65"/>
                  </a:cubicBezTo>
                  <a:cubicBezTo>
                    <a:pt x="8240" y="76"/>
                    <a:pt x="8218" y="82"/>
                    <a:pt x="8202" y="93"/>
                  </a:cubicBezTo>
                  <a:cubicBezTo>
                    <a:pt x="7714" y="242"/>
                    <a:pt x="6598" y="553"/>
                    <a:pt x="5367" y="1269"/>
                  </a:cubicBezTo>
                  <a:cubicBezTo>
                    <a:pt x="2925" y="2691"/>
                    <a:pt x="0" y="5716"/>
                    <a:pt x="501" y="12247"/>
                  </a:cubicBezTo>
                  <a:cubicBezTo>
                    <a:pt x="590" y="12447"/>
                    <a:pt x="684" y="12646"/>
                    <a:pt x="789" y="12851"/>
                  </a:cubicBezTo>
                  <a:cubicBezTo>
                    <a:pt x="873" y="13013"/>
                    <a:pt x="956" y="13179"/>
                    <a:pt x="1049" y="13345"/>
                  </a:cubicBezTo>
                  <a:cubicBezTo>
                    <a:pt x="1077" y="13406"/>
                    <a:pt x="1111" y="13462"/>
                    <a:pt x="1143" y="13523"/>
                  </a:cubicBezTo>
                  <a:cubicBezTo>
                    <a:pt x="2064" y="14371"/>
                    <a:pt x="3085" y="15231"/>
                    <a:pt x="4217" y="15864"/>
                  </a:cubicBezTo>
                  <a:cubicBezTo>
                    <a:pt x="4289" y="15909"/>
                    <a:pt x="4361" y="15942"/>
                    <a:pt x="4433" y="15981"/>
                  </a:cubicBezTo>
                  <a:cubicBezTo>
                    <a:pt x="4545" y="16036"/>
                    <a:pt x="4655" y="16092"/>
                    <a:pt x="4766" y="16142"/>
                  </a:cubicBezTo>
                  <a:cubicBezTo>
                    <a:pt x="4838" y="16175"/>
                    <a:pt x="4904" y="16209"/>
                    <a:pt x="4976" y="16241"/>
                  </a:cubicBezTo>
                  <a:cubicBezTo>
                    <a:pt x="5060" y="16281"/>
                    <a:pt x="5143" y="16314"/>
                    <a:pt x="5227" y="16348"/>
                  </a:cubicBezTo>
                  <a:cubicBezTo>
                    <a:pt x="5310" y="16381"/>
                    <a:pt x="5398" y="16414"/>
                    <a:pt x="5482" y="16442"/>
                  </a:cubicBezTo>
                  <a:cubicBezTo>
                    <a:pt x="5549" y="16470"/>
                    <a:pt x="5615" y="16492"/>
                    <a:pt x="5682" y="16508"/>
                  </a:cubicBezTo>
                  <a:cubicBezTo>
                    <a:pt x="5688" y="16514"/>
                    <a:pt x="5693" y="16514"/>
                    <a:pt x="5693" y="16514"/>
                  </a:cubicBezTo>
                  <a:cubicBezTo>
                    <a:pt x="5725" y="16524"/>
                    <a:pt x="5760" y="16536"/>
                    <a:pt x="5787" y="16541"/>
                  </a:cubicBezTo>
                  <a:cubicBezTo>
                    <a:pt x="5827" y="16552"/>
                    <a:pt x="5865" y="16569"/>
                    <a:pt x="5903" y="16574"/>
                  </a:cubicBezTo>
                  <a:cubicBezTo>
                    <a:pt x="5992" y="16602"/>
                    <a:pt x="6075" y="16624"/>
                    <a:pt x="6164" y="16646"/>
                  </a:cubicBezTo>
                  <a:cubicBezTo>
                    <a:pt x="6270" y="16674"/>
                    <a:pt x="6370" y="16696"/>
                    <a:pt x="6481" y="16718"/>
                  </a:cubicBezTo>
                  <a:cubicBezTo>
                    <a:pt x="6652" y="16750"/>
                    <a:pt x="6831" y="16795"/>
                    <a:pt x="7009" y="16835"/>
                  </a:cubicBezTo>
                  <a:cubicBezTo>
                    <a:pt x="7100" y="16857"/>
                    <a:pt x="7228" y="16867"/>
                    <a:pt x="7380" y="16867"/>
                  </a:cubicBezTo>
                  <a:cubicBezTo>
                    <a:pt x="7679" y="16867"/>
                    <a:pt x="8072" y="16829"/>
                    <a:pt x="8463" y="16773"/>
                  </a:cubicBezTo>
                  <a:cubicBezTo>
                    <a:pt x="9018" y="12840"/>
                    <a:pt x="11193" y="6764"/>
                    <a:pt x="13755" y="4482"/>
                  </a:cubicBezTo>
                  <a:cubicBezTo>
                    <a:pt x="14623" y="3711"/>
                    <a:pt x="15341" y="3427"/>
                    <a:pt x="15928" y="3427"/>
                  </a:cubicBezTo>
                  <a:cubicBezTo>
                    <a:pt x="16279" y="3427"/>
                    <a:pt x="16584" y="3529"/>
                    <a:pt x="16846" y="3689"/>
                  </a:cubicBezTo>
                  <a:cubicBezTo>
                    <a:pt x="16818" y="3649"/>
                    <a:pt x="16791" y="3611"/>
                    <a:pt x="16756" y="3578"/>
                  </a:cubicBezTo>
                  <a:cubicBezTo>
                    <a:pt x="16734" y="3550"/>
                    <a:pt x="16707" y="3516"/>
                    <a:pt x="16684" y="3489"/>
                  </a:cubicBezTo>
                  <a:cubicBezTo>
                    <a:pt x="16667" y="3466"/>
                    <a:pt x="16657" y="3449"/>
                    <a:pt x="16635" y="3433"/>
                  </a:cubicBezTo>
                  <a:cubicBezTo>
                    <a:pt x="16602" y="3389"/>
                    <a:pt x="16563" y="3350"/>
                    <a:pt x="16529" y="3307"/>
                  </a:cubicBezTo>
                  <a:cubicBezTo>
                    <a:pt x="16496" y="3274"/>
                    <a:pt x="16467" y="3240"/>
                    <a:pt x="16435" y="3201"/>
                  </a:cubicBezTo>
                  <a:cubicBezTo>
                    <a:pt x="16279" y="3023"/>
                    <a:pt x="16117" y="2856"/>
                    <a:pt x="15951" y="2695"/>
                  </a:cubicBezTo>
                  <a:cubicBezTo>
                    <a:pt x="15840" y="2600"/>
                    <a:pt x="15730" y="2495"/>
                    <a:pt x="15624" y="2390"/>
                  </a:cubicBezTo>
                  <a:cubicBezTo>
                    <a:pt x="15619" y="2385"/>
                    <a:pt x="15614" y="2385"/>
                    <a:pt x="15614" y="2385"/>
                  </a:cubicBezTo>
                  <a:cubicBezTo>
                    <a:pt x="13946" y="904"/>
                    <a:pt x="11748" y="0"/>
                    <a:pt x="93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7355;p71"/>
            <p:cNvSpPr/>
            <p:nvPr/>
          </p:nvSpPr>
          <p:spPr>
            <a:xfrm>
              <a:off x="6072520" y="4424678"/>
              <a:ext cx="64568" cy="18292"/>
            </a:xfrm>
            <a:custGeom>
              <a:avLst/>
              <a:gdLst/>
              <a:ahLst/>
              <a:cxnLst/>
              <a:rect l="l" t="t" r="r" b="b"/>
              <a:pathLst>
                <a:path w="473" h="134" extrusionOk="0">
                  <a:moveTo>
                    <a:pt x="1" y="1"/>
                  </a:moveTo>
                  <a:lnTo>
                    <a:pt x="1" y="1"/>
                  </a:lnTo>
                  <a:cubicBezTo>
                    <a:pt x="161" y="52"/>
                    <a:pt x="317" y="101"/>
                    <a:pt x="472" y="134"/>
                  </a:cubicBezTo>
                  <a:cubicBezTo>
                    <a:pt x="312" y="95"/>
                    <a:pt x="156" y="50"/>
                    <a:pt x="1" y="1"/>
                  </a:cubicBezTo>
                  <a:close/>
                </a:path>
              </a:pathLst>
            </a:custGeom>
            <a:solidFill>
              <a:srgbClr val="E3AD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7356;p71"/>
            <p:cNvSpPr/>
            <p:nvPr/>
          </p:nvSpPr>
          <p:spPr>
            <a:xfrm>
              <a:off x="6008771" y="4402017"/>
              <a:ext cx="63749" cy="22797"/>
            </a:xfrm>
            <a:custGeom>
              <a:avLst/>
              <a:gdLst/>
              <a:ahLst/>
              <a:cxnLst/>
              <a:rect l="l" t="t" r="r" b="b"/>
              <a:pathLst>
                <a:path w="467" h="167" extrusionOk="0">
                  <a:moveTo>
                    <a:pt x="0" y="0"/>
                  </a:moveTo>
                  <a:cubicBezTo>
                    <a:pt x="150" y="62"/>
                    <a:pt x="310" y="117"/>
                    <a:pt x="467" y="167"/>
                  </a:cubicBezTo>
                  <a:cubicBezTo>
                    <a:pt x="313" y="116"/>
                    <a:pt x="156" y="62"/>
                    <a:pt x="0" y="0"/>
                  </a:cubicBezTo>
                  <a:close/>
                </a:path>
              </a:pathLst>
            </a:custGeom>
            <a:solidFill>
              <a:srgbClr val="E3AD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7357;p71"/>
            <p:cNvSpPr/>
            <p:nvPr/>
          </p:nvSpPr>
          <p:spPr>
            <a:xfrm>
              <a:off x="6450507" y="2640122"/>
              <a:ext cx="1413535" cy="1821147"/>
            </a:xfrm>
            <a:custGeom>
              <a:avLst/>
              <a:gdLst/>
              <a:ahLst/>
              <a:cxnLst/>
              <a:rect l="l" t="t" r="r" b="b"/>
              <a:pathLst>
                <a:path w="10355" h="13341" extrusionOk="0">
                  <a:moveTo>
                    <a:pt x="7465" y="0"/>
                  </a:moveTo>
                  <a:cubicBezTo>
                    <a:pt x="6878" y="0"/>
                    <a:pt x="6159" y="284"/>
                    <a:pt x="5292" y="1054"/>
                  </a:cubicBezTo>
                  <a:cubicBezTo>
                    <a:pt x="3006" y="3091"/>
                    <a:pt x="1024" y="8146"/>
                    <a:pt x="232" y="12009"/>
                  </a:cubicBezTo>
                  <a:cubicBezTo>
                    <a:pt x="160" y="12363"/>
                    <a:pt x="94" y="12703"/>
                    <a:pt x="43" y="13031"/>
                  </a:cubicBezTo>
                  <a:cubicBezTo>
                    <a:pt x="28" y="13130"/>
                    <a:pt x="17" y="13241"/>
                    <a:pt x="0" y="13341"/>
                  </a:cubicBezTo>
                  <a:cubicBezTo>
                    <a:pt x="394" y="13291"/>
                    <a:pt x="788" y="13224"/>
                    <a:pt x="1089" y="13163"/>
                  </a:cubicBezTo>
                  <a:cubicBezTo>
                    <a:pt x="1244" y="13130"/>
                    <a:pt x="1372" y="13101"/>
                    <a:pt x="1466" y="13074"/>
                  </a:cubicBezTo>
                  <a:cubicBezTo>
                    <a:pt x="4656" y="12176"/>
                    <a:pt x="6515" y="11187"/>
                    <a:pt x="8723" y="9007"/>
                  </a:cubicBezTo>
                  <a:cubicBezTo>
                    <a:pt x="8956" y="8773"/>
                    <a:pt x="9199" y="8530"/>
                    <a:pt x="9445" y="8268"/>
                  </a:cubicBezTo>
                  <a:cubicBezTo>
                    <a:pt x="9878" y="7807"/>
                    <a:pt x="10177" y="7242"/>
                    <a:pt x="10299" y="6626"/>
                  </a:cubicBezTo>
                  <a:cubicBezTo>
                    <a:pt x="10339" y="6437"/>
                    <a:pt x="10355" y="6237"/>
                    <a:pt x="10355" y="6038"/>
                  </a:cubicBezTo>
                  <a:lnTo>
                    <a:pt x="10355" y="6027"/>
                  </a:lnTo>
                  <a:cubicBezTo>
                    <a:pt x="10355" y="5656"/>
                    <a:pt x="10332" y="5289"/>
                    <a:pt x="10288" y="4929"/>
                  </a:cubicBezTo>
                  <a:cubicBezTo>
                    <a:pt x="10126" y="3519"/>
                    <a:pt x="9655" y="2210"/>
                    <a:pt x="8939" y="1054"/>
                  </a:cubicBezTo>
                  <a:cubicBezTo>
                    <a:pt x="8911" y="1010"/>
                    <a:pt x="8884" y="965"/>
                    <a:pt x="8855" y="928"/>
                  </a:cubicBezTo>
                  <a:cubicBezTo>
                    <a:pt x="8755" y="766"/>
                    <a:pt x="8649" y="611"/>
                    <a:pt x="8538" y="462"/>
                  </a:cubicBezTo>
                  <a:cubicBezTo>
                    <a:pt x="8488" y="396"/>
                    <a:pt x="8439" y="323"/>
                    <a:pt x="8382" y="261"/>
                  </a:cubicBezTo>
                  <a:cubicBezTo>
                    <a:pt x="8121" y="102"/>
                    <a:pt x="7816" y="0"/>
                    <a:pt x="74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7358;p71"/>
            <p:cNvSpPr/>
            <p:nvPr/>
          </p:nvSpPr>
          <p:spPr>
            <a:xfrm>
              <a:off x="5296069" y="2344175"/>
              <a:ext cx="734137" cy="1580893"/>
            </a:xfrm>
            <a:custGeom>
              <a:avLst/>
              <a:gdLst/>
              <a:ahLst/>
              <a:cxnLst/>
              <a:rect l="l" t="t" r="r" b="b"/>
              <a:pathLst>
                <a:path w="5378" h="11581" extrusionOk="0">
                  <a:moveTo>
                    <a:pt x="5377" y="0"/>
                  </a:moveTo>
                  <a:cubicBezTo>
                    <a:pt x="2925" y="1420"/>
                    <a:pt x="0" y="4445"/>
                    <a:pt x="501" y="10976"/>
                  </a:cubicBezTo>
                  <a:cubicBezTo>
                    <a:pt x="590" y="11176"/>
                    <a:pt x="684" y="11375"/>
                    <a:pt x="789" y="11580"/>
                  </a:cubicBezTo>
                  <a:cubicBezTo>
                    <a:pt x="873" y="4938"/>
                    <a:pt x="4750" y="649"/>
                    <a:pt x="53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7359;p71"/>
            <p:cNvSpPr/>
            <p:nvPr/>
          </p:nvSpPr>
          <p:spPr>
            <a:xfrm>
              <a:off x="5877042" y="2317420"/>
              <a:ext cx="1436195" cy="2092660"/>
            </a:xfrm>
            <a:custGeom>
              <a:avLst/>
              <a:gdLst/>
              <a:ahLst/>
              <a:cxnLst/>
              <a:rect l="l" t="t" r="r" b="b"/>
              <a:pathLst>
                <a:path w="10521" h="15330" extrusionOk="0">
                  <a:moveTo>
                    <a:pt x="8968" y="0"/>
                  </a:moveTo>
                  <a:lnTo>
                    <a:pt x="5277" y="1471"/>
                  </a:lnTo>
                  <a:lnTo>
                    <a:pt x="1377" y="6426"/>
                  </a:lnTo>
                  <a:cubicBezTo>
                    <a:pt x="1377" y="6426"/>
                    <a:pt x="1" y="15081"/>
                    <a:pt x="194" y="15270"/>
                  </a:cubicBezTo>
                  <a:cubicBezTo>
                    <a:pt x="237" y="15313"/>
                    <a:pt x="282" y="15330"/>
                    <a:pt x="325" y="15330"/>
                  </a:cubicBezTo>
                  <a:cubicBezTo>
                    <a:pt x="476" y="15330"/>
                    <a:pt x="610" y="15121"/>
                    <a:pt x="610" y="15121"/>
                  </a:cubicBezTo>
                  <a:cubicBezTo>
                    <a:pt x="733" y="13628"/>
                    <a:pt x="1432" y="7364"/>
                    <a:pt x="4839" y="3519"/>
                  </a:cubicBezTo>
                  <a:cubicBezTo>
                    <a:pt x="7101" y="957"/>
                    <a:pt x="8929" y="555"/>
                    <a:pt x="9857" y="555"/>
                  </a:cubicBezTo>
                  <a:cubicBezTo>
                    <a:pt x="10282" y="555"/>
                    <a:pt x="10518" y="639"/>
                    <a:pt x="10521" y="639"/>
                  </a:cubicBezTo>
                  <a:cubicBezTo>
                    <a:pt x="10521" y="639"/>
                    <a:pt x="10521" y="639"/>
                    <a:pt x="10521" y="639"/>
                  </a:cubicBezTo>
                  <a:cubicBezTo>
                    <a:pt x="10394" y="296"/>
                    <a:pt x="10072" y="58"/>
                    <a:pt x="9707" y="39"/>
                  </a:cubicBezTo>
                  <a:lnTo>
                    <a:pt x="896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7360;p71"/>
            <p:cNvSpPr/>
            <p:nvPr/>
          </p:nvSpPr>
          <p:spPr>
            <a:xfrm>
              <a:off x="5468750" y="2178592"/>
              <a:ext cx="1813502" cy="2223025"/>
            </a:xfrm>
            <a:custGeom>
              <a:avLst/>
              <a:gdLst/>
              <a:ahLst/>
              <a:cxnLst/>
              <a:rect l="l" t="t" r="r" b="b"/>
              <a:pathLst>
                <a:path w="13285" h="16285" extrusionOk="0">
                  <a:moveTo>
                    <a:pt x="9613" y="0"/>
                  </a:moveTo>
                  <a:cubicBezTo>
                    <a:pt x="2999" y="0"/>
                    <a:pt x="88" y="12456"/>
                    <a:pt x="45" y="13931"/>
                  </a:cubicBezTo>
                  <a:cubicBezTo>
                    <a:pt x="1" y="15480"/>
                    <a:pt x="3185" y="16285"/>
                    <a:pt x="3185" y="16285"/>
                  </a:cubicBezTo>
                  <a:cubicBezTo>
                    <a:pt x="5003" y="1844"/>
                    <a:pt x="12101" y="1304"/>
                    <a:pt x="13153" y="1304"/>
                  </a:cubicBezTo>
                  <a:cubicBezTo>
                    <a:pt x="13239" y="1304"/>
                    <a:pt x="13284" y="1307"/>
                    <a:pt x="13284" y="1307"/>
                  </a:cubicBezTo>
                  <a:cubicBezTo>
                    <a:pt x="13284" y="1307"/>
                    <a:pt x="12619" y="463"/>
                    <a:pt x="10610" y="92"/>
                  </a:cubicBezTo>
                  <a:cubicBezTo>
                    <a:pt x="10268" y="30"/>
                    <a:pt x="9936" y="0"/>
                    <a:pt x="96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7361;p71"/>
            <p:cNvSpPr/>
            <p:nvPr/>
          </p:nvSpPr>
          <p:spPr>
            <a:xfrm>
              <a:off x="7485912" y="3424901"/>
              <a:ext cx="130228" cy="167358"/>
            </a:xfrm>
            <a:custGeom>
              <a:avLst/>
              <a:gdLst/>
              <a:ahLst/>
              <a:cxnLst/>
              <a:rect l="l" t="t" r="r" b="b"/>
              <a:pathLst>
                <a:path w="954" h="1226" extrusionOk="0">
                  <a:moveTo>
                    <a:pt x="694" y="0"/>
                  </a:moveTo>
                  <a:cubicBezTo>
                    <a:pt x="630" y="0"/>
                    <a:pt x="558" y="24"/>
                    <a:pt x="476" y="67"/>
                  </a:cubicBezTo>
                  <a:cubicBezTo>
                    <a:pt x="211" y="217"/>
                    <a:pt x="0" y="583"/>
                    <a:pt x="0" y="888"/>
                  </a:cubicBezTo>
                  <a:cubicBezTo>
                    <a:pt x="0" y="995"/>
                    <a:pt x="27" y="1077"/>
                    <a:pt x="72" y="1132"/>
                  </a:cubicBezTo>
                  <a:cubicBezTo>
                    <a:pt x="118" y="1193"/>
                    <a:pt x="184" y="1226"/>
                    <a:pt x="263" y="1226"/>
                  </a:cubicBezTo>
                  <a:cubicBezTo>
                    <a:pt x="327" y="1226"/>
                    <a:pt x="399" y="1204"/>
                    <a:pt x="477" y="1159"/>
                  </a:cubicBezTo>
                  <a:cubicBezTo>
                    <a:pt x="743" y="1010"/>
                    <a:pt x="953" y="643"/>
                    <a:pt x="953" y="338"/>
                  </a:cubicBezTo>
                  <a:cubicBezTo>
                    <a:pt x="953" y="155"/>
                    <a:pt x="870" y="33"/>
                    <a:pt x="748" y="6"/>
                  </a:cubicBezTo>
                  <a:cubicBezTo>
                    <a:pt x="731" y="2"/>
                    <a:pt x="713" y="0"/>
                    <a:pt x="694" y="0"/>
                  </a:cubicBezTo>
                  <a:close/>
                </a:path>
              </a:pathLst>
            </a:custGeom>
            <a:solidFill>
              <a:srgbClr val="333233">
                <a:alpha val="4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7362;p71"/>
            <p:cNvSpPr/>
            <p:nvPr/>
          </p:nvSpPr>
          <p:spPr>
            <a:xfrm>
              <a:off x="7485912" y="3424901"/>
              <a:ext cx="112209" cy="155346"/>
            </a:xfrm>
            <a:custGeom>
              <a:avLst/>
              <a:gdLst/>
              <a:ahLst/>
              <a:cxnLst/>
              <a:rect l="l" t="t" r="r" b="b"/>
              <a:pathLst>
                <a:path w="822" h="1138" extrusionOk="0">
                  <a:moveTo>
                    <a:pt x="696" y="1"/>
                  </a:moveTo>
                  <a:cubicBezTo>
                    <a:pt x="632" y="1"/>
                    <a:pt x="559" y="24"/>
                    <a:pt x="477" y="68"/>
                  </a:cubicBezTo>
                  <a:cubicBezTo>
                    <a:pt x="211" y="217"/>
                    <a:pt x="0" y="583"/>
                    <a:pt x="0" y="888"/>
                  </a:cubicBezTo>
                  <a:cubicBezTo>
                    <a:pt x="0" y="995"/>
                    <a:pt x="27" y="1077"/>
                    <a:pt x="72" y="1132"/>
                  </a:cubicBezTo>
                  <a:cubicBezTo>
                    <a:pt x="89" y="1136"/>
                    <a:pt x="107" y="1138"/>
                    <a:pt x="125" y="1138"/>
                  </a:cubicBezTo>
                  <a:cubicBezTo>
                    <a:pt x="190" y="1138"/>
                    <a:pt x="265" y="1115"/>
                    <a:pt x="345" y="1070"/>
                  </a:cubicBezTo>
                  <a:cubicBezTo>
                    <a:pt x="610" y="921"/>
                    <a:pt x="821" y="554"/>
                    <a:pt x="821" y="249"/>
                  </a:cubicBezTo>
                  <a:cubicBezTo>
                    <a:pt x="821" y="143"/>
                    <a:pt x="793" y="61"/>
                    <a:pt x="749" y="6"/>
                  </a:cubicBezTo>
                  <a:cubicBezTo>
                    <a:pt x="732" y="2"/>
                    <a:pt x="715" y="1"/>
                    <a:pt x="6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7363;p71"/>
            <p:cNvSpPr/>
            <p:nvPr/>
          </p:nvSpPr>
          <p:spPr>
            <a:xfrm>
              <a:off x="7309408" y="3593760"/>
              <a:ext cx="130228" cy="167358"/>
            </a:xfrm>
            <a:custGeom>
              <a:avLst/>
              <a:gdLst/>
              <a:ahLst/>
              <a:cxnLst/>
              <a:rect l="l" t="t" r="r" b="b"/>
              <a:pathLst>
                <a:path w="954" h="1226" extrusionOk="0">
                  <a:moveTo>
                    <a:pt x="696" y="1"/>
                  </a:moveTo>
                  <a:cubicBezTo>
                    <a:pt x="631" y="1"/>
                    <a:pt x="559" y="24"/>
                    <a:pt x="476" y="68"/>
                  </a:cubicBezTo>
                  <a:cubicBezTo>
                    <a:pt x="216" y="217"/>
                    <a:pt x="0" y="589"/>
                    <a:pt x="0" y="889"/>
                  </a:cubicBezTo>
                  <a:cubicBezTo>
                    <a:pt x="0" y="995"/>
                    <a:pt x="28" y="1078"/>
                    <a:pt x="73" y="1132"/>
                  </a:cubicBezTo>
                  <a:cubicBezTo>
                    <a:pt x="119" y="1194"/>
                    <a:pt x="185" y="1226"/>
                    <a:pt x="263" y="1226"/>
                  </a:cubicBezTo>
                  <a:cubicBezTo>
                    <a:pt x="327" y="1226"/>
                    <a:pt x="400" y="1204"/>
                    <a:pt x="477" y="1160"/>
                  </a:cubicBezTo>
                  <a:cubicBezTo>
                    <a:pt x="743" y="1011"/>
                    <a:pt x="954" y="644"/>
                    <a:pt x="954" y="338"/>
                  </a:cubicBezTo>
                  <a:cubicBezTo>
                    <a:pt x="954" y="155"/>
                    <a:pt x="870" y="34"/>
                    <a:pt x="748" y="6"/>
                  </a:cubicBezTo>
                  <a:cubicBezTo>
                    <a:pt x="731" y="3"/>
                    <a:pt x="714" y="1"/>
                    <a:pt x="696" y="1"/>
                  </a:cubicBezTo>
                  <a:close/>
                </a:path>
              </a:pathLst>
            </a:custGeom>
            <a:solidFill>
              <a:srgbClr val="333233">
                <a:alpha val="4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7364;p71"/>
            <p:cNvSpPr/>
            <p:nvPr/>
          </p:nvSpPr>
          <p:spPr>
            <a:xfrm>
              <a:off x="7309408" y="3593760"/>
              <a:ext cx="112209" cy="155346"/>
            </a:xfrm>
            <a:custGeom>
              <a:avLst/>
              <a:gdLst/>
              <a:ahLst/>
              <a:cxnLst/>
              <a:rect l="l" t="t" r="r" b="b"/>
              <a:pathLst>
                <a:path w="822" h="1138" extrusionOk="0">
                  <a:moveTo>
                    <a:pt x="697" y="1"/>
                  </a:moveTo>
                  <a:cubicBezTo>
                    <a:pt x="632" y="1"/>
                    <a:pt x="560" y="24"/>
                    <a:pt x="477" y="68"/>
                  </a:cubicBezTo>
                  <a:cubicBezTo>
                    <a:pt x="216" y="217"/>
                    <a:pt x="0" y="589"/>
                    <a:pt x="0" y="889"/>
                  </a:cubicBezTo>
                  <a:cubicBezTo>
                    <a:pt x="0" y="995"/>
                    <a:pt x="28" y="1078"/>
                    <a:pt x="73" y="1132"/>
                  </a:cubicBezTo>
                  <a:cubicBezTo>
                    <a:pt x="90" y="1136"/>
                    <a:pt x="107" y="1138"/>
                    <a:pt x="126" y="1138"/>
                  </a:cubicBezTo>
                  <a:cubicBezTo>
                    <a:pt x="192" y="1138"/>
                    <a:pt x="266" y="1115"/>
                    <a:pt x="345" y="1071"/>
                  </a:cubicBezTo>
                  <a:cubicBezTo>
                    <a:pt x="611" y="922"/>
                    <a:pt x="822" y="555"/>
                    <a:pt x="822" y="249"/>
                  </a:cubicBezTo>
                  <a:cubicBezTo>
                    <a:pt x="822" y="144"/>
                    <a:pt x="794" y="61"/>
                    <a:pt x="749" y="6"/>
                  </a:cubicBezTo>
                  <a:cubicBezTo>
                    <a:pt x="732" y="3"/>
                    <a:pt x="715" y="1"/>
                    <a:pt x="6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7365;p71"/>
            <p:cNvSpPr/>
            <p:nvPr/>
          </p:nvSpPr>
          <p:spPr>
            <a:xfrm>
              <a:off x="7132905" y="3755111"/>
              <a:ext cx="130228" cy="167495"/>
            </a:xfrm>
            <a:custGeom>
              <a:avLst/>
              <a:gdLst/>
              <a:ahLst/>
              <a:cxnLst/>
              <a:rect l="l" t="t" r="r" b="b"/>
              <a:pathLst>
                <a:path w="954" h="1227" extrusionOk="0">
                  <a:moveTo>
                    <a:pt x="690" y="0"/>
                  </a:moveTo>
                  <a:cubicBezTo>
                    <a:pt x="627" y="0"/>
                    <a:pt x="556" y="22"/>
                    <a:pt x="476" y="68"/>
                  </a:cubicBezTo>
                  <a:cubicBezTo>
                    <a:pt x="212" y="218"/>
                    <a:pt x="1" y="584"/>
                    <a:pt x="1" y="889"/>
                  </a:cubicBezTo>
                  <a:cubicBezTo>
                    <a:pt x="1" y="996"/>
                    <a:pt x="29" y="1078"/>
                    <a:pt x="73" y="1133"/>
                  </a:cubicBezTo>
                  <a:cubicBezTo>
                    <a:pt x="119" y="1194"/>
                    <a:pt x="185" y="1227"/>
                    <a:pt x="264" y="1227"/>
                  </a:cubicBezTo>
                  <a:cubicBezTo>
                    <a:pt x="328" y="1227"/>
                    <a:pt x="400" y="1205"/>
                    <a:pt x="477" y="1160"/>
                  </a:cubicBezTo>
                  <a:cubicBezTo>
                    <a:pt x="743" y="1011"/>
                    <a:pt x="954" y="644"/>
                    <a:pt x="954" y="339"/>
                  </a:cubicBezTo>
                  <a:cubicBezTo>
                    <a:pt x="954" y="151"/>
                    <a:pt x="870" y="34"/>
                    <a:pt x="749" y="7"/>
                  </a:cubicBezTo>
                  <a:cubicBezTo>
                    <a:pt x="730" y="3"/>
                    <a:pt x="710" y="0"/>
                    <a:pt x="690" y="0"/>
                  </a:cubicBezTo>
                  <a:close/>
                </a:path>
              </a:pathLst>
            </a:custGeom>
            <a:solidFill>
              <a:srgbClr val="333233">
                <a:alpha val="4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7366;p71"/>
            <p:cNvSpPr/>
            <p:nvPr/>
          </p:nvSpPr>
          <p:spPr>
            <a:xfrm>
              <a:off x="7132905" y="3755111"/>
              <a:ext cx="112209" cy="155482"/>
            </a:xfrm>
            <a:custGeom>
              <a:avLst/>
              <a:gdLst/>
              <a:ahLst/>
              <a:cxnLst/>
              <a:rect l="l" t="t" r="r" b="b"/>
              <a:pathLst>
                <a:path w="822" h="1139" extrusionOk="0">
                  <a:moveTo>
                    <a:pt x="692" y="1"/>
                  </a:moveTo>
                  <a:cubicBezTo>
                    <a:pt x="629" y="1"/>
                    <a:pt x="558" y="22"/>
                    <a:pt x="477" y="69"/>
                  </a:cubicBezTo>
                  <a:cubicBezTo>
                    <a:pt x="212" y="218"/>
                    <a:pt x="1" y="584"/>
                    <a:pt x="1" y="889"/>
                  </a:cubicBezTo>
                  <a:cubicBezTo>
                    <a:pt x="1" y="996"/>
                    <a:pt x="29" y="1078"/>
                    <a:pt x="73" y="1133"/>
                  </a:cubicBezTo>
                  <a:cubicBezTo>
                    <a:pt x="90" y="1137"/>
                    <a:pt x="108" y="1139"/>
                    <a:pt x="126" y="1139"/>
                  </a:cubicBezTo>
                  <a:cubicBezTo>
                    <a:pt x="192" y="1139"/>
                    <a:pt x="267" y="1116"/>
                    <a:pt x="345" y="1071"/>
                  </a:cubicBezTo>
                  <a:cubicBezTo>
                    <a:pt x="611" y="922"/>
                    <a:pt x="822" y="555"/>
                    <a:pt x="822" y="250"/>
                  </a:cubicBezTo>
                  <a:cubicBezTo>
                    <a:pt x="822" y="144"/>
                    <a:pt x="795" y="67"/>
                    <a:pt x="750" y="7"/>
                  </a:cubicBezTo>
                  <a:cubicBezTo>
                    <a:pt x="731" y="3"/>
                    <a:pt x="712" y="1"/>
                    <a:pt x="6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7367;p71"/>
            <p:cNvSpPr/>
            <p:nvPr/>
          </p:nvSpPr>
          <p:spPr>
            <a:xfrm>
              <a:off x="5820118" y="3313511"/>
              <a:ext cx="2042835" cy="1125777"/>
            </a:xfrm>
            <a:custGeom>
              <a:avLst/>
              <a:gdLst/>
              <a:ahLst/>
              <a:cxnLst/>
              <a:rect l="l" t="t" r="r" b="b"/>
              <a:pathLst>
                <a:path w="14965" h="8247" extrusionOk="0">
                  <a:moveTo>
                    <a:pt x="14897" y="1"/>
                  </a:moveTo>
                  <a:cubicBezTo>
                    <a:pt x="12450" y="3780"/>
                    <a:pt x="9293" y="6109"/>
                    <a:pt x="5498" y="6947"/>
                  </a:cubicBezTo>
                  <a:cubicBezTo>
                    <a:pt x="5277" y="6998"/>
                    <a:pt x="5059" y="7036"/>
                    <a:pt x="4844" y="7074"/>
                  </a:cubicBezTo>
                  <a:cubicBezTo>
                    <a:pt x="4006" y="7217"/>
                    <a:pt x="3237" y="7266"/>
                    <a:pt x="2578" y="7266"/>
                  </a:cubicBezTo>
                  <a:cubicBezTo>
                    <a:pt x="1160" y="7266"/>
                    <a:pt x="248" y="7040"/>
                    <a:pt x="232" y="7035"/>
                  </a:cubicBezTo>
                  <a:lnTo>
                    <a:pt x="1" y="7986"/>
                  </a:lnTo>
                  <a:cubicBezTo>
                    <a:pt x="68" y="8003"/>
                    <a:pt x="1050" y="8246"/>
                    <a:pt x="2570" y="8246"/>
                  </a:cubicBezTo>
                  <a:cubicBezTo>
                    <a:pt x="3185" y="8246"/>
                    <a:pt x="3890" y="8208"/>
                    <a:pt x="4661" y="8090"/>
                  </a:cubicBezTo>
                  <a:cubicBezTo>
                    <a:pt x="4989" y="8046"/>
                    <a:pt x="5327" y="7984"/>
                    <a:pt x="5671" y="7913"/>
                  </a:cubicBezTo>
                  <a:cubicBezTo>
                    <a:pt x="8263" y="7348"/>
                    <a:pt x="11842" y="5799"/>
                    <a:pt x="14910" y="1698"/>
                  </a:cubicBezTo>
                  <a:cubicBezTo>
                    <a:pt x="14949" y="1509"/>
                    <a:pt x="14964" y="1309"/>
                    <a:pt x="14964" y="1110"/>
                  </a:cubicBezTo>
                  <a:lnTo>
                    <a:pt x="14964" y="1100"/>
                  </a:lnTo>
                  <a:cubicBezTo>
                    <a:pt x="14964" y="728"/>
                    <a:pt x="14942" y="361"/>
                    <a:pt x="148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7368;p71"/>
            <p:cNvSpPr/>
            <p:nvPr/>
          </p:nvSpPr>
          <p:spPr>
            <a:xfrm>
              <a:off x="5245288" y="3491789"/>
              <a:ext cx="307551" cy="685541"/>
            </a:xfrm>
            <a:custGeom>
              <a:avLst/>
              <a:gdLst/>
              <a:ahLst/>
              <a:cxnLst/>
              <a:rect l="l" t="t" r="r" b="b"/>
              <a:pathLst>
                <a:path w="2253" h="5022" extrusionOk="0">
                  <a:moveTo>
                    <a:pt x="854" y="0"/>
                  </a:moveTo>
                  <a:lnTo>
                    <a:pt x="571" y="988"/>
                  </a:lnTo>
                  <a:cubicBezTo>
                    <a:pt x="0" y="2912"/>
                    <a:pt x="1471" y="4927"/>
                    <a:pt x="1549" y="5021"/>
                  </a:cubicBezTo>
                  <a:lnTo>
                    <a:pt x="2253" y="4450"/>
                  </a:lnTo>
                  <a:cubicBezTo>
                    <a:pt x="2187" y="4366"/>
                    <a:pt x="671" y="2831"/>
                    <a:pt x="8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7369;p71"/>
            <p:cNvSpPr/>
            <p:nvPr/>
          </p:nvSpPr>
          <p:spPr>
            <a:xfrm>
              <a:off x="5379338" y="4205857"/>
              <a:ext cx="191111" cy="111527"/>
            </a:xfrm>
            <a:custGeom>
              <a:avLst/>
              <a:gdLst/>
              <a:ahLst/>
              <a:cxnLst/>
              <a:rect l="l" t="t" r="r" b="b"/>
              <a:pathLst>
                <a:path w="1400" h="817" extrusionOk="0">
                  <a:moveTo>
                    <a:pt x="1399" y="1"/>
                  </a:moveTo>
                  <a:lnTo>
                    <a:pt x="1" y="817"/>
                  </a:lnTo>
                  <a:cubicBezTo>
                    <a:pt x="1" y="817"/>
                    <a:pt x="1394" y="6"/>
                    <a:pt x="13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7370;p71"/>
            <p:cNvSpPr/>
            <p:nvPr/>
          </p:nvSpPr>
          <p:spPr>
            <a:xfrm>
              <a:off x="5379338" y="4205857"/>
              <a:ext cx="191111" cy="111527"/>
            </a:xfrm>
            <a:custGeom>
              <a:avLst/>
              <a:gdLst/>
              <a:ahLst/>
              <a:cxnLst/>
              <a:rect l="l" t="t" r="r" b="b"/>
              <a:pathLst>
                <a:path w="1400" h="817" extrusionOk="0">
                  <a:moveTo>
                    <a:pt x="1399" y="1"/>
                  </a:moveTo>
                  <a:lnTo>
                    <a:pt x="1" y="817"/>
                  </a:lnTo>
                  <a:cubicBezTo>
                    <a:pt x="1" y="817"/>
                    <a:pt x="1394" y="6"/>
                    <a:pt x="13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7371;p71"/>
            <p:cNvSpPr/>
            <p:nvPr/>
          </p:nvSpPr>
          <p:spPr>
            <a:xfrm>
              <a:off x="5379338" y="4202171"/>
              <a:ext cx="199437" cy="115212"/>
            </a:xfrm>
            <a:custGeom>
              <a:avLst/>
              <a:gdLst/>
              <a:ahLst/>
              <a:cxnLst/>
              <a:rect l="l" t="t" r="r" b="b"/>
              <a:pathLst>
                <a:path w="1461" h="844" extrusionOk="0">
                  <a:moveTo>
                    <a:pt x="1460" y="1"/>
                  </a:moveTo>
                  <a:lnTo>
                    <a:pt x="1399" y="33"/>
                  </a:lnTo>
                  <a:lnTo>
                    <a:pt x="1" y="844"/>
                  </a:lnTo>
                  <a:lnTo>
                    <a:pt x="63" y="817"/>
                  </a:lnTo>
                  <a:lnTo>
                    <a:pt x="14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7372;p71"/>
            <p:cNvSpPr/>
            <p:nvPr/>
          </p:nvSpPr>
          <p:spPr>
            <a:xfrm>
              <a:off x="5430118" y="4274656"/>
              <a:ext cx="199301" cy="124495"/>
            </a:xfrm>
            <a:custGeom>
              <a:avLst/>
              <a:gdLst/>
              <a:ahLst/>
              <a:cxnLst/>
              <a:rect l="l" t="t" r="r" b="b"/>
              <a:pathLst>
                <a:path w="1460" h="912" extrusionOk="0">
                  <a:moveTo>
                    <a:pt x="1459" y="1"/>
                  </a:moveTo>
                  <a:lnTo>
                    <a:pt x="61" y="817"/>
                  </a:lnTo>
                  <a:lnTo>
                    <a:pt x="28" y="879"/>
                  </a:lnTo>
                  <a:cubicBezTo>
                    <a:pt x="23" y="889"/>
                    <a:pt x="12" y="901"/>
                    <a:pt x="1" y="911"/>
                  </a:cubicBezTo>
                  <a:lnTo>
                    <a:pt x="1399" y="95"/>
                  </a:lnTo>
                  <a:cubicBezTo>
                    <a:pt x="1410" y="90"/>
                    <a:pt x="1416" y="79"/>
                    <a:pt x="1427" y="62"/>
                  </a:cubicBezTo>
                  <a:lnTo>
                    <a:pt x="14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7373;p71"/>
            <p:cNvSpPr/>
            <p:nvPr/>
          </p:nvSpPr>
          <p:spPr>
            <a:xfrm>
              <a:off x="5319411" y="4058975"/>
              <a:ext cx="213907" cy="118352"/>
            </a:xfrm>
            <a:custGeom>
              <a:avLst/>
              <a:gdLst/>
              <a:ahLst/>
              <a:cxnLst/>
              <a:rect l="l" t="t" r="r" b="b"/>
              <a:pathLst>
                <a:path w="1567" h="867" extrusionOk="0">
                  <a:moveTo>
                    <a:pt x="1454" y="1"/>
                  </a:moveTo>
                  <a:cubicBezTo>
                    <a:pt x="1454" y="1"/>
                    <a:pt x="1450" y="1"/>
                    <a:pt x="1410" y="6"/>
                  </a:cubicBezTo>
                  <a:cubicBezTo>
                    <a:pt x="1405" y="6"/>
                    <a:pt x="1405" y="6"/>
                    <a:pt x="1400" y="11"/>
                  </a:cubicBezTo>
                  <a:lnTo>
                    <a:pt x="1" y="826"/>
                  </a:lnTo>
                  <a:cubicBezTo>
                    <a:pt x="13" y="821"/>
                    <a:pt x="23" y="816"/>
                    <a:pt x="40" y="816"/>
                  </a:cubicBezTo>
                  <a:cubicBezTo>
                    <a:pt x="58" y="816"/>
                    <a:pt x="74" y="821"/>
                    <a:pt x="90" y="834"/>
                  </a:cubicBezTo>
                  <a:lnTo>
                    <a:pt x="168" y="866"/>
                  </a:lnTo>
                  <a:lnTo>
                    <a:pt x="1566" y="50"/>
                  </a:lnTo>
                  <a:cubicBezTo>
                    <a:pt x="1566" y="50"/>
                    <a:pt x="1488" y="17"/>
                    <a:pt x="1482" y="11"/>
                  </a:cubicBezTo>
                  <a:cubicBezTo>
                    <a:pt x="1476" y="11"/>
                    <a:pt x="1470" y="11"/>
                    <a:pt x="1466" y="6"/>
                  </a:cubicBezTo>
                  <a:cubicBezTo>
                    <a:pt x="1466" y="6"/>
                    <a:pt x="1459" y="1"/>
                    <a:pt x="14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7374;p71"/>
            <p:cNvSpPr/>
            <p:nvPr/>
          </p:nvSpPr>
          <p:spPr>
            <a:xfrm>
              <a:off x="5540825" y="4350691"/>
              <a:ext cx="198482" cy="143196"/>
            </a:xfrm>
            <a:custGeom>
              <a:avLst/>
              <a:gdLst/>
              <a:ahLst/>
              <a:cxnLst/>
              <a:rect l="l" t="t" r="r" b="b"/>
              <a:pathLst>
                <a:path w="1454" h="1049" extrusionOk="0">
                  <a:moveTo>
                    <a:pt x="1432" y="1"/>
                  </a:moveTo>
                  <a:lnTo>
                    <a:pt x="33" y="816"/>
                  </a:lnTo>
                  <a:lnTo>
                    <a:pt x="50" y="916"/>
                  </a:lnTo>
                  <a:cubicBezTo>
                    <a:pt x="50" y="939"/>
                    <a:pt x="50" y="954"/>
                    <a:pt x="45" y="971"/>
                  </a:cubicBezTo>
                  <a:cubicBezTo>
                    <a:pt x="39" y="982"/>
                    <a:pt x="45" y="993"/>
                    <a:pt x="39" y="998"/>
                  </a:cubicBezTo>
                  <a:cubicBezTo>
                    <a:pt x="28" y="1020"/>
                    <a:pt x="17" y="1038"/>
                    <a:pt x="1" y="1049"/>
                  </a:cubicBezTo>
                  <a:lnTo>
                    <a:pt x="1399" y="232"/>
                  </a:lnTo>
                  <a:cubicBezTo>
                    <a:pt x="1415" y="222"/>
                    <a:pt x="1426" y="204"/>
                    <a:pt x="1438" y="182"/>
                  </a:cubicBezTo>
                  <a:cubicBezTo>
                    <a:pt x="1443" y="172"/>
                    <a:pt x="1443" y="165"/>
                    <a:pt x="1443" y="155"/>
                  </a:cubicBezTo>
                  <a:cubicBezTo>
                    <a:pt x="1448" y="139"/>
                    <a:pt x="1454" y="128"/>
                    <a:pt x="1448" y="100"/>
                  </a:cubicBezTo>
                  <a:lnTo>
                    <a:pt x="14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7375;p71"/>
            <p:cNvSpPr/>
            <p:nvPr/>
          </p:nvSpPr>
          <p:spPr>
            <a:xfrm>
              <a:off x="5630237" y="4281618"/>
              <a:ext cx="53784" cy="149339"/>
            </a:xfrm>
            <a:custGeom>
              <a:avLst/>
              <a:gdLst/>
              <a:ahLst/>
              <a:cxnLst/>
              <a:rect l="l" t="t" r="r" b="b"/>
              <a:pathLst>
                <a:path w="394" h="1094" extrusionOk="0">
                  <a:moveTo>
                    <a:pt x="216" y="1"/>
                  </a:moveTo>
                  <a:lnTo>
                    <a:pt x="216" y="1"/>
                  </a:lnTo>
                  <a:cubicBezTo>
                    <a:pt x="227" y="51"/>
                    <a:pt x="233" y="95"/>
                    <a:pt x="243" y="135"/>
                  </a:cubicBezTo>
                  <a:cubicBezTo>
                    <a:pt x="254" y="184"/>
                    <a:pt x="260" y="235"/>
                    <a:pt x="260" y="273"/>
                  </a:cubicBezTo>
                  <a:cubicBezTo>
                    <a:pt x="265" y="351"/>
                    <a:pt x="265" y="400"/>
                    <a:pt x="265" y="400"/>
                  </a:cubicBezTo>
                  <a:cubicBezTo>
                    <a:pt x="265" y="400"/>
                    <a:pt x="260" y="450"/>
                    <a:pt x="260" y="527"/>
                  </a:cubicBezTo>
                  <a:cubicBezTo>
                    <a:pt x="255" y="560"/>
                    <a:pt x="250" y="604"/>
                    <a:pt x="243" y="644"/>
                  </a:cubicBezTo>
                  <a:cubicBezTo>
                    <a:pt x="233" y="683"/>
                    <a:pt x="221" y="728"/>
                    <a:pt x="211" y="771"/>
                  </a:cubicBezTo>
                  <a:cubicBezTo>
                    <a:pt x="178" y="848"/>
                    <a:pt x="144" y="927"/>
                    <a:pt x="111" y="965"/>
                  </a:cubicBezTo>
                  <a:cubicBezTo>
                    <a:pt x="79" y="1015"/>
                    <a:pt x="50" y="1037"/>
                    <a:pt x="50" y="1037"/>
                  </a:cubicBezTo>
                  <a:cubicBezTo>
                    <a:pt x="50" y="1055"/>
                    <a:pt x="28" y="1071"/>
                    <a:pt x="0" y="1094"/>
                  </a:cubicBezTo>
                  <a:cubicBezTo>
                    <a:pt x="106" y="1049"/>
                    <a:pt x="166" y="976"/>
                    <a:pt x="171" y="976"/>
                  </a:cubicBezTo>
                  <a:cubicBezTo>
                    <a:pt x="176" y="976"/>
                    <a:pt x="199" y="954"/>
                    <a:pt x="233" y="905"/>
                  </a:cubicBezTo>
                  <a:cubicBezTo>
                    <a:pt x="273" y="860"/>
                    <a:pt x="305" y="788"/>
                    <a:pt x="332" y="710"/>
                  </a:cubicBezTo>
                  <a:cubicBezTo>
                    <a:pt x="349" y="671"/>
                    <a:pt x="354" y="626"/>
                    <a:pt x="365" y="583"/>
                  </a:cubicBezTo>
                  <a:cubicBezTo>
                    <a:pt x="370" y="545"/>
                    <a:pt x="375" y="507"/>
                    <a:pt x="383" y="478"/>
                  </a:cubicBezTo>
                  <a:cubicBezTo>
                    <a:pt x="383" y="472"/>
                    <a:pt x="388" y="467"/>
                    <a:pt x="388" y="461"/>
                  </a:cubicBezTo>
                  <a:cubicBezTo>
                    <a:pt x="393" y="383"/>
                    <a:pt x="393" y="338"/>
                    <a:pt x="393" y="334"/>
                  </a:cubicBezTo>
                  <a:cubicBezTo>
                    <a:pt x="393" y="329"/>
                    <a:pt x="388" y="284"/>
                    <a:pt x="388" y="206"/>
                  </a:cubicBezTo>
                  <a:cubicBezTo>
                    <a:pt x="383" y="184"/>
                    <a:pt x="383" y="162"/>
                    <a:pt x="378" y="135"/>
                  </a:cubicBezTo>
                  <a:cubicBezTo>
                    <a:pt x="305" y="85"/>
                    <a:pt x="250" y="36"/>
                    <a:pt x="2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7376;p71"/>
            <p:cNvSpPr/>
            <p:nvPr/>
          </p:nvSpPr>
          <p:spPr>
            <a:xfrm>
              <a:off x="5512022" y="4049147"/>
              <a:ext cx="44774" cy="55286"/>
            </a:xfrm>
            <a:custGeom>
              <a:avLst/>
              <a:gdLst/>
              <a:ahLst/>
              <a:cxnLst/>
              <a:rect l="l" t="t" r="r" b="b"/>
              <a:pathLst>
                <a:path w="328" h="405" extrusionOk="0">
                  <a:moveTo>
                    <a:pt x="269" y="1"/>
                  </a:moveTo>
                  <a:lnTo>
                    <a:pt x="246" y="17"/>
                  </a:lnTo>
                  <a:lnTo>
                    <a:pt x="113" y="95"/>
                  </a:lnTo>
                  <a:lnTo>
                    <a:pt x="0" y="167"/>
                  </a:lnTo>
                  <a:cubicBezTo>
                    <a:pt x="5" y="172"/>
                    <a:pt x="11" y="172"/>
                    <a:pt x="11" y="172"/>
                  </a:cubicBezTo>
                  <a:cubicBezTo>
                    <a:pt x="150" y="256"/>
                    <a:pt x="271" y="356"/>
                    <a:pt x="328" y="405"/>
                  </a:cubicBezTo>
                  <a:cubicBezTo>
                    <a:pt x="317" y="361"/>
                    <a:pt x="311" y="316"/>
                    <a:pt x="301" y="272"/>
                  </a:cubicBezTo>
                  <a:cubicBezTo>
                    <a:pt x="295" y="249"/>
                    <a:pt x="295" y="232"/>
                    <a:pt x="290" y="216"/>
                  </a:cubicBezTo>
                  <a:cubicBezTo>
                    <a:pt x="290" y="211"/>
                    <a:pt x="285" y="206"/>
                    <a:pt x="285" y="200"/>
                  </a:cubicBezTo>
                  <a:cubicBezTo>
                    <a:pt x="280" y="172"/>
                    <a:pt x="280" y="149"/>
                    <a:pt x="275" y="127"/>
                  </a:cubicBezTo>
                  <a:cubicBezTo>
                    <a:pt x="269" y="50"/>
                    <a:pt x="269" y="1"/>
                    <a:pt x="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7377;p71"/>
            <p:cNvSpPr/>
            <p:nvPr/>
          </p:nvSpPr>
          <p:spPr>
            <a:xfrm>
              <a:off x="5637609" y="4346732"/>
              <a:ext cx="199574" cy="124358"/>
            </a:xfrm>
            <a:custGeom>
              <a:avLst/>
              <a:gdLst/>
              <a:ahLst/>
              <a:cxnLst/>
              <a:rect l="l" t="t" r="r" b="b"/>
              <a:pathLst>
                <a:path w="1462" h="911" extrusionOk="0">
                  <a:moveTo>
                    <a:pt x="1399" y="1"/>
                  </a:moveTo>
                  <a:lnTo>
                    <a:pt x="1" y="817"/>
                  </a:lnTo>
                  <a:lnTo>
                    <a:pt x="63" y="911"/>
                  </a:lnTo>
                  <a:lnTo>
                    <a:pt x="1461" y="95"/>
                  </a:lnTo>
                  <a:lnTo>
                    <a:pt x="139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7378;p71"/>
            <p:cNvSpPr/>
            <p:nvPr/>
          </p:nvSpPr>
          <p:spPr>
            <a:xfrm>
              <a:off x="5644571" y="4359700"/>
              <a:ext cx="199028" cy="146336"/>
            </a:xfrm>
            <a:custGeom>
              <a:avLst/>
              <a:gdLst/>
              <a:ahLst/>
              <a:cxnLst/>
              <a:rect l="l" t="t" r="r" b="b"/>
              <a:pathLst>
                <a:path w="1458" h="1072" extrusionOk="0">
                  <a:moveTo>
                    <a:pt x="1405" y="1"/>
                  </a:moveTo>
                  <a:lnTo>
                    <a:pt x="6" y="817"/>
                  </a:lnTo>
                  <a:cubicBezTo>
                    <a:pt x="17" y="839"/>
                    <a:pt x="28" y="867"/>
                    <a:pt x="39" y="895"/>
                  </a:cubicBezTo>
                  <a:cubicBezTo>
                    <a:pt x="44" y="917"/>
                    <a:pt x="49" y="932"/>
                    <a:pt x="49" y="949"/>
                  </a:cubicBezTo>
                  <a:cubicBezTo>
                    <a:pt x="49" y="967"/>
                    <a:pt x="49" y="983"/>
                    <a:pt x="44" y="999"/>
                  </a:cubicBezTo>
                  <a:cubicBezTo>
                    <a:pt x="44" y="1005"/>
                    <a:pt x="44" y="1016"/>
                    <a:pt x="39" y="1021"/>
                  </a:cubicBezTo>
                  <a:cubicBezTo>
                    <a:pt x="34" y="1040"/>
                    <a:pt x="26" y="1055"/>
                    <a:pt x="11" y="1066"/>
                  </a:cubicBezTo>
                  <a:lnTo>
                    <a:pt x="11" y="1066"/>
                  </a:lnTo>
                  <a:lnTo>
                    <a:pt x="1399" y="256"/>
                  </a:lnTo>
                  <a:cubicBezTo>
                    <a:pt x="1421" y="245"/>
                    <a:pt x="1432" y="228"/>
                    <a:pt x="1442" y="210"/>
                  </a:cubicBezTo>
                  <a:cubicBezTo>
                    <a:pt x="1442" y="205"/>
                    <a:pt x="1442" y="199"/>
                    <a:pt x="1447" y="188"/>
                  </a:cubicBezTo>
                  <a:cubicBezTo>
                    <a:pt x="1452" y="172"/>
                    <a:pt x="1457" y="156"/>
                    <a:pt x="1452" y="139"/>
                  </a:cubicBezTo>
                  <a:lnTo>
                    <a:pt x="1452" y="129"/>
                  </a:lnTo>
                  <a:cubicBezTo>
                    <a:pt x="1452" y="124"/>
                    <a:pt x="1452" y="116"/>
                    <a:pt x="1447" y="106"/>
                  </a:cubicBezTo>
                  <a:cubicBezTo>
                    <a:pt x="1447" y="100"/>
                    <a:pt x="1447" y="94"/>
                    <a:pt x="1442" y="84"/>
                  </a:cubicBezTo>
                  <a:cubicBezTo>
                    <a:pt x="1442" y="78"/>
                    <a:pt x="1436" y="78"/>
                    <a:pt x="1436" y="73"/>
                  </a:cubicBezTo>
                  <a:cubicBezTo>
                    <a:pt x="1436" y="67"/>
                    <a:pt x="1436" y="62"/>
                    <a:pt x="1431" y="56"/>
                  </a:cubicBezTo>
                  <a:cubicBezTo>
                    <a:pt x="1431" y="50"/>
                    <a:pt x="1431" y="45"/>
                    <a:pt x="1426" y="40"/>
                  </a:cubicBezTo>
                  <a:cubicBezTo>
                    <a:pt x="1426" y="40"/>
                    <a:pt x="1426" y="34"/>
                    <a:pt x="1421" y="29"/>
                  </a:cubicBezTo>
                  <a:cubicBezTo>
                    <a:pt x="1421" y="29"/>
                    <a:pt x="1421" y="24"/>
                    <a:pt x="1415" y="19"/>
                  </a:cubicBezTo>
                  <a:cubicBezTo>
                    <a:pt x="1415" y="19"/>
                    <a:pt x="1410" y="11"/>
                    <a:pt x="1405" y="1"/>
                  </a:cubicBezTo>
                  <a:close/>
                  <a:moveTo>
                    <a:pt x="11" y="1066"/>
                  </a:moveTo>
                  <a:lnTo>
                    <a:pt x="0" y="1072"/>
                  </a:lnTo>
                  <a:cubicBezTo>
                    <a:pt x="4" y="1070"/>
                    <a:pt x="7" y="1068"/>
                    <a:pt x="11" y="106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7379;p71"/>
            <p:cNvSpPr/>
            <p:nvPr/>
          </p:nvSpPr>
          <p:spPr>
            <a:xfrm>
              <a:off x="5637609" y="4341272"/>
              <a:ext cx="198618" cy="116987"/>
            </a:xfrm>
            <a:custGeom>
              <a:avLst/>
              <a:gdLst/>
              <a:ahLst/>
              <a:cxnLst/>
              <a:rect l="l" t="t" r="r" b="b"/>
              <a:pathLst>
                <a:path w="1455" h="857" extrusionOk="0">
                  <a:moveTo>
                    <a:pt x="1455" y="1"/>
                  </a:moveTo>
                  <a:lnTo>
                    <a:pt x="55" y="817"/>
                  </a:lnTo>
                  <a:cubicBezTo>
                    <a:pt x="28" y="835"/>
                    <a:pt x="1" y="851"/>
                    <a:pt x="1" y="857"/>
                  </a:cubicBezTo>
                  <a:lnTo>
                    <a:pt x="1399" y="41"/>
                  </a:lnTo>
                  <a:cubicBezTo>
                    <a:pt x="1405" y="41"/>
                    <a:pt x="1427" y="19"/>
                    <a:pt x="14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7380;p71"/>
            <p:cNvSpPr/>
            <p:nvPr/>
          </p:nvSpPr>
          <p:spPr>
            <a:xfrm>
              <a:off x="5645117" y="4321069"/>
              <a:ext cx="210085" cy="132822"/>
            </a:xfrm>
            <a:custGeom>
              <a:avLst/>
              <a:gdLst/>
              <a:ahLst/>
              <a:cxnLst/>
              <a:rect l="l" t="t" r="r" b="b"/>
              <a:pathLst>
                <a:path w="1539" h="973" extrusionOk="0">
                  <a:moveTo>
                    <a:pt x="1538" y="0"/>
                  </a:moveTo>
                  <a:lnTo>
                    <a:pt x="141" y="815"/>
                  </a:lnTo>
                  <a:lnTo>
                    <a:pt x="52" y="921"/>
                  </a:lnTo>
                  <a:cubicBezTo>
                    <a:pt x="45" y="921"/>
                    <a:pt x="24" y="943"/>
                    <a:pt x="0" y="972"/>
                  </a:cubicBezTo>
                  <a:lnTo>
                    <a:pt x="1400" y="156"/>
                  </a:lnTo>
                  <a:cubicBezTo>
                    <a:pt x="1422" y="133"/>
                    <a:pt x="1449" y="111"/>
                    <a:pt x="1449" y="106"/>
                  </a:cubicBezTo>
                  <a:lnTo>
                    <a:pt x="15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7381;p71"/>
            <p:cNvSpPr/>
            <p:nvPr/>
          </p:nvSpPr>
          <p:spPr>
            <a:xfrm>
              <a:off x="5697535" y="4310285"/>
              <a:ext cx="204625" cy="142514"/>
            </a:xfrm>
            <a:custGeom>
              <a:avLst/>
              <a:gdLst/>
              <a:ahLst/>
              <a:cxnLst/>
              <a:rect l="l" t="t" r="r" b="b"/>
              <a:pathLst>
                <a:path w="1499" h="1044" extrusionOk="0">
                  <a:moveTo>
                    <a:pt x="1499" y="1"/>
                  </a:moveTo>
                  <a:lnTo>
                    <a:pt x="100" y="817"/>
                  </a:lnTo>
                  <a:cubicBezTo>
                    <a:pt x="100" y="817"/>
                    <a:pt x="90" y="866"/>
                    <a:pt x="72" y="911"/>
                  </a:cubicBezTo>
                  <a:cubicBezTo>
                    <a:pt x="57" y="955"/>
                    <a:pt x="40" y="995"/>
                    <a:pt x="40" y="1000"/>
                  </a:cubicBezTo>
                  <a:cubicBezTo>
                    <a:pt x="33" y="1022"/>
                    <a:pt x="18" y="1033"/>
                    <a:pt x="1" y="1044"/>
                  </a:cubicBezTo>
                  <a:lnTo>
                    <a:pt x="1399" y="229"/>
                  </a:lnTo>
                  <a:cubicBezTo>
                    <a:pt x="1416" y="216"/>
                    <a:pt x="1428" y="206"/>
                    <a:pt x="1438" y="184"/>
                  </a:cubicBezTo>
                  <a:cubicBezTo>
                    <a:pt x="1438" y="184"/>
                    <a:pt x="1454" y="140"/>
                    <a:pt x="1472" y="95"/>
                  </a:cubicBezTo>
                  <a:cubicBezTo>
                    <a:pt x="1488" y="51"/>
                    <a:pt x="1499" y="6"/>
                    <a:pt x="14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7382;p71"/>
            <p:cNvSpPr/>
            <p:nvPr/>
          </p:nvSpPr>
          <p:spPr>
            <a:xfrm>
              <a:off x="5684021" y="4262780"/>
              <a:ext cx="201622" cy="119035"/>
            </a:xfrm>
            <a:custGeom>
              <a:avLst/>
              <a:gdLst/>
              <a:ahLst/>
              <a:cxnLst/>
              <a:rect l="l" t="t" r="r" b="b"/>
              <a:pathLst>
                <a:path w="1477" h="872" extrusionOk="0">
                  <a:moveTo>
                    <a:pt x="1398" y="1"/>
                  </a:moveTo>
                  <a:lnTo>
                    <a:pt x="0" y="816"/>
                  </a:lnTo>
                  <a:lnTo>
                    <a:pt x="78" y="871"/>
                  </a:lnTo>
                  <a:lnTo>
                    <a:pt x="1476" y="55"/>
                  </a:lnTo>
                  <a:lnTo>
                    <a:pt x="13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7383;p71"/>
            <p:cNvSpPr/>
            <p:nvPr/>
          </p:nvSpPr>
          <p:spPr>
            <a:xfrm>
              <a:off x="5693577" y="4269333"/>
              <a:ext cx="210768" cy="156847"/>
            </a:xfrm>
            <a:custGeom>
              <a:avLst/>
              <a:gdLst/>
              <a:ahLst/>
              <a:cxnLst/>
              <a:rect l="l" t="t" r="r" b="b"/>
              <a:pathLst>
                <a:path w="1544" h="1149" extrusionOk="0">
                  <a:moveTo>
                    <a:pt x="1399" y="1"/>
                  </a:moveTo>
                  <a:lnTo>
                    <a:pt x="0" y="817"/>
                  </a:lnTo>
                  <a:cubicBezTo>
                    <a:pt x="22" y="834"/>
                    <a:pt x="46" y="856"/>
                    <a:pt x="62" y="878"/>
                  </a:cubicBezTo>
                  <a:cubicBezTo>
                    <a:pt x="79" y="901"/>
                    <a:pt x="96" y="928"/>
                    <a:pt x="106" y="955"/>
                  </a:cubicBezTo>
                  <a:cubicBezTo>
                    <a:pt x="124" y="985"/>
                    <a:pt x="129" y="1012"/>
                    <a:pt x="135" y="1039"/>
                  </a:cubicBezTo>
                  <a:cubicBezTo>
                    <a:pt x="141" y="1066"/>
                    <a:pt x="135" y="1096"/>
                    <a:pt x="135" y="1148"/>
                  </a:cubicBezTo>
                  <a:lnTo>
                    <a:pt x="1533" y="332"/>
                  </a:lnTo>
                  <a:cubicBezTo>
                    <a:pt x="1544" y="310"/>
                    <a:pt x="1544" y="283"/>
                    <a:pt x="1538" y="254"/>
                  </a:cubicBezTo>
                  <a:cubicBezTo>
                    <a:pt x="1538" y="249"/>
                    <a:pt x="1538" y="243"/>
                    <a:pt x="1533" y="232"/>
                  </a:cubicBezTo>
                  <a:cubicBezTo>
                    <a:pt x="1533" y="226"/>
                    <a:pt x="1533" y="221"/>
                    <a:pt x="1528" y="216"/>
                  </a:cubicBezTo>
                  <a:cubicBezTo>
                    <a:pt x="1528" y="209"/>
                    <a:pt x="1528" y="204"/>
                    <a:pt x="1523" y="199"/>
                  </a:cubicBezTo>
                  <a:cubicBezTo>
                    <a:pt x="1523" y="192"/>
                    <a:pt x="1523" y="186"/>
                    <a:pt x="1517" y="181"/>
                  </a:cubicBezTo>
                  <a:cubicBezTo>
                    <a:pt x="1517" y="175"/>
                    <a:pt x="1512" y="170"/>
                    <a:pt x="1512" y="164"/>
                  </a:cubicBezTo>
                  <a:cubicBezTo>
                    <a:pt x="1512" y="158"/>
                    <a:pt x="1512" y="153"/>
                    <a:pt x="1507" y="148"/>
                  </a:cubicBezTo>
                  <a:cubicBezTo>
                    <a:pt x="1507" y="141"/>
                    <a:pt x="1507" y="136"/>
                    <a:pt x="1502" y="131"/>
                  </a:cubicBezTo>
                  <a:cubicBezTo>
                    <a:pt x="1496" y="123"/>
                    <a:pt x="1496" y="118"/>
                    <a:pt x="1491" y="113"/>
                  </a:cubicBezTo>
                  <a:cubicBezTo>
                    <a:pt x="1486" y="107"/>
                    <a:pt x="1486" y="101"/>
                    <a:pt x="1481" y="96"/>
                  </a:cubicBezTo>
                  <a:cubicBezTo>
                    <a:pt x="1476" y="90"/>
                    <a:pt x="1476" y="85"/>
                    <a:pt x="1470" y="79"/>
                  </a:cubicBezTo>
                  <a:cubicBezTo>
                    <a:pt x="1470" y="73"/>
                    <a:pt x="1465" y="68"/>
                    <a:pt x="1460" y="63"/>
                  </a:cubicBezTo>
                  <a:cubicBezTo>
                    <a:pt x="1460" y="55"/>
                    <a:pt x="1455" y="50"/>
                    <a:pt x="1449" y="45"/>
                  </a:cubicBezTo>
                  <a:lnTo>
                    <a:pt x="1433" y="28"/>
                  </a:lnTo>
                  <a:cubicBezTo>
                    <a:pt x="1422" y="18"/>
                    <a:pt x="1410" y="11"/>
                    <a:pt x="13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7384;p71"/>
            <p:cNvSpPr/>
            <p:nvPr/>
          </p:nvSpPr>
          <p:spPr>
            <a:xfrm>
              <a:off x="5311630" y="4146340"/>
              <a:ext cx="403243" cy="366659"/>
            </a:xfrm>
            <a:custGeom>
              <a:avLst/>
              <a:gdLst/>
              <a:ahLst/>
              <a:cxnLst/>
              <a:rect l="l" t="t" r="r" b="b"/>
              <a:pathLst>
                <a:path w="2954" h="2686" extrusionOk="0">
                  <a:moveTo>
                    <a:pt x="169" y="1"/>
                  </a:moveTo>
                  <a:lnTo>
                    <a:pt x="180" y="195"/>
                  </a:lnTo>
                  <a:lnTo>
                    <a:pt x="103" y="161"/>
                  </a:lnTo>
                  <a:cubicBezTo>
                    <a:pt x="100" y="160"/>
                    <a:pt x="97" y="160"/>
                    <a:pt x="93" y="160"/>
                  </a:cubicBezTo>
                  <a:cubicBezTo>
                    <a:pt x="54" y="160"/>
                    <a:pt x="0" y="225"/>
                    <a:pt x="20" y="342"/>
                  </a:cubicBezTo>
                  <a:cubicBezTo>
                    <a:pt x="26" y="348"/>
                    <a:pt x="31" y="410"/>
                    <a:pt x="48" y="469"/>
                  </a:cubicBezTo>
                  <a:cubicBezTo>
                    <a:pt x="64" y="536"/>
                    <a:pt x="80" y="592"/>
                    <a:pt x="80" y="597"/>
                  </a:cubicBezTo>
                  <a:cubicBezTo>
                    <a:pt x="108" y="691"/>
                    <a:pt x="164" y="763"/>
                    <a:pt x="225" y="797"/>
                  </a:cubicBezTo>
                  <a:cubicBezTo>
                    <a:pt x="247" y="814"/>
                    <a:pt x="274" y="819"/>
                    <a:pt x="297" y="819"/>
                  </a:cubicBezTo>
                  <a:lnTo>
                    <a:pt x="368" y="814"/>
                  </a:lnTo>
                  <a:lnTo>
                    <a:pt x="457" y="1019"/>
                  </a:lnTo>
                  <a:cubicBezTo>
                    <a:pt x="462" y="1024"/>
                    <a:pt x="485" y="1070"/>
                    <a:pt x="507" y="1125"/>
                  </a:cubicBezTo>
                  <a:lnTo>
                    <a:pt x="562" y="1225"/>
                  </a:lnTo>
                  <a:lnTo>
                    <a:pt x="507" y="1253"/>
                  </a:lnTo>
                  <a:cubicBezTo>
                    <a:pt x="440" y="1285"/>
                    <a:pt x="446" y="1408"/>
                    <a:pt x="518" y="1530"/>
                  </a:cubicBezTo>
                  <a:cubicBezTo>
                    <a:pt x="523" y="1536"/>
                    <a:pt x="557" y="1585"/>
                    <a:pt x="602" y="1641"/>
                  </a:cubicBezTo>
                  <a:cubicBezTo>
                    <a:pt x="640" y="1703"/>
                    <a:pt x="679" y="1753"/>
                    <a:pt x="679" y="1753"/>
                  </a:cubicBezTo>
                  <a:cubicBezTo>
                    <a:pt x="712" y="1792"/>
                    <a:pt x="740" y="1820"/>
                    <a:pt x="773" y="1836"/>
                  </a:cubicBezTo>
                  <a:cubicBezTo>
                    <a:pt x="797" y="1850"/>
                    <a:pt x="821" y="1857"/>
                    <a:pt x="842" y="1857"/>
                  </a:cubicBezTo>
                  <a:cubicBezTo>
                    <a:pt x="870" y="1857"/>
                    <a:pt x="894" y="1845"/>
                    <a:pt x="907" y="1820"/>
                  </a:cubicBezTo>
                  <a:lnTo>
                    <a:pt x="939" y="1753"/>
                  </a:lnTo>
                  <a:cubicBezTo>
                    <a:pt x="944" y="1758"/>
                    <a:pt x="979" y="1798"/>
                    <a:pt x="1011" y="1836"/>
                  </a:cubicBezTo>
                  <a:cubicBezTo>
                    <a:pt x="1051" y="1876"/>
                    <a:pt x="1089" y="1909"/>
                    <a:pt x="1089" y="1914"/>
                  </a:cubicBezTo>
                  <a:cubicBezTo>
                    <a:pt x="1094" y="1919"/>
                    <a:pt x="1128" y="1953"/>
                    <a:pt x="1165" y="1986"/>
                  </a:cubicBezTo>
                  <a:cubicBezTo>
                    <a:pt x="1188" y="2003"/>
                    <a:pt x="1205" y="2019"/>
                    <a:pt x="1221" y="2035"/>
                  </a:cubicBezTo>
                  <a:cubicBezTo>
                    <a:pt x="1238" y="2046"/>
                    <a:pt x="1243" y="2053"/>
                    <a:pt x="1243" y="2053"/>
                  </a:cubicBezTo>
                  <a:lnTo>
                    <a:pt x="1226" y="2137"/>
                  </a:lnTo>
                  <a:cubicBezTo>
                    <a:pt x="1209" y="2226"/>
                    <a:pt x="1275" y="2364"/>
                    <a:pt x="1370" y="2425"/>
                  </a:cubicBezTo>
                  <a:cubicBezTo>
                    <a:pt x="1375" y="2430"/>
                    <a:pt x="1420" y="2458"/>
                    <a:pt x="1469" y="2491"/>
                  </a:cubicBezTo>
                  <a:cubicBezTo>
                    <a:pt x="1519" y="2519"/>
                    <a:pt x="1569" y="2541"/>
                    <a:pt x="1569" y="2541"/>
                  </a:cubicBezTo>
                  <a:cubicBezTo>
                    <a:pt x="1593" y="2553"/>
                    <a:pt x="1615" y="2559"/>
                    <a:pt x="1635" y="2559"/>
                  </a:cubicBezTo>
                  <a:cubicBezTo>
                    <a:pt x="1696" y="2559"/>
                    <a:pt x="1731" y="2505"/>
                    <a:pt x="1718" y="2425"/>
                  </a:cubicBezTo>
                  <a:lnTo>
                    <a:pt x="1702" y="2327"/>
                  </a:lnTo>
                  <a:lnTo>
                    <a:pt x="1702" y="2327"/>
                  </a:lnTo>
                  <a:cubicBezTo>
                    <a:pt x="1703" y="2331"/>
                    <a:pt x="1713" y="2331"/>
                    <a:pt x="1729" y="2336"/>
                  </a:cubicBezTo>
                  <a:cubicBezTo>
                    <a:pt x="1746" y="2341"/>
                    <a:pt x="1761" y="2347"/>
                    <a:pt x="1783" y="2353"/>
                  </a:cubicBezTo>
                  <a:cubicBezTo>
                    <a:pt x="1823" y="2363"/>
                    <a:pt x="1861" y="2375"/>
                    <a:pt x="1861" y="2375"/>
                  </a:cubicBezTo>
                  <a:cubicBezTo>
                    <a:pt x="1866" y="2375"/>
                    <a:pt x="1901" y="2380"/>
                    <a:pt x="1938" y="2385"/>
                  </a:cubicBezTo>
                  <a:cubicBezTo>
                    <a:pt x="1977" y="2391"/>
                    <a:pt x="2011" y="2391"/>
                    <a:pt x="2016" y="2391"/>
                  </a:cubicBezTo>
                  <a:lnTo>
                    <a:pt x="2048" y="2490"/>
                  </a:lnTo>
                  <a:cubicBezTo>
                    <a:pt x="2076" y="2562"/>
                    <a:pt x="2126" y="2635"/>
                    <a:pt x="2181" y="2662"/>
                  </a:cubicBezTo>
                  <a:cubicBezTo>
                    <a:pt x="2209" y="2676"/>
                    <a:pt x="2233" y="2685"/>
                    <a:pt x="2256" y="2685"/>
                  </a:cubicBezTo>
                  <a:cubicBezTo>
                    <a:pt x="2261" y="2685"/>
                    <a:pt x="2266" y="2685"/>
                    <a:pt x="2271" y="2684"/>
                  </a:cubicBezTo>
                  <a:cubicBezTo>
                    <a:pt x="2276" y="2684"/>
                    <a:pt x="2316" y="2679"/>
                    <a:pt x="2354" y="2667"/>
                  </a:cubicBezTo>
                  <a:cubicBezTo>
                    <a:pt x="2394" y="2657"/>
                    <a:pt x="2432" y="2645"/>
                    <a:pt x="2432" y="2645"/>
                  </a:cubicBezTo>
                  <a:cubicBezTo>
                    <a:pt x="2509" y="2612"/>
                    <a:pt x="2516" y="2495"/>
                    <a:pt x="2449" y="2389"/>
                  </a:cubicBezTo>
                  <a:lnTo>
                    <a:pt x="2394" y="2290"/>
                  </a:lnTo>
                  <a:cubicBezTo>
                    <a:pt x="2399" y="2290"/>
                    <a:pt x="2421" y="2273"/>
                    <a:pt x="2449" y="2250"/>
                  </a:cubicBezTo>
                  <a:cubicBezTo>
                    <a:pt x="2477" y="2228"/>
                    <a:pt x="2499" y="2201"/>
                    <a:pt x="2499" y="2201"/>
                  </a:cubicBezTo>
                  <a:lnTo>
                    <a:pt x="2588" y="2095"/>
                  </a:lnTo>
                  <a:lnTo>
                    <a:pt x="2660" y="2184"/>
                  </a:lnTo>
                  <a:cubicBezTo>
                    <a:pt x="2682" y="2211"/>
                    <a:pt x="2704" y="2228"/>
                    <a:pt x="2726" y="2245"/>
                  </a:cubicBezTo>
                  <a:cubicBezTo>
                    <a:pt x="2751" y="2258"/>
                    <a:pt x="2774" y="2265"/>
                    <a:pt x="2796" y="2265"/>
                  </a:cubicBezTo>
                  <a:cubicBezTo>
                    <a:pt x="2828" y="2265"/>
                    <a:pt x="2854" y="2249"/>
                    <a:pt x="2871" y="2212"/>
                  </a:cubicBezTo>
                  <a:cubicBezTo>
                    <a:pt x="2871" y="2207"/>
                    <a:pt x="2888" y="2168"/>
                    <a:pt x="2903" y="2123"/>
                  </a:cubicBezTo>
                  <a:cubicBezTo>
                    <a:pt x="2920" y="2079"/>
                    <a:pt x="2930" y="2029"/>
                    <a:pt x="2930" y="2029"/>
                  </a:cubicBezTo>
                  <a:cubicBezTo>
                    <a:pt x="2954" y="1962"/>
                    <a:pt x="2920" y="1868"/>
                    <a:pt x="2864" y="1797"/>
                  </a:cubicBezTo>
                  <a:cubicBezTo>
                    <a:pt x="2847" y="1768"/>
                    <a:pt x="2825" y="1746"/>
                    <a:pt x="2803" y="1729"/>
                  </a:cubicBezTo>
                  <a:lnTo>
                    <a:pt x="2725" y="1668"/>
                  </a:lnTo>
                  <a:lnTo>
                    <a:pt x="2742" y="1490"/>
                  </a:lnTo>
                  <a:lnTo>
                    <a:pt x="2720" y="1473"/>
                  </a:lnTo>
                  <a:lnTo>
                    <a:pt x="2604" y="1406"/>
                  </a:lnTo>
                  <a:cubicBezTo>
                    <a:pt x="2604" y="1411"/>
                    <a:pt x="2598" y="1456"/>
                    <a:pt x="2598" y="1533"/>
                  </a:cubicBezTo>
                  <a:cubicBezTo>
                    <a:pt x="2593" y="1566"/>
                    <a:pt x="2588" y="1610"/>
                    <a:pt x="2582" y="1650"/>
                  </a:cubicBezTo>
                  <a:cubicBezTo>
                    <a:pt x="2571" y="1689"/>
                    <a:pt x="2559" y="1734"/>
                    <a:pt x="2548" y="1777"/>
                  </a:cubicBezTo>
                  <a:cubicBezTo>
                    <a:pt x="2516" y="1854"/>
                    <a:pt x="2482" y="1933"/>
                    <a:pt x="2449" y="1970"/>
                  </a:cubicBezTo>
                  <a:cubicBezTo>
                    <a:pt x="2416" y="2020"/>
                    <a:pt x="2388" y="2043"/>
                    <a:pt x="2388" y="2043"/>
                  </a:cubicBezTo>
                  <a:cubicBezTo>
                    <a:pt x="2383" y="2048"/>
                    <a:pt x="2365" y="2065"/>
                    <a:pt x="2338" y="2087"/>
                  </a:cubicBezTo>
                  <a:cubicBezTo>
                    <a:pt x="2321" y="2097"/>
                    <a:pt x="2299" y="2114"/>
                    <a:pt x="2283" y="2127"/>
                  </a:cubicBezTo>
                  <a:lnTo>
                    <a:pt x="2273" y="2132"/>
                  </a:lnTo>
                  <a:cubicBezTo>
                    <a:pt x="2244" y="2142"/>
                    <a:pt x="2228" y="2154"/>
                    <a:pt x="2211" y="2164"/>
                  </a:cubicBezTo>
                  <a:cubicBezTo>
                    <a:pt x="2194" y="2169"/>
                    <a:pt x="2178" y="2175"/>
                    <a:pt x="2166" y="2181"/>
                  </a:cubicBezTo>
                  <a:cubicBezTo>
                    <a:pt x="2149" y="2186"/>
                    <a:pt x="2144" y="2186"/>
                    <a:pt x="2133" y="2191"/>
                  </a:cubicBezTo>
                  <a:cubicBezTo>
                    <a:pt x="2117" y="2197"/>
                    <a:pt x="2106" y="2197"/>
                    <a:pt x="2089" y="2202"/>
                  </a:cubicBezTo>
                  <a:cubicBezTo>
                    <a:pt x="2067" y="2207"/>
                    <a:pt x="2044" y="2207"/>
                    <a:pt x="2022" y="2207"/>
                  </a:cubicBezTo>
                  <a:cubicBezTo>
                    <a:pt x="2000" y="2212"/>
                    <a:pt x="1982" y="2212"/>
                    <a:pt x="1968" y="2212"/>
                  </a:cubicBezTo>
                  <a:lnTo>
                    <a:pt x="1923" y="2212"/>
                  </a:lnTo>
                  <a:cubicBezTo>
                    <a:pt x="1895" y="2207"/>
                    <a:pt x="1873" y="2207"/>
                    <a:pt x="1856" y="2202"/>
                  </a:cubicBezTo>
                  <a:cubicBezTo>
                    <a:pt x="1845" y="2197"/>
                    <a:pt x="1839" y="2197"/>
                    <a:pt x="1834" y="2197"/>
                  </a:cubicBezTo>
                  <a:cubicBezTo>
                    <a:pt x="1817" y="2191"/>
                    <a:pt x="1812" y="2191"/>
                    <a:pt x="1806" y="2191"/>
                  </a:cubicBezTo>
                  <a:cubicBezTo>
                    <a:pt x="1789" y="2186"/>
                    <a:pt x="1778" y="2186"/>
                    <a:pt x="1761" y="2181"/>
                  </a:cubicBezTo>
                  <a:cubicBezTo>
                    <a:pt x="1745" y="2176"/>
                    <a:pt x="1729" y="2171"/>
                    <a:pt x="1707" y="2164"/>
                  </a:cubicBezTo>
                  <a:cubicBezTo>
                    <a:pt x="1702" y="2164"/>
                    <a:pt x="1702" y="2159"/>
                    <a:pt x="1696" y="2159"/>
                  </a:cubicBezTo>
                  <a:cubicBezTo>
                    <a:pt x="1680" y="2149"/>
                    <a:pt x="1657" y="2142"/>
                    <a:pt x="1635" y="2132"/>
                  </a:cubicBezTo>
                  <a:cubicBezTo>
                    <a:pt x="1629" y="2127"/>
                    <a:pt x="1629" y="2127"/>
                    <a:pt x="1624" y="2127"/>
                  </a:cubicBezTo>
                  <a:cubicBezTo>
                    <a:pt x="1614" y="2121"/>
                    <a:pt x="1607" y="2121"/>
                    <a:pt x="1602" y="2116"/>
                  </a:cubicBezTo>
                  <a:cubicBezTo>
                    <a:pt x="1562" y="2098"/>
                    <a:pt x="1525" y="2076"/>
                    <a:pt x="1481" y="2054"/>
                  </a:cubicBezTo>
                  <a:cubicBezTo>
                    <a:pt x="1475" y="2049"/>
                    <a:pt x="1470" y="2049"/>
                    <a:pt x="1470" y="2049"/>
                  </a:cubicBezTo>
                  <a:lnTo>
                    <a:pt x="1459" y="2039"/>
                  </a:lnTo>
                  <a:cubicBezTo>
                    <a:pt x="1288" y="1939"/>
                    <a:pt x="1132" y="1794"/>
                    <a:pt x="1121" y="1783"/>
                  </a:cubicBezTo>
                  <a:cubicBezTo>
                    <a:pt x="1116" y="1783"/>
                    <a:pt x="1116" y="1778"/>
                    <a:pt x="1105" y="1766"/>
                  </a:cubicBezTo>
                  <a:lnTo>
                    <a:pt x="1071" y="1734"/>
                  </a:lnTo>
                  <a:cubicBezTo>
                    <a:pt x="1066" y="1727"/>
                    <a:pt x="1066" y="1722"/>
                    <a:pt x="1061" y="1722"/>
                  </a:cubicBezTo>
                  <a:cubicBezTo>
                    <a:pt x="1050" y="1717"/>
                    <a:pt x="1044" y="1705"/>
                    <a:pt x="1039" y="1700"/>
                  </a:cubicBezTo>
                  <a:cubicBezTo>
                    <a:pt x="1028" y="1690"/>
                    <a:pt x="1017" y="1683"/>
                    <a:pt x="1011" y="1673"/>
                  </a:cubicBezTo>
                  <a:cubicBezTo>
                    <a:pt x="1001" y="1656"/>
                    <a:pt x="984" y="1640"/>
                    <a:pt x="971" y="1629"/>
                  </a:cubicBezTo>
                  <a:cubicBezTo>
                    <a:pt x="966" y="1623"/>
                    <a:pt x="961" y="1617"/>
                    <a:pt x="961" y="1611"/>
                  </a:cubicBezTo>
                  <a:cubicBezTo>
                    <a:pt x="939" y="1584"/>
                    <a:pt x="917" y="1562"/>
                    <a:pt x="895" y="1534"/>
                  </a:cubicBezTo>
                  <a:cubicBezTo>
                    <a:pt x="885" y="1523"/>
                    <a:pt x="877" y="1512"/>
                    <a:pt x="867" y="1501"/>
                  </a:cubicBezTo>
                  <a:cubicBezTo>
                    <a:pt x="845" y="1474"/>
                    <a:pt x="823" y="1447"/>
                    <a:pt x="806" y="1417"/>
                  </a:cubicBezTo>
                  <a:cubicBezTo>
                    <a:pt x="801" y="1412"/>
                    <a:pt x="801" y="1412"/>
                    <a:pt x="801" y="1407"/>
                  </a:cubicBezTo>
                  <a:lnTo>
                    <a:pt x="783" y="1390"/>
                  </a:lnTo>
                  <a:cubicBezTo>
                    <a:pt x="772" y="1380"/>
                    <a:pt x="766" y="1368"/>
                    <a:pt x="761" y="1363"/>
                  </a:cubicBezTo>
                  <a:cubicBezTo>
                    <a:pt x="750" y="1345"/>
                    <a:pt x="744" y="1335"/>
                    <a:pt x="734" y="1318"/>
                  </a:cubicBezTo>
                  <a:cubicBezTo>
                    <a:pt x="728" y="1313"/>
                    <a:pt x="728" y="1307"/>
                    <a:pt x="728" y="1307"/>
                  </a:cubicBezTo>
                  <a:cubicBezTo>
                    <a:pt x="723" y="1297"/>
                    <a:pt x="718" y="1291"/>
                    <a:pt x="712" y="1285"/>
                  </a:cubicBezTo>
                  <a:cubicBezTo>
                    <a:pt x="701" y="1263"/>
                    <a:pt x="689" y="1246"/>
                    <a:pt x="678" y="1230"/>
                  </a:cubicBezTo>
                  <a:cubicBezTo>
                    <a:pt x="673" y="1225"/>
                    <a:pt x="673" y="1219"/>
                    <a:pt x="668" y="1213"/>
                  </a:cubicBezTo>
                  <a:cubicBezTo>
                    <a:pt x="662" y="1208"/>
                    <a:pt x="662" y="1203"/>
                    <a:pt x="662" y="1203"/>
                  </a:cubicBezTo>
                  <a:cubicBezTo>
                    <a:pt x="646" y="1170"/>
                    <a:pt x="624" y="1141"/>
                    <a:pt x="613" y="1114"/>
                  </a:cubicBezTo>
                  <a:cubicBezTo>
                    <a:pt x="608" y="1103"/>
                    <a:pt x="603" y="1097"/>
                    <a:pt x="596" y="1086"/>
                  </a:cubicBezTo>
                  <a:cubicBezTo>
                    <a:pt x="586" y="1064"/>
                    <a:pt x="573" y="1041"/>
                    <a:pt x="563" y="1024"/>
                  </a:cubicBezTo>
                  <a:cubicBezTo>
                    <a:pt x="558" y="1019"/>
                    <a:pt x="558" y="1014"/>
                    <a:pt x="558" y="1014"/>
                  </a:cubicBezTo>
                  <a:cubicBezTo>
                    <a:pt x="552" y="1004"/>
                    <a:pt x="552" y="997"/>
                    <a:pt x="547" y="992"/>
                  </a:cubicBezTo>
                  <a:cubicBezTo>
                    <a:pt x="542" y="982"/>
                    <a:pt x="542" y="975"/>
                    <a:pt x="537" y="975"/>
                  </a:cubicBezTo>
                  <a:cubicBezTo>
                    <a:pt x="531" y="970"/>
                    <a:pt x="531" y="965"/>
                    <a:pt x="531" y="965"/>
                  </a:cubicBezTo>
                  <a:cubicBezTo>
                    <a:pt x="526" y="960"/>
                    <a:pt x="526" y="960"/>
                    <a:pt x="526" y="954"/>
                  </a:cubicBezTo>
                  <a:cubicBezTo>
                    <a:pt x="521" y="949"/>
                    <a:pt x="521" y="944"/>
                    <a:pt x="516" y="936"/>
                  </a:cubicBezTo>
                  <a:cubicBezTo>
                    <a:pt x="511" y="931"/>
                    <a:pt x="511" y="926"/>
                    <a:pt x="511" y="926"/>
                  </a:cubicBezTo>
                  <a:cubicBezTo>
                    <a:pt x="505" y="921"/>
                    <a:pt x="505" y="916"/>
                    <a:pt x="505" y="916"/>
                  </a:cubicBezTo>
                  <a:cubicBezTo>
                    <a:pt x="501" y="899"/>
                    <a:pt x="495" y="894"/>
                    <a:pt x="495" y="888"/>
                  </a:cubicBezTo>
                  <a:cubicBezTo>
                    <a:pt x="490" y="872"/>
                    <a:pt x="484" y="861"/>
                    <a:pt x="478" y="844"/>
                  </a:cubicBezTo>
                  <a:cubicBezTo>
                    <a:pt x="473" y="839"/>
                    <a:pt x="473" y="839"/>
                    <a:pt x="473" y="834"/>
                  </a:cubicBezTo>
                  <a:cubicBezTo>
                    <a:pt x="462" y="816"/>
                    <a:pt x="456" y="800"/>
                    <a:pt x="456" y="789"/>
                  </a:cubicBezTo>
                  <a:cubicBezTo>
                    <a:pt x="446" y="762"/>
                    <a:pt x="434" y="740"/>
                    <a:pt x="424" y="705"/>
                  </a:cubicBezTo>
                  <a:cubicBezTo>
                    <a:pt x="424" y="700"/>
                    <a:pt x="418" y="694"/>
                    <a:pt x="418" y="688"/>
                  </a:cubicBezTo>
                  <a:cubicBezTo>
                    <a:pt x="413" y="671"/>
                    <a:pt x="408" y="661"/>
                    <a:pt x="408" y="648"/>
                  </a:cubicBezTo>
                  <a:cubicBezTo>
                    <a:pt x="403" y="626"/>
                    <a:pt x="390" y="604"/>
                    <a:pt x="385" y="582"/>
                  </a:cubicBezTo>
                  <a:cubicBezTo>
                    <a:pt x="381" y="554"/>
                    <a:pt x="368" y="532"/>
                    <a:pt x="363" y="510"/>
                  </a:cubicBezTo>
                  <a:cubicBezTo>
                    <a:pt x="358" y="500"/>
                    <a:pt x="358" y="483"/>
                    <a:pt x="352" y="470"/>
                  </a:cubicBezTo>
                  <a:cubicBezTo>
                    <a:pt x="342" y="426"/>
                    <a:pt x="336" y="381"/>
                    <a:pt x="330" y="344"/>
                  </a:cubicBezTo>
                  <a:cubicBezTo>
                    <a:pt x="325" y="294"/>
                    <a:pt x="320" y="244"/>
                    <a:pt x="314" y="205"/>
                  </a:cubicBezTo>
                  <a:cubicBezTo>
                    <a:pt x="308" y="128"/>
                    <a:pt x="308" y="77"/>
                    <a:pt x="308" y="77"/>
                  </a:cubicBezTo>
                  <a:lnTo>
                    <a:pt x="1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7385;p71"/>
            <p:cNvSpPr/>
            <p:nvPr/>
          </p:nvSpPr>
          <p:spPr>
            <a:xfrm>
              <a:off x="5684021" y="4238482"/>
              <a:ext cx="192476" cy="135688"/>
            </a:xfrm>
            <a:custGeom>
              <a:avLst/>
              <a:gdLst/>
              <a:ahLst/>
              <a:cxnLst/>
              <a:rect l="l" t="t" r="r" b="b"/>
              <a:pathLst>
                <a:path w="1410" h="994" extrusionOk="0">
                  <a:moveTo>
                    <a:pt x="1409" y="1"/>
                  </a:moveTo>
                  <a:lnTo>
                    <a:pt x="11" y="810"/>
                  </a:lnTo>
                  <a:lnTo>
                    <a:pt x="0" y="994"/>
                  </a:lnTo>
                  <a:lnTo>
                    <a:pt x="0" y="994"/>
                  </a:lnTo>
                  <a:lnTo>
                    <a:pt x="1398" y="179"/>
                  </a:lnTo>
                  <a:lnTo>
                    <a:pt x="14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7386;p71"/>
            <p:cNvSpPr/>
            <p:nvPr/>
          </p:nvSpPr>
          <p:spPr>
            <a:xfrm>
              <a:off x="5327875" y="3934072"/>
              <a:ext cx="216637" cy="122584"/>
            </a:xfrm>
            <a:custGeom>
              <a:avLst/>
              <a:gdLst/>
              <a:ahLst/>
              <a:cxnLst/>
              <a:rect l="l" t="t" r="r" b="b"/>
              <a:pathLst>
                <a:path w="1587" h="898" extrusionOk="0">
                  <a:moveTo>
                    <a:pt x="1427" y="0"/>
                  </a:moveTo>
                  <a:cubicBezTo>
                    <a:pt x="1427" y="0"/>
                    <a:pt x="1420" y="0"/>
                    <a:pt x="1410" y="6"/>
                  </a:cubicBezTo>
                  <a:cubicBezTo>
                    <a:pt x="1405" y="6"/>
                    <a:pt x="1405" y="6"/>
                    <a:pt x="1399" y="11"/>
                  </a:cubicBezTo>
                  <a:lnTo>
                    <a:pt x="1" y="827"/>
                  </a:lnTo>
                  <a:cubicBezTo>
                    <a:pt x="11" y="822"/>
                    <a:pt x="28" y="816"/>
                    <a:pt x="50" y="816"/>
                  </a:cubicBezTo>
                  <a:cubicBezTo>
                    <a:pt x="73" y="816"/>
                    <a:pt x="95" y="822"/>
                    <a:pt x="116" y="835"/>
                  </a:cubicBezTo>
                  <a:cubicBezTo>
                    <a:pt x="143" y="847"/>
                    <a:pt x="165" y="870"/>
                    <a:pt x="188" y="897"/>
                  </a:cubicBezTo>
                  <a:lnTo>
                    <a:pt x="1587" y="81"/>
                  </a:lnTo>
                  <a:lnTo>
                    <a:pt x="1576" y="70"/>
                  </a:lnTo>
                  <a:lnTo>
                    <a:pt x="1559" y="54"/>
                  </a:lnTo>
                  <a:cubicBezTo>
                    <a:pt x="1547" y="43"/>
                    <a:pt x="1531" y="32"/>
                    <a:pt x="1515" y="21"/>
                  </a:cubicBezTo>
                  <a:cubicBezTo>
                    <a:pt x="1509" y="16"/>
                    <a:pt x="1498" y="16"/>
                    <a:pt x="1493" y="11"/>
                  </a:cubicBezTo>
                  <a:cubicBezTo>
                    <a:pt x="1485" y="11"/>
                    <a:pt x="1480" y="11"/>
                    <a:pt x="1475" y="6"/>
                  </a:cubicBezTo>
                  <a:cubicBezTo>
                    <a:pt x="1468" y="6"/>
                    <a:pt x="1463" y="0"/>
                    <a:pt x="14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7387;p71"/>
            <p:cNvSpPr/>
            <p:nvPr/>
          </p:nvSpPr>
          <p:spPr>
            <a:xfrm>
              <a:off x="5352173" y="3945402"/>
              <a:ext cx="200939" cy="121901"/>
            </a:xfrm>
            <a:custGeom>
              <a:avLst/>
              <a:gdLst/>
              <a:ahLst/>
              <a:cxnLst/>
              <a:rect l="l" t="t" r="r" b="b"/>
              <a:pathLst>
                <a:path w="1472" h="893" extrusionOk="0">
                  <a:moveTo>
                    <a:pt x="1399" y="0"/>
                  </a:moveTo>
                  <a:lnTo>
                    <a:pt x="1" y="810"/>
                  </a:lnTo>
                  <a:lnTo>
                    <a:pt x="73" y="893"/>
                  </a:lnTo>
                  <a:lnTo>
                    <a:pt x="1472" y="84"/>
                  </a:lnTo>
                  <a:lnTo>
                    <a:pt x="139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7388;p71"/>
            <p:cNvSpPr/>
            <p:nvPr/>
          </p:nvSpPr>
          <p:spPr>
            <a:xfrm>
              <a:off x="5352309" y="4049830"/>
              <a:ext cx="272742" cy="399011"/>
            </a:xfrm>
            <a:custGeom>
              <a:avLst/>
              <a:gdLst/>
              <a:ahLst/>
              <a:cxnLst/>
              <a:rect l="l" t="t" r="r" b="b"/>
              <a:pathLst>
                <a:path w="1998" h="2923" extrusionOk="0">
                  <a:moveTo>
                    <a:pt x="422" y="1"/>
                  </a:moveTo>
                  <a:lnTo>
                    <a:pt x="383" y="23"/>
                  </a:lnTo>
                  <a:cubicBezTo>
                    <a:pt x="367" y="28"/>
                    <a:pt x="354" y="34"/>
                    <a:pt x="343" y="45"/>
                  </a:cubicBezTo>
                  <a:cubicBezTo>
                    <a:pt x="327" y="55"/>
                    <a:pt x="316" y="62"/>
                    <a:pt x="299" y="72"/>
                  </a:cubicBezTo>
                  <a:cubicBezTo>
                    <a:pt x="255" y="101"/>
                    <a:pt x="232" y="129"/>
                    <a:pt x="227" y="134"/>
                  </a:cubicBezTo>
                  <a:cubicBezTo>
                    <a:pt x="227" y="134"/>
                    <a:pt x="221" y="145"/>
                    <a:pt x="210" y="156"/>
                  </a:cubicBezTo>
                  <a:lnTo>
                    <a:pt x="188" y="179"/>
                  </a:lnTo>
                  <a:cubicBezTo>
                    <a:pt x="178" y="184"/>
                    <a:pt x="171" y="201"/>
                    <a:pt x="160" y="211"/>
                  </a:cubicBezTo>
                  <a:cubicBezTo>
                    <a:pt x="128" y="255"/>
                    <a:pt x="94" y="328"/>
                    <a:pt x="61" y="405"/>
                  </a:cubicBezTo>
                  <a:cubicBezTo>
                    <a:pt x="45" y="448"/>
                    <a:pt x="39" y="493"/>
                    <a:pt x="28" y="532"/>
                  </a:cubicBezTo>
                  <a:cubicBezTo>
                    <a:pt x="17" y="572"/>
                    <a:pt x="11" y="616"/>
                    <a:pt x="6" y="648"/>
                  </a:cubicBezTo>
                  <a:cubicBezTo>
                    <a:pt x="6" y="726"/>
                    <a:pt x="1" y="776"/>
                    <a:pt x="1" y="776"/>
                  </a:cubicBezTo>
                  <a:cubicBezTo>
                    <a:pt x="1" y="776"/>
                    <a:pt x="1" y="825"/>
                    <a:pt x="6" y="903"/>
                  </a:cubicBezTo>
                  <a:cubicBezTo>
                    <a:pt x="12" y="942"/>
                    <a:pt x="18" y="992"/>
                    <a:pt x="23" y="1041"/>
                  </a:cubicBezTo>
                  <a:cubicBezTo>
                    <a:pt x="28" y="1080"/>
                    <a:pt x="34" y="1124"/>
                    <a:pt x="45" y="1169"/>
                  </a:cubicBezTo>
                  <a:cubicBezTo>
                    <a:pt x="50" y="1180"/>
                    <a:pt x="50" y="1197"/>
                    <a:pt x="55" y="1208"/>
                  </a:cubicBezTo>
                  <a:cubicBezTo>
                    <a:pt x="61" y="1230"/>
                    <a:pt x="73" y="1253"/>
                    <a:pt x="78" y="1280"/>
                  </a:cubicBezTo>
                  <a:cubicBezTo>
                    <a:pt x="84" y="1302"/>
                    <a:pt x="95" y="1324"/>
                    <a:pt x="100" y="1347"/>
                  </a:cubicBezTo>
                  <a:cubicBezTo>
                    <a:pt x="100" y="1359"/>
                    <a:pt x="106" y="1369"/>
                    <a:pt x="111" y="1386"/>
                  </a:cubicBezTo>
                  <a:cubicBezTo>
                    <a:pt x="111" y="1392"/>
                    <a:pt x="116" y="1397"/>
                    <a:pt x="116" y="1403"/>
                  </a:cubicBezTo>
                  <a:cubicBezTo>
                    <a:pt x="127" y="1437"/>
                    <a:pt x="138" y="1459"/>
                    <a:pt x="149" y="1486"/>
                  </a:cubicBezTo>
                  <a:cubicBezTo>
                    <a:pt x="149" y="1499"/>
                    <a:pt x="155" y="1515"/>
                    <a:pt x="165" y="1531"/>
                  </a:cubicBezTo>
                  <a:cubicBezTo>
                    <a:pt x="165" y="1537"/>
                    <a:pt x="165" y="1537"/>
                    <a:pt x="171" y="1542"/>
                  </a:cubicBezTo>
                  <a:cubicBezTo>
                    <a:pt x="178" y="1559"/>
                    <a:pt x="183" y="1569"/>
                    <a:pt x="188" y="1586"/>
                  </a:cubicBezTo>
                  <a:cubicBezTo>
                    <a:pt x="188" y="1591"/>
                    <a:pt x="194" y="1596"/>
                    <a:pt x="199" y="1614"/>
                  </a:cubicBezTo>
                  <a:cubicBezTo>
                    <a:pt x="199" y="1614"/>
                    <a:pt x="199" y="1619"/>
                    <a:pt x="204" y="1625"/>
                  </a:cubicBezTo>
                  <a:cubicBezTo>
                    <a:pt x="204" y="1625"/>
                    <a:pt x="204" y="1630"/>
                    <a:pt x="209" y="1635"/>
                  </a:cubicBezTo>
                  <a:cubicBezTo>
                    <a:pt x="215" y="1641"/>
                    <a:pt x="215" y="1647"/>
                    <a:pt x="220" y="1652"/>
                  </a:cubicBezTo>
                  <a:cubicBezTo>
                    <a:pt x="220" y="1657"/>
                    <a:pt x="220" y="1657"/>
                    <a:pt x="225" y="1662"/>
                  </a:cubicBezTo>
                  <a:cubicBezTo>
                    <a:pt x="225" y="1662"/>
                    <a:pt x="225" y="1668"/>
                    <a:pt x="230" y="1673"/>
                  </a:cubicBezTo>
                  <a:cubicBezTo>
                    <a:pt x="236" y="1673"/>
                    <a:pt x="236" y="1679"/>
                    <a:pt x="241" y="1690"/>
                  </a:cubicBezTo>
                  <a:cubicBezTo>
                    <a:pt x="246" y="1695"/>
                    <a:pt x="246" y="1701"/>
                    <a:pt x="251" y="1712"/>
                  </a:cubicBezTo>
                  <a:cubicBezTo>
                    <a:pt x="251" y="1712"/>
                    <a:pt x="251" y="1717"/>
                    <a:pt x="257" y="1722"/>
                  </a:cubicBezTo>
                  <a:cubicBezTo>
                    <a:pt x="267" y="1740"/>
                    <a:pt x="279" y="1762"/>
                    <a:pt x="289" y="1784"/>
                  </a:cubicBezTo>
                  <a:cubicBezTo>
                    <a:pt x="295" y="1794"/>
                    <a:pt x="301" y="1801"/>
                    <a:pt x="306" y="1811"/>
                  </a:cubicBezTo>
                  <a:cubicBezTo>
                    <a:pt x="316" y="1839"/>
                    <a:pt x="338" y="1868"/>
                    <a:pt x="356" y="1900"/>
                  </a:cubicBezTo>
                  <a:cubicBezTo>
                    <a:pt x="356" y="1900"/>
                    <a:pt x="356" y="1905"/>
                    <a:pt x="361" y="1911"/>
                  </a:cubicBezTo>
                  <a:cubicBezTo>
                    <a:pt x="367" y="1918"/>
                    <a:pt x="367" y="1923"/>
                    <a:pt x="372" y="1928"/>
                  </a:cubicBezTo>
                  <a:cubicBezTo>
                    <a:pt x="382" y="1944"/>
                    <a:pt x="394" y="1966"/>
                    <a:pt x="404" y="1983"/>
                  </a:cubicBezTo>
                  <a:cubicBezTo>
                    <a:pt x="411" y="1994"/>
                    <a:pt x="416" y="2000"/>
                    <a:pt x="421" y="2005"/>
                  </a:cubicBezTo>
                  <a:cubicBezTo>
                    <a:pt x="421" y="2005"/>
                    <a:pt x="421" y="2010"/>
                    <a:pt x="426" y="2015"/>
                  </a:cubicBezTo>
                  <a:cubicBezTo>
                    <a:pt x="437" y="2033"/>
                    <a:pt x="443" y="2044"/>
                    <a:pt x="453" y="2060"/>
                  </a:cubicBezTo>
                  <a:cubicBezTo>
                    <a:pt x="459" y="2066"/>
                    <a:pt x="466" y="2077"/>
                    <a:pt x="477" y="2088"/>
                  </a:cubicBezTo>
                  <a:lnTo>
                    <a:pt x="493" y="2104"/>
                  </a:lnTo>
                  <a:cubicBezTo>
                    <a:pt x="493" y="2110"/>
                    <a:pt x="493" y="2110"/>
                    <a:pt x="499" y="2115"/>
                  </a:cubicBezTo>
                  <a:cubicBezTo>
                    <a:pt x="515" y="2144"/>
                    <a:pt x="537" y="2171"/>
                    <a:pt x="560" y="2199"/>
                  </a:cubicBezTo>
                  <a:cubicBezTo>
                    <a:pt x="571" y="2210"/>
                    <a:pt x="577" y="2222"/>
                    <a:pt x="588" y="2232"/>
                  </a:cubicBezTo>
                  <a:cubicBezTo>
                    <a:pt x="603" y="2254"/>
                    <a:pt x="625" y="2276"/>
                    <a:pt x="642" y="2298"/>
                  </a:cubicBezTo>
                  <a:cubicBezTo>
                    <a:pt x="642" y="2306"/>
                    <a:pt x="647" y="2311"/>
                    <a:pt x="653" y="2316"/>
                  </a:cubicBezTo>
                  <a:cubicBezTo>
                    <a:pt x="653" y="2322"/>
                    <a:pt x="658" y="2328"/>
                    <a:pt x="663" y="2333"/>
                  </a:cubicBezTo>
                  <a:cubicBezTo>
                    <a:pt x="676" y="2344"/>
                    <a:pt x="692" y="2360"/>
                    <a:pt x="703" y="2378"/>
                  </a:cubicBezTo>
                  <a:cubicBezTo>
                    <a:pt x="708" y="2388"/>
                    <a:pt x="720" y="2395"/>
                    <a:pt x="730" y="2405"/>
                  </a:cubicBezTo>
                  <a:cubicBezTo>
                    <a:pt x="735" y="2410"/>
                    <a:pt x="742" y="2422"/>
                    <a:pt x="752" y="2427"/>
                  </a:cubicBezTo>
                  <a:cubicBezTo>
                    <a:pt x="757" y="2427"/>
                    <a:pt x="757" y="2432"/>
                    <a:pt x="763" y="2438"/>
                  </a:cubicBezTo>
                  <a:lnTo>
                    <a:pt x="796" y="2470"/>
                  </a:lnTo>
                  <a:cubicBezTo>
                    <a:pt x="808" y="2483"/>
                    <a:pt x="808" y="2488"/>
                    <a:pt x="813" y="2488"/>
                  </a:cubicBezTo>
                  <a:cubicBezTo>
                    <a:pt x="823" y="2499"/>
                    <a:pt x="979" y="2643"/>
                    <a:pt x="1150" y="2742"/>
                  </a:cubicBezTo>
                  <a:lnTo>
                    <a:pt x="1161" y="2753"/>
                  </a:lnTo>
                  <a:cubicBezTo>
                    <a:pt x="1161" y="2753"/>
                    <a:pt x="1166" y="2753"/>
                    <a:pt x="1171" y="2758"/>
                  </a:cubicBezTo>
                  <a:cubicBezTo>
                    <a:pt x="1216" y="2781"/>
                    <a:pt x="1254" y="2803"/>
                    <a:pt x="1294" y="2820"/>
                  </a:cubicBezTo>
                  <a:cubicBezTo>
                    <a:pt x="1299" y="2825"/>
                    <a:pt x="1305" y="2825"/>
                    <a:pt x="1316" y="2830"/>
                  </a:cubicBezTo>
                  <a:cubicBezTo>
                    <a:pt x="1321" y="2830"/>
                    <a:pt x="1321" y="2830"/>
                    <a:pt x="1326" y="2836"/>
                  </a:cubicBezTo>
                  <a:cubicBezTo>
                    <a:pt x="1348" y="2846"/>
                    <a:pt x="1370" y="2852"/>
                    <a:pt x="1388" y="2863"/>
                  </a:cubicBezTo>
                  <a:cubicBezTo>
                    <a:pt x="1393" y="2863"/>
                    <a:pt x="1393" y="2868"/>
                    <a:pt x="1398" y="2868"/>
                  </a:cubicBezTo>
                  <a:cubicBezTo>
                    <a:pt x="1420" y="2881"/>
                    <a:pt x="1437" y="2886"/>
                    <a:pt x="1464" y="2891"/>
                  </a:cubicBezTo>
                  <a:cubicBezTo>
                    <a:pt x="1475" y="2896"/>
                    <a:pt x="1480" y="2896"/>
                    <a:pt x="1498" y="2902"/>
                  </a:cubicBezTo>
                  <a:cubicBezTo>
                    <a:pt x="1503" y="2902"/>
                    <a:pt x="1508" y="2902"/>
                    <a:pt x="1525" y="2907"/>
                  </a:cubicBezTo>
                  <a:cubicBezTo>
                    <a:pt x="1530" y="2907"/>
                    <a:pt x="1537" y="2907"/>
                    <a:pt x="1547" y="2912"/>
                  </a:cubicBezTo>
                  <a:cubicBezTo>
                    <a:pt x="1565" y="2917"/>
                    <a:pt x="1587" y="2917"/>
                    <a:pt x="1614" y="2923"/>
                  </a:cubicBezTo>
                  <a:cubicBezTo>
                    <a:pt x="1614" y="2923"/>
                    <a:pt x="1709" y="2923"/>
                    <a:pt x="1714" y="2917"/>
                  </a:cubicBezTo>
                  <a:cubicBezTo>
                    <a:pt x="1736" y="2917"/>
                    <a:pt x="1759" y="2917"/>
                    <a:pt x="1781" y="2912"/>
                  </a:cubicBezTo>
                  <a:cubicBezTo>
                    <a:pt x="1798" y="2907"/>
                    <a:pt x="1808" y="2907"/>
                    <a:pt x="1825" y="2902"/>
                  </a:cubicBezTo>
                  <a:cubicBezTo>
                    <a:pt x="1835" y="2896"/>
                    <a:pt x="1841" y="2896"/>
                    <a:pt x="1858" y="2891"/>
                  </a:cubicBezTo>
                  <a:cubicBezTo>
                    <a:pt x="1870" y="2884"/>
                    <a:pt x="1886" y="2879"/>
                    <a:pt x="1902" y="2873"/>
                  </a:cubicBezTo>
                  <a:cubicBezTo>
                    <a:pt x="1919" y="2863"/>
                    <a:pt x="1936" y="2851"/>
                    <a:pt x="1964" y="2841"/>
                  </a:cubicBezTo>
                  <a:lnTo>
                    <a:pt x="1975" y="2836"/>
                  </a:lnTo>
                  <a:lnTo>
                    <a:pt x="1998" y="2754"/>
                  </a:lnTo>
                  <a:lnTo>
                    <a:pt x="1998" y="2754"/>
                  </a:lnTo>
                  <a:cubicBezTo>
                    <a:pt x="1976" y="2764"/>
                    <a:pt x="1948" y="2777"/>
                    <a:pt x="1921" y="2782"/>
                  </a:cubicBezTo>
                  <a:cubicBezTo>
                    <a:pt x="1873" y="2797"/>
                    <a:pt x="1822" y="2802"/>
                    <a:pt x="1775" y="2802"/>
                  </a:cubicBezTo>
                  <a:cubicBezTo>
                    <a:pt x="1752" y="2802"/>
                    <a:pt x="1730" y="2801"/>
                    <a:pt x="1710" y="2799"/>
                  </a:cubicBezTo>
                  <a:cubicBezTo>
                    <a:pt x="1649" y="2793"/>
                    <a:pt x="1609" y="2787"/>
                    <a:pt x="1604" y="2782"/>
                  </a:cubicBezTo>
                  <a:cubicBezTo>
                    <a:pt x="1593" y="2782"/>
                    <a:pt x="1445" y="2748"/>
                    <a:pt x="1266" y="2648"/>
                  </a:cubicBezTo>
                  <a:cubicBezTo>
                    <a:pt x="1266" y="2648"/>
                    <a:pt x="1261" y="2648"/>
                    <a:pt x="1256" y="2643"/>
                  </a:cubicBezTo>
                  <a:cubicBezTo>
                    <a:pt x="1256" y="2638"/>
                    <a:pt x="1251" y="2638"/>
                    <a:pt x="1245" y="2632"/>
                  </a:cubicBezTo>
                  <a:cubicBezTo>
                    <a:pt x="1068" y="2533"/>
                    <a:pt x="918" y="2387"/>
                    <a:pt x="907" y="2377"/>
                  </a:cubicBezTo>
                  <a:lnTo>
                    <a:pt x="801" y="2271"/>
                  </a:lnTo>
                  <a:cubicBezTo>
                    <a:pt x="745" y="2204"/>
                    <a:pt x="667" y="2117"/>
                    <a:pt x="596" y="2010"/>
                  </a:cubicBezTo>
                  <a:cubicBezTo>
                    <a:pt x="445" y="1811"/>
                    <a:pt x="351" y="1594"/>
                    <a:pt x="346" y="1584"/>
                  </a:cubicBezTo>
                  <a:cubicBezTo>
                    <a:pt x="346" y="1579"/>
                    <a:pt x="316" y="1528"/>
                    <a:pt x="284" y="1439"/>
                  </a:cubicBezTo>
                  <a:cubicBezTo>
                    <a:pt x="251" y="1357"/>
                    <a:pt x="211" y="1240"/>
                    <a:pt x="184" y="1129"/>
                  </a:cubicBezTo>
                  <a:cubicBezTo>
                    <a:pt x="169" y="1069"/>
                    <a:pt x="162" y="1013"/>
                    <a:pt x="152" y="963"/>
                  </a:cubicBezTo>
                  <a:cubicBezTo>
                    <a:pt x="144" y="913"/>
                    <a:pt x="139" y="868"/>
                    <a:pt x="134" y="824"/>
                  </a:cubicBezTo>
                  <a:cubicBezTo>
                    <a:pt x="134" y="758"/>
                    <a:pt x="129" y="714"/>
                    <a:pt x="129" y="697"/>
                  </a:cubicBezTo>
                  <a:cubicBezTo>
                    <a:pt x="129" y="692"/>
                    <a:pt x="129" y="647"/>
                    <a:pt x="134" y="570"/>
                  </a:cubicBezTo>
                  <a:cubicBezTo>
                    <a:pt x="139" y="542"/>
                    <a:pt x="147" y="498"/>
                    <a:pt x="157" y="453"/>
                  </a:cubicBezTo>
                  <a:cubicBezTo>
                    <a:pt x="167" y="416"/>
                    <a:pt x="173" y="365"/>
                    <a:pt x="189" y="327"/>
                  </a:cubicBezTo>
                  <a:cubicBezTo>
                    <a:pt x="217" y="249"/>
                    <a:pt x="249" y="177"/>
                    <a:pt x="289" y="133"/>
                  </a:cubicBezTo>
                  <a:cubicBezTo>
                    <a:pt x="323" y="83"/>
                    <a:pt x="346" y="61"/>
                    <a:pt x="351" y="61"/>
                  </a:cubicBezTo>
                  <a:cubicBezTo>
                    <a:pt x="356" y="55"/>
                    <a:pt x="373" y="39"/>
                    <a:pt x="405" y="11"/>
                  </a:cubicBezTo>
                  <a:cubicBezTo>
                    <a:pt x="412" y="11"/>
                    <a:pt x="417" y="6"/>
                    <a:pt x="4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7389;p71"/>
            <p:cNvSpPr/>
            <p:nvPr/>
          </p:nvSpPr>
          <p:spPr>
            <a:xfrm>
              <a:off x="5413601" y="3950043"/>
              <a:ext cx="183330" cy="122038"/>
            </a:xfrm>
            <a:custGeom>
              <a:avLst/>
              <a:gdLst/>
              <a:ahLst/>
              <a:cxnLst/>
              <a:rect l="l" t="t" r="r" b="b"/>
              <a:pathLst>
                <a:path w="1343" h="894" extrusionOk="0">
                  <a:moveTo>
                    <a:pt x="12" y="781"/>
                  </a:moveTo>
                  <a:cubicBezTo>
                    <a:pt x="8" y="783"/>
                    <a:pt x="4" y="785"/>
                    <a:pt x="0" y="786"/>
                  </a:cubicBezTo>
                  <a:cubicBezTo>
                    <a:pt x="3" y="786"/>
                    <a:pt x="6" y="784"/>
                    <a:pt x="12" y="781"/>
                  </a:cubicBezTo>
                  <a:close/>
                  <a:moveTo>
                    <a:pt x="1342" y="1"/>
                  </a:moveTo>
                  <a:lnTo>
                    <a:pt x="642" y="412"/>
                  </a:lnTo>
                  <a:lnTo>
                    <a:pt x="494" y="501"/>
                  </a:lnTo>
                  <a:lnTo>
                    <a:pt x="349" y="585"/>
                  </a:lnTo>
                  <a:lnTo>
                    <a:pt x="122" y="718"/>
                  </a:lnTo>
                  <a:lnTo>
                    <a:pt x="28" y="774"/>
                  </a:lnTo>
                  <a:cubicBezTo>
                    <a:pt x="21" y="777"/>
                    <a:pt x="16" y="779"/>
                    <a:pt x="12" y="781"/>
                  </a:cubicBezTo>
                  <a:lnTo>
                    <a:pt x="12" y="781"/>
                  </a:lnTo>
                  <a:cubicBezTo>
                    <a:pt x="31" y="774"/>
                    <a:pt x="53" y="769"/>
                    <a:pt x="72" y="764"/>
                  </a:cubicBezTo>
                  <a:cubicBezTo>
                    <a:pt x="144" y="742"/>
                    <a:pt x="221" y="742"/>
                    <a:pt x="283" y="742"/>
                  </a:cubicBezTo>
                  <a:cubicBezTo>
                    <a:pt x="344" y="753"/>
                    <a:pt x="383" y="759"/>
                    <a:pt x="389" y="759"/>
                  </a:cubicBezTo>
                  <a:cubicBezTo>
                    <a:pt x="399" y="759"/>
                    <a:pt x="550" y="792"/>
                    <a:pt x="726" y="893"/>
                  </a:cubicBezTo>
                  <a:lnTo>
                    <a:pt x="854" y="821"/>
                  </a:lnTo>
                  <a:lnTo>
                    <a:pt x="987" y="743"/>
                  </a:lnTo>
                  <a:lnTo>
                    <a:pt x="1009" y="727"/>
                  </a:lnTo>
                  <a:cubicBezTo>
                    <a:pt x="1009" y="721"/>
                    <a:pt x="1014" y="676"/>
                    <a:pt x="1014" y="605"/>
                  </a:cubicBezTo>
                  <a:cubicBezTo>
                    <a:pt x="1020" y="565"/>
                    <a:pt x="1025" y="528"/>
                    <a:pt x="1032" y="488"/>
                  </a:cubicBezTo>
                  <a:cubicBezTo>
                    <a:pt x="1043" y="449"/>
                    <a:pt x="1054" y="404"/>
                    <a:pt x="1065" y="361"/>
                  </a:cubicBezTo>
                  <a:cubicBezTo>
                    <a:pt x="1092" y="277"/>
                    <a:pt x="1132" y="205"/>
                    <a:pt x="1164" y="167"/>
                  </a:cubicBezTo>
                  <a:cubicBezTo>
                    <a:pt x="1197" y="118"/>
                    <a:pt x="1226" y="95"/>
                    <a:pt x="1226" y="95"/>
                  </a:cubicBezTo>
                  <a:cubicBezTo>
                    <a:pt x="1231" y="90"/>
                    <a:pt x="1253" y="68"/>
                    <a:pt x="1297" y="33"/>
                  </a:cubicBezTo>
                  <a:cubicBezTo>
                    <a:pt x="1315" y="23"/>
                    <a:pt x="1331" y="11"/>
                    <a:pt x="13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7390;p71"/>
            <p:cNvSpPr/>
            <p:nvPr/>
          </p:nvSpPr>
          <p:spPr>
            <a:xfrm>
              <a:off x="5380976" y="3875783"/>
              <a:ext cx="227695" cy="118079"/>
            </a:xfrm>
            <a:custGeom>
              <a:avLst/>
              <a:gdLst/>
              <a:ahLst/>
              <a:cxnLst/>
              <a:rect l="l" t="t" r="r" b="b"/>
              <a:pathLst>
                <a:path w="1668" h="865" extrusionOk="0">
                  <a:moveTo>
                    <a:pt x="1581" y="1"/>
                  </a:moveTo>
                  <a:cubicBezTo>
                    <a:pt x="1581" y="1"/>
                    <a:pt x="1575" y="6"/>
                    <a:pt x="1565" y="6"/>
                  </a:cubicBezTo>
                  <a:cubicBezTo>
                    <a:pt x="1559" y="6"/>
                    <a:pt x="1554" y="6"/>
                    <a:pt x="1536" y="11"/>
                  </a:cubicBezTo>
                  <a:cubicBezTo>
                    <a:pt x="1526" y="11"/>
                    <a:pt x="1521" y="11"/>
                    <a:pt x="1504" y="17"/>
                  </a:cubicBezTo>
                  <a:cubicBezTo>
                    <a:pt x="1504" y="17"/>
                    <a:pt x="1499" y="23"/>
                    <a:pt x="1493" y="23"/>
                  </a:cubicBezTo>
                  <a:cubicBezTo>
                    <a:pt x="1488" y="23"/>
                    <a:pt x="1482" y="23"/>
                    <a:pt x="1471" y="28"/>
                  </a:cubicBezTo>
                  <a:cubicBezTo>
                    <a:pt x="1455" y="28"/>
                    <a:pt x="1444" y="33"/>
                    <a:pt x="1426" y="39"/>
                  </a:cubicBezTo>
                  <a:cubicBezTo>
                    <a:pt x="1420" y="39"/>
                    <a:pt x="1409" y="44"/>
                    <a:pt x="1409" y="44"/>
                  </a:cubicBezTo>
                  <a:cubicBezTo>
                    <a:pt x="1404" y="44"/>
                    <a:pt x="1404" y="44"/>
                    <a:pt x="1399" y="49"/>
                  </a:cubicBezTo>
                  <a:lnTo>
                    <a:pt x="25" y="850"/>
                  </a:lnTo>
                  <a:lnTo>
                    <a:pt x="25" y="850"/>
                  </a:lnTo>
                  <a:cubicBezTo>
                    <a:pt x="27" y="849"/>
                    <a:pt x="29" y="848"/>
                    <a:pt x="31" y="847"/>
                  </a:cubicBezTo>
                  <a:cubicBezTo>
                    <a:pt x="42" y="847"/>
                    <a:pt x="53" y="842"/>
                    <a:pt x="70" y="837"/>
                  </a:cubicBezTo>
                  <a:cubicBezTo>
                    <a:pt x="75" y="837"/>
                    <a:pt x="82" y="837"/>
                    <a:pt x="93" y="832"/>
                  </a:cubicBezTo>
                  <a:cubicBezTo>
                    <a:pt x="104" y="832"/>
                    <a:pt x="109" y="832"/>
                    <a:pt x="115" y="826"/>
                  </a:cubicBezTo>
                  <a:cubicBezTo>
                    <a:pt x="120" y="826"/>
                    <a:pt x="126" y="821"/>
                    <a:pt x="137" y="821"/>
                  </a:cubicBezTo>
                  <a:cubicBezTo>
                    <a:pt x="142" y="816"/>
                    <a:pt x="142" y="816"/>
                    <a:pt x="147" y="816"/>
                  </a:cubicBezTo>
                  <a:cubicBezTo>
                    <a:pt x="152" y="816"/>
                    <a:pt x="159" y="811"/>
                    <a:pt x="169" y="811"/>
                  </a:cubicBezTo>
                  <a:lnTo>
                    <a:pt x="180" y="811"/>
                  </a:lnTo>
                  <a:cubicBezTo>
                    <a:pt x="192" y="811"/>
                    <a:pt x="208" y="811"/>
                    <a:pt x="225" y="816"/>
                  </a:cubicBezTo>
                  <a:cubicBezTo>
                    <a:pt x="236" y="821"/>
                    <a:pt x="252" y="827"/>
                    <a:pt x="269" y="838"/>
                  </a:cubicBezTo>
                  <a:lnTo>
                    <a:pt x="1667" y="22"/>
                  </a:lnTo>
                  <a:cubicBezTo>
                    <a:pt x="1662" y="17"/>
                    <a:pt x="1656" y="17"/>
                    <a:pt x="1645" y="11"/>
                  </a:cubicBezTo>
                  <a:cubicBezTo>
                    <a:pt x="1640" y="6"/>
                    <a:pt x="1635" y="6"/>
                    <a:pt x="1613" y="1"/>
                  </a:cubicBezTo>
                  <a:close/>
                  <a:moveTo>
                    <a:pt x="25" y="850"/>
                  </a:moveTo>
                  <a:cubicBezTo>
                    <a:pt x="17" y="853"/>
                    <a:pt x="9" y="853"/>
                    <a:pt x="9" y="853"/>
                  </a:cubicBezTo>
                  <a:cubicBezTo>
                    <a:pt x="7" y="856"/>
                    <a:pt x="6" y="859"/>
                    <a:pt x="5" y="861"/>
                  </a:cubicBezTo>
                  <a:lnTo>
                    <a:pt x="5" y="861"/>
                  </a:lnTo>
                  <a:lnTo>
                    <a:pt x="25" y="850"/>
                  </a:lnTo>
                  <a:close/>
                  <a:moveTo>
                    <a:pt x="5" y="861"/>
                  </a:moveTo>
                  <a:lnTo>
                    <a:pt x="0" y="864"/>
                  </a:lnTo>
                  <a:cubicBezTo>
                    <a:pt x="3" y="864"/>
                    <a:pt x="4" y="863"/>
                    <a:pt x="5" y="86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7391;p71"/>
            <p:cNvSpPr/>
            <p:nvPr/>
          </p:nvSpPr>
          <p:spPr>
            <a:xfrm>
              <a:off x="5435442" y="3903631"/>
              <a:ext cx="195615" cy="124358"/>
            </a:xfrm>
            <a:custGeom>
              <a:avLst/>
              <a:gdLst/>
              <a:ahLst/>
              <a:cxnLst/>
              <a:rect l="l" t="t" r="r" b="b"/>
              <a:pathLst>
                <a:path w="1433" h="911" extrusionOk="0">
                  <a:moveTo>
                    <a:pt x="1399" y="0"/>
                  </a:moveTo>
                  <a:lnTo>
                    <a:pt x="1" y="811"/>
                  </a:lnTo>
                  <a:lnTo>
                    <a:pt x="28" y="910"/>
                  </a:lnTo>
                  <a:lnTo>
                    <a:pt x="1433" y="100"/>
                  </a:lnTo>
                  <a:lnTo>
                    <a:pt x="139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7392;p71"/>
            <p:cNvSpPr/>
            <p:nvPr/>
          </p:nvSpPr>
          <p:spPr>
            <a:xfrm>
              <a:off x="5416058" y="3877694"/>
              <a:ext cx="210222" cy="137327"/>
            </a:xfrm>
            <a:custGeom>
              <a:avLst/>
              <a:gdLst/>
              <a:ahLst/>
              <a:cxnLst/>
              <a:rect l="l" t="t" r="r" b="b"/>
              <a:pathLst>
                <a:path w="1540" h="1006" extrusionOk="0">
                  <a:moveTo>
                    <a:pt x="1399" y="1"/>
                  </a:moveTo>
                  <a:lnTo>
                    <a:pt x="0" y="817"/>
                  </a:lnTo>
                  <a:cubicBezTo>
                    <a:pt x="17" y="828"/>
                    <a:pt x="33" y="839"/>
                    <a:pt x="50" y="855"/>
                  </a:cubicBezTo>
                  <a:cubicBezTo>
                    <a:pt x="61" y="868"/>
                    <a:pt x="72" y="878"/>
                    <a:pt x="83" y="895"/>
                  </a:cubicBezTo>
                  <a:cubicBezTo>
                    <a:pt x="93" y="912"/>
                    <a:pt x="105" y="928"/>
                    <a:pt x="115" y="944"/>
                  </a:cubicBezTo>
                  <a:cubicBezTo>
                    <a:pt x="126" y="967"/>
                    <a:pt x="131" y="984"/>
                    <a:pt x="140" y="1005"/>
                  </a:cubicBezTo>
                  <a:cubicBezTo>
                    <a:pt x="140" y="1005"/>
                    <a:pt x="1539" y="194"/>
                    <a:pt x="1539" y="189"/>
                  </a:cubicBezTo>
                  <a:cubicBezTo>
                    <a:pt x="1539" y="183"/>
                    <a:pt x="1539" y="178"/>
                    <a:pt x="1534" y="172"/>
                  </a:cubicBezTo>
                  <a:cubicBezTo>
                    <a:pt x="1534" y="172"/>
                    <a:pt x="1534" y="167"/>
                    <a:pt x="1529" y="162"/>
                  </a:cubicBezTo>
                  <a:cubicBezTo>
                    <a:pt x="1529" y="155"/>
                    <a:pt x="1529" y="150"/>
                    <a:pt x="1523" y="144"/>
                  </a:cubicBezTo>
                  <a:cubicBezTo>
                    <a:pt x="1523" y="144"/>
                    <a:pt x="1523" y="140"/>
                    <a:pt x="1518" y="134"/>
                  </a:cubicBezTo>
                  <a:cubicBezTo>
                    <a:pt x="1518" y="134"/>
                    <a:pt x="1518" y="129"/>
                    <a:pt x="1513" y="124"/>
                  </a:cubicBezTo>
                  <a:cubicBezTo>
                    <a:pt x="1508" y="124"/>
                    <a:pt x="1508" y="119"/>
                    <a:pt x="1502" y="114"/>
                  </a:cubicBezTo>
                  <a:cubicBezTo>
                    <a:pt x="1497" y="106"/>
                    <a:pt x="1497" y="101"/>
                    <a:pt x="1492" y="96"/>
                  </a:cubicBezTo>
                  <a:cubicBezTo>
                    <a:pt x="1487" y="90"/>
                    <a:pt x="1487" y="84"/>
                    <a:pt x="1481" y="79"/>
                  </a:cubicBezTo>
                  <a:cubicBezTo>
                    <a:pt x="1481" y="73"/>
                    <a:pt x="1476" y="68"/>
                    <a:pt x="1471" y="62"/>
                  </a:cubicBezTo>
                  <a:lnTo>
                    <a:pt x="1449" y="40"/>
                  </a:lnTo>
                  <a:cubicBezTo>
                    <a:pt x="1431" y="23"/>
                    <a:pt x="1415" y="11"/>
                    <a:pt x="13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7393;p71"/>
            <p:cNvSpPr/>
            <p:nvPr/>
          </p:nvSpPr>
          <p:spPr>
            <a:xfrm>
              <a:off x="5439128" y="3916462"/>
              <a:ext cx="234793" cy="121628"/>
            </a:xfrm>
            <a:custGeom>
              <a:avLst/>
              <a:gdLst/>
              <a:ahLst/>
              <a:cxnLst/>
              <a:rect l="l" t="t" r="r" b="b"/>
              <a:pathLst>
                <a:path w="1720" h="891" extrusionOk="0">
                  <a:moveTo>
                    <a:pt x="1400" y="0"/>
                  </a:moveTo>
                  <a:lnTo>
                    <a:pt x="1" y="816"/>
                  </a:lnTo>
                  <a:lnTo>
                    <a:pt x="34" y="816"/>
                  </a:lnTo>
                  <a:cubicBezTo>
                    <a:pt x="45" y="816"/>
                    <a:pt x="51" y="822"/>
                    <a:pt x="62" y="822"/>
                  </a:cubicBezTo>
                  <a:cubicBezTo>
                    <a:pt x="68" y="822"/>
                    <a:pt x="73" y="827"/>
                    <a:pt x="78" y="827"/>
                  </a:cubicBezTo>
                  <a:cubicBezTo>
                    <a:pt x="117" y="832"/>
                    <a:pt x="151" y="837"/>
                    <a:pt x="156" y="837"/>
                  </a:cubicBezTo>
                  <a:cubicBezTo>
                    <a:pt x="156" y="837"/>
                    <a:pt x="162" y="837"/>
                    <a:pt x="173" y="843"/>
                  </a:cubicBezTo>
                  <a:cubicBezTo>
                    <a:pt x="178" y="848"/>
                    <a:pt x="188" y="848"/>
                    <a:pt x="206" y="853"/>
                  </a:cubicBezTo>
                  <a:cubicBezTo>
                    <a:pt x="217" y="858"/>
                    <a:pt x="228" y="858"/>
                    <a:pt x="239" y="864"/>
                  </a:cubicBezTo>
                  <a:cubicBezTo>
                    <a:pt x="261" y="870"/>
                    <a:pt x="276" y="875"/>
                    <a:pt x="293" y="880"/>
                  </a:cubicBezTo>
                  <a:cubicBezTo>
                    <a:pt x="311" y="886"/>
                    <a:pt x="321" y="891"/>
                    <a:pt x="321" y="891"/>
                  </a:cubicBezTo>
                  <a:lnTo>
                    <a:pt x="1720" y="76"/>
                  </a:lnTo>
                  <a:cubicBezTo>
                    <a:pt x="1720" y="76"/>
                    <a:pt x="1709" y="71"/>
                    <a:pt x="1692" y="65"/>
                  </a:cubicBezTo>
                  <a:cubicBezTo>
                    <a:pt x="1676" y="58"/>
                    <a:pt x="1659" y="53"/>
                    <a:pt x="1637" y="48"/>
                  </a:cubicBezTo>
                  <a:cubicBezTo>
                    <a:pt x="1626" y="48"/>
                    <a:pt x="1615" y="42"/>
                    <a:pt x="1597" y="37"/>
                  </a:cubicBezTo>
                  <a:cubicBezTo>
                    <a:pt x="1587" y="32"/>
                    <a:pt x="1582" y="32"/>
                    <a:pt x="1565" y="27"/>
                  </a:cubicBezTo>
                  <a:cubicBezTo>
                    <a:pt x="1560" y="21"/>
                    <a:pt x="1554" y="21"/>
                    <a:pt x="1554" y="21"/>
                  </a:cubicBezTo>
                  <a:cubicBezTo>
                    <a:pt x="1549" y="21"/>
                    <a:pt x="1517" y="16"/>
                    <a:pt x="1477" y="11"/>
                  </a:cubicBezTo>
                  <a:cubicBezTo>
                    <a:pt x="1477" y="11"/>
                    <a:pt x="1471" y="6"/>
                    <a:pt x="1460" y="6"/>
                  </a:cubicBezTo>
                  <a:cubicBezTo>
                    <a:pt x="1450" y="6"/>
                    <a:pt x="1444" y="0"/>
                    <a:pt x="14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7394;p71"/>
            <p:cNvSpPr/>
            <p:nvPr/>
          </p:nvSpPr>
          <p:spPr>
            <a:xfrm>
              <a:off x="5684021" y="4212000"/>
              <a:ext cx="192476" cy="137190"/>
            </a:xfrm>
            <a:custGeom>
              <a:avLst/>
              <a:gdLst/>
              <a:ahLst/>
              <a:cxnLst/>
              <a:rect l="l" t="t" r="r" b="b"/>
              <a:pathLst>
                <a:path w="1410" h="1005" extrusionOk="0">
                  <a:moveTo>
                    <a:pt x="1398" y="1"/>
                  </a:moveTo>
                  <a:lnTo>
                    <a:pt x="0" y="810"/>
                  </a:lnTo>
                  <a:lnTo>
                    <a:pt x="11" y="1004"/>
                  </a:lnTo>
                  <a:lnTo>
                    <a:pt x="1409" y="195"/>
                  </a:lnTo>
                  <a:lnTo>
                    <a:pt x="13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7395;p71"/>
            <p:cNvSpPr/>
            <p:nvPr/>
          </p:nvSpPr>
          <p:spPr>
            <a:xfrm>
              <a:off x="5485540" y="3893120"/>
              <a:ext cx="220323" cy="120400"/>
            </a:xfrm>
            <a:custGeom>
              <a:avLst/>
              <a:gdLst/>
              <a:ahLst/>
              <a:cxnLst/>
              <a:rect l="l" t="t" r="r" b="b"/>
              <a:pathLst>
                <a:path w="1614" h="882" extrusionOk="0">
                  <a:moveTo>
                    <a:pt x="1438" y="1"/>
                  </a:moveTo>
                  <a:cubicBezTo>
                    <a:pt x="1432" y="1"/>
                    <a:pt x="1432" y="1"/>
                    <a:pt x="1409" y="6"/>
                  </a:cubicBezTo>
                  <a:cubicBezTo>
                    <a:pt x="1404" y="6"/>
                    <a:pt x="1404" y="6"/>
                    <a:pt x="1399" y="11"/>
                  </a:cubicBezTo>
                  <a:lnTo>
                    <a:pt x="0" y="826"/>
                  </a:lnTo>
                  <a:cubicBezTo>
                    <a:pt x="18" y="821"/>
                    <a:pt x="34" y="816"/>
                    <a:pt x="51" y="816"/>
                  </a:cubicBezTo>
                  <a:cubicBezTo>
                    <a:pt x="66" y="816"/>
                    <a:pt x="83" y="821"/>
                    <a:pt x="115" y="831"/>
                  </a:cubicBezTo>
                  <a:cubicBezTo>
                    <a:pt x="121" y="831"/>
                    <a:pt x="166" y="854"/>
                    <a:pt x="215" y="882"/>
                  </a:cubicBezTo>
                  <a:lnTo>
                    <a:pt x="1614" y="66"/>
                  </a:lnTo>
                  <a:cubicBezTo>
                    <a:pt x="1564" y="44"/>
                    <a:pt x="1519" y="16"/>
                    <a:pt x="1514" y="16"/>
                  </a:cubicBezTo>
                  <a:cubicBezTo>
                    <a:pt x="1508" y="16"/>
                    <a:pt x="1502" y="16"/>
                    <a:pt x="1497" y="11"/>
                  </a:cubicBezTo>
                  <a:cubicBezTo>
                    <a:pt x="1492" y="11"/>
                    <a:pt x="1480" y="11"/>
                    <a:pt x="1475" y="6"/>
                  </a:cubicBezTo>
                  <a:cubicBezTo>
                    <a:pt x="1469" y="6"/>
                    <a:pt x="1464" y="1"/>
                    <a:pt x="14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7396;p71"/>
            <p:cNvSpPr/>
            <p:nvPr/>
          </p:nvSpPr>
          <p:spPr>
            <a:xfrm>
              <a:off x="5545330" y="3951408"/>
              <a:ext cx="193295" cy="122038"/>
            </a:xfrm>
            <a:custGeom>
              <a:avLst/>
              <a:gdLst/>
              <a:ahLst/>
              <a:cxnLst/>
              <a:rect l="l" t="t" r="r" b="b"/>
              <a:pathLst>
                <a:path w="1416" h="894" extrusionOk="0">
                  <a:moveTo>
                    <a:pt x="1415" y="0"/>
                  </a:moveTo>
                  <a:lnTo>
                    <a:pt x="12" y="811"/>
                  </a:lnTo>
                  <a:lnTo>
                    <a:pt x="0" y="894"/>
                  </a:lnTo>
                  <a:lnTo>
                    <a:pt x="1399" y="78"/>
                  </a:lnTo>
                  <a:lnTo>
                    <a:pt x="14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7397;p71"/>
            <p:cNvSpPr/>
            <p:nvPr/>
          </p:nvSpPr>
          <p:spPr>
            <a:xfrm>
              <a:off x="5545330" y="3961919"/>
              <a:ext cx="233837" cy="153025"/>
            </a:xfrm>
            <a:custGeom>
              <a:avLst/>
              <a:gdLst/>
              <a:ahLst/>
              <a:cxnLst/>
              <a:rect l="l" t="t" r="r" b="b"/>
              <a:pathLst>
                <a:path w="1713" h="1121" extrusionOk="0">
                  <a:moveTo>
                    <a:pt x="1399" y="1"/>
                  </a:moveTo>
                  <a:lnTo>
                    <a:pt x="0" y="817"/>
                  </a:lnTo>
                  <a:cubicBezTo>
                    <a:pt x="0" y="817"/>
                    <a:pt x="12" y="823"/>
                    <a:pt x="34" y="839"/>
                  </a:cubicBezTo>
                  <a:cubicBezTo>
                    <a:pt x="49" y="855"/>
                    <a:pt x="66" y="871"/>
                    <a:pt x="89" y="888"/>
                  </a:cubicBezTo>
                  <a:cubicBezTo>
                    <a:pt x="127" y="921"/>
                    <a:pt x="160" y="955"/>
                    <a:pt x="166" y="960"/>
                  </a:cubicBezTo>
                  <a:lnTo>
                    <a:pt x="176" y="971"/>
                  </a:lnTo>
                  <a:lnTo>
                    <a:pt x="243" y="1038"/>
                  </a:lnTo>
                  <a:lnTo>
                    <a:pt x="254" y="1048"/>
                  </a:lnTo>
                  <a:cubicBezTo>
                    <a:pt x="270" y="1064"/>
                    <a:pt x="286" y="1081"/>
                    <a:pt x="304" y="1103"/>
                  </a:cubicBezTo>
                  <a:cubicBezTo>
                    <a:pt x="309" y="1115"/>
                    <a:pt x="314" y="1120"/>
                    <a:pt x="314" y="1120"/>
                  </a:cubicBezTo>
                  <a:lnTo>
                    <a:pt x="1713" y="304"/>
                  </a:lnTo>
                  <a:cubicBezTo>
                    <a:pt x="1713" y="304"/>
                    <a:pt x="1707" y="299"/>
                    <a:pt x="1696" y="282"/>
                  </a:cubicBezTo>
                  <a:cubicBezTo>
                    <a:pt x="1685" y="272"/>
                    <a:pt x="1668" y="249"/>
                    <a:pt x="1646" y="227"/>
                  </a:cubicBezTo>
                  <a:cubicBezTo>
                    <a:pt x="1641" y="227"/>
                    <a:pt x="1641" y="227"/>
                    <a:pt x="1635" y="222"/>
                  </a:cubicBezTo>
                  <a:lnTo>
                    <a:pt x="1558" y="144"/>
                  </a:lnTo>
                  <a:cubicBezTo>
                    <a:pt x="1558" y="139"/>
                    <a:pt x="1520" y="105"/>
                    <a:pt x="1481" y="73"/>
                  </a:cubicBezTo>
                  <a:cubicBezTo>
                    <a:pt x="1458" y="55"/>
                    <a:pt x="1443" y="39"/>
                    <a:pt x="1426" y="23"/>
                  </a:cubicBezTo>
                  <a:cubicBezTo>
                    <a:pt x="1409" y="11"/>
                    <a:pt x="1399" y="1"/>
                    <a:pt x="13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7398;p71"/>
            <p:cNvSpPr/>
            <p:nvPr/>
          </p:nvSpPr>
          <p:spPr>
            <a:xfrm>
              <a:off x="5513524" y="3901993"/>
              <a:ext cx="228241" cy="161079"/>
            </a:xfrm>
            <a:custGeom>
              <a:avLst/>
              <a:gdLst/>
              <a:ahLst/>
              <a:cxnLst/>
              <a:rect l="l" t="t" r="r" b="b"/>
              <a:pathLst>
                <a:path w="1672" h="1180" extrusionOk="0">
                  <a:moveTo>
                    <a:pt x="1399" y="1"/>
                  </a:moveTo>
                  <a:lnTo>
                    <a:pt x="1" y="817"/>
                  </a:lnTo>
                  <a:cubicBezTo>
                    <a:pt x="51" y="850"/>
                    <a:pt x="96" y="883"/>
                    <a:pt x="100" y="883"/>
                  </a:cubicBezTo>
                  <a:cubicBezTo>
                    <a:pt x="123" y="900"/>
                    <a:pt x="145" y="917"/>
                    <a:pt x="167" y="944"/>
                  </a:cubicBezTo>
                  <a:cubicBezTo>
                    <a:pt x="189" y="968"/>
                    <a:pt x="201" y="995"/>
                    <a:pt x="217" y="1022"/>
                  </a:cubicBezTo>
                  <a:cubicBezTo>
                    <a:pt x="233" y="1051"/>
                    <a:pt x="238" y="1079"/>
                    <a:pt x="251" y="1107"/>
                  </a:cubicBezTo>
                  <a:cubicBezTo>
                    <a:pt x="256" y="1134"/>
                    <a:pt x="256" y="1157"/>
                    <a:pt x="251" y="1179"/>
                  </a:cubicBezTo>
                  <a:lnTo>
                    <a:pt x="1666" y="380"/>
                  </a:lnTo>
                  <a:cubicBezTo>
                    <a:pt x="1671" y="364"/>
                    <a:pt x="1671" y="347"/>
                    <a:pt x="1666" y="325"/>
                  </a:cubicBezTo>
                  <a:cubicBezTo>
                    <a:pt x="1666" y="320"/>
                    <a:pt x="1666" y="314"/>
                    <a:pt x="1661" y="303"/>
                  </a:cubicBezTo>
                  <a:cubicBezTo>
                    <a:pt x="1661" y="296"/>
                    <a:pt x="1656" y="291"/>
                    <a:pt x="1656" y="286"/>
                  </a:cubicBezTo>
                  <a:cubicBezTo>
                    <a:pt x="1656" y="279"/>
                    <a:pt x="1656" y="274"/>
                    <a:pt x="1652" y="269"/>
                  </a:cubicBezTo>
                  <a:cubicBezTo>
                    <a:pt x="1652" y="263"/>
                    <a:pt x="1652" y="257"/>
                    <a:pt x="1646" y="252"/>
                  </a:cubicBezTo>
                  <a:cubicBezTo>
                    <a:pt x="1646" y="246"/>
                    <a:pt x="1646" y="241"/>
                    <a:pt x="1641" y="235"/>
                  </a:cubicBezTo>
                  <a:cubicBezTo>
                    <a:pt x="1636" y="228"/>
                    <a:pt x="1636" y="228"/>
                    <a:pt x="1631" y="217"/>
                  </a:cubicBezTo>
                  <a:cubicBezTo>
                    <a:pt x="1631" y="212"/>
                    <a:pt x="1631" y="212"/>
                    <a:pt x="1625" y="207"/>
                  </a:cubicBezTo>
                  <a:cubicBezTo>
                    <a:pt x="1620" y="207"/>
                    <a:pt x="1620" y="202"/>
                    <a:pt x="1615" y="197"/>
                  </a:cubicBezTo>
                  <a:cubicBezTo>
                    <a:pt x="1610" y="190"/>
                    <a:pt x="1610" y="185"/>
                    <a:pt x="1604" y="180"/>
                  </a:cubicBezTo>
                  <a:cubicBezTo>
                    <a:pt x="1599" y="173"/>
                    <a:pt x="1599" y="168"/>
                    <a:pt x="1594" y="163"/>
                  </a:cubicBezTo>
                  <a:cubicBezTo>
                    <a:pt x="1594" y="157"/>
                    <a:pt x="1589" y="151"/>
                    <a:pt x="1583" y="146"/>
                  </a:cubicBezTo>
                  <a:lnTo>
                    <a:pt x="1566" y="129"/>
                  </a:lnTo>
                  <a:cubicBezTo>
                    <a:pt x="1559" y="117"/>
                    <a:pt x="1554" y="112"/>
                    <a:pt x="1549" y="106"/>
                  </a:cubicBezTo>
                  <a:cubicBezTo>
                    <a:pt x="1532" y="90"/>
                    <a:pt x="1516" y="78"/>
                    <a:pt x="1499" y="68"/>
                  </a:cubicBezTo>
                  <a:cubicBezTo>
                    <a:pt x="1499" y="62"/>
                    <a:pt x="1449" y="33"/>
                    <a:pt x="13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7399;p71"/>
            <p:cNvSpPr/>
            <p:nvPr/>
          </p:nvSpPr>
          <p:spPr>
            <a:xfrm>
              <a:off x="5638428" y="4074947"/>
              <a:ext cx="217456" cy="167495"/>
            </a:xfrm>
            <a:custGeom>
              <a:avLst/>
              <a:gdLst/>
              <a:ahLst/>
              <a:cxnLst/>
              <a:rect l="l" t="t" r="r" b="b"/>
              <a:pathLst>
                <a:path w="1593" h="1227" extrusionOk="0">
                  <a:moveTo>
                    <a:pt x="1399" y="0"/>
                  </a:moveTo>
                  <a:lnTo>
                    <a:pt x="0" y="816"/>
                  </a:lnTo>
                  <a:lnTo>
                    <a:pt x="56" y="916"/>
                  </a:lnTo>
                  <a:cubicBezTo>
                    <a:pt x="78" y="971"/>
                    <a:pt x="105" y="1016"/>
                    <a:pt x="105" y="1022"/>
                  </a:cubicBezTo>
                  <a:lnTo>
                    <a:pt x="194" y="1227"/>
                  </a:lnTo>
                  <a:lnTo>
                    <a:pt x="1592" y="411"/>
                  </a:lnTo>
                  <a:lnTo>
                    <a:pt x="1503" y="205"/>
                  </a:lnTo>
                  <a:cubicBezTo>
                    <a:pt x="1503" y="199"/>
                    <a:pt x="1476" y="149"/>
                    <a:pt x="1454" y="100"/>
                  </a:cubicBezTo>
                  <a:cubicBezTo>
                    <a:pt x="1426" y="49"/>
                    <a:pt x="1404" y="5"/>
                    <a:pt x="13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7400;p71"/>
            <p:cNvSpPr/>
            <p:nvPr/>
          </p:nvSpPr>
          <p:spPr>
            <a:xfrm>
              <a:off x="5706408" y="4195346"/>
              <a:ext cx="197936" cy="132685"/>
            </a:xfrm>
            <a:custGeom>
              <a:avLst/>
              <a:gdLst/>
              <a:ahLst/>
              <a:cxnLst/>
              <a:rect l="l" t="t" r="r" b="b"/>
              <a:pathLst>
                <a:path w="1450" h="972" extrusionOk="0">
                  <a:moveTo>
                    <a:pt x="1439" y="0"/>
                  </a:moveTo>
                  <a:lnTo>
                    <a:pt x="41" y="816"/>
                  </a:lnTo>
                  <a:cubicBezTo>
                    <a:pt x="46" y="827"/>
                    <a:pt x="46" y="838"/>
                    <a:pt x="46" y="849"/>
                  </a:cubicBezTo>
                  <a:cubicBezTo>
                    <a:pt x="46" y="877"/>
                    <a:pt x="46" y="899"/>
                    <a:pt x="35" y="926"/>
                  </a:cubicBezTo>
                  <a:cubicBezTo>
                    <a:pt x="25" y="943"/>
                    <a:pt x="13" y="961"/>
                    <a:pt x="1" y="971"/>
                  </a:cubicBezTo>
                  <a:lnTo>
                    <a:pt x="1399" y="155"/>
                  </a:lnTo>
                  <a:cubicBezTo>
                    <a:pt x="1417" y="150"/>
                    <a:pt x="1429" y="133"/>
                    <a:pt x="1439" y="105"/>
                  </a:cubicBezTo>
                  <a:cubicBezTo>
                    <a:pt x="1444" y="89"/>
                    <a:pt x="1450" y="67"/>
                    <a:pt x="1444" y="29"/>
                  </a:cubicBezTo>
                  <a:cubicBezTo>
                    <a:pt x="1444" y="18"/>
                    <a:pt x="1444" y="11"/>
                    <a:pt x="14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7401;p71"/>
            <p:cNvSpPr/>
            <p:nvPr/>
          </p:nvSpPr>
          <p:spPr>
            <a:xfrm>
              <a:off x="5664910" y="4130778"/>
              <a:ext cx="200120" cy="111527"/>
            </a:xfrm>
            <a:custGeom>
              <a:avLst/>
              <a:gdLst/>
              <a:ahLst/>
              <a:cxnLst/>
              <a:rect l="l" t="t" r="r" b="b"/>
              <a:pathLst>
                <a:path w="1466" h="817" extrusionOk="0">
                  <a:moveTo>
                    <a:pt x="1466" y="1"/>
                  </a:moveTo>
                  <a:lnTo>
                    <a:pt x="1400" y="7"/>
                  </a:lnTo>
                  <a:lnTo>
                    <a:pt x="1" y="817"/>
                  </a:lnTo>
                  <a:lnTo>
                    <a:pt x="68" y="812"/>
                  </a:lnTo>
                  <a:lnTo>
                    <a:pt x="14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7402;p71"/>
            <p:cNvSpPr/>
            <p:nvPr/>
          </p:nvSpPr>
          <p:spPr>
            <a:xfrm>
              <a:off x="5703815" y="4160537"/>
              <a:ext cx="199847" cy="145244"/>
            </a:xfrm>
            <a:custGeom>
              <a:avLst/>
              <a:gdLst/>
              <a:ahLst/>
              <a:cxnLst/>
              <a:rect l="l" t="t" r="r" b="b"/>
              <a:pathLst>
                <a:path w="1464" h="1064" extrusionOk="0">
                  <a:moveTo>
                    <a:pt x="1399" y="1"/>
                  </a:moveTo>
                  <a:lnTo>
                    <a:pt x="1" y="816"/>
                  </a:lnTo>
                  <a:cubicBezTo>
                    <a:pt x="1" y="821"/>
                    <a:pt x="17" y="876"/>
                    <a:pt x="33" y="942"/>
                  </a:cubicBezTo>
                  <a:cubicBezTo>
                    <a:pt x="39" y="960"/>
                    <a:pt x="39" y="976"/>
                    <a:pt x="44" y="993"/>
                  </a:cubicBezTo>
                  <a:cubicBezTo>
                    <a:pt x="44" y="999"/>
                    <a:pt x="49" y="1004"/>
                    <a:pt x="49" y="1010"/>
                  </a:cubicBezTo>
                  <a:cubicBezTo>
                    <a:pt x="49" y="1020"/>
                    <a:pt x="49" y="1033"/>
                    <a:pt x="54" y="1036"/>
                  </a:cubicBezTo>
                  <a:cubicBezTo>
                    <a:pt x="60" y="1036"/>
                    <a:pt x="60" y="1041"/>
                    <a:pt x="60" y="1046"/>
                  </a:cubicBezTo>
                  <a:cubicBezTo>
                    <a:pt x="60" y="1054"/>
                    <a:pt x="65" y="1064"/>
                    <a:pt x="65" y="1064"/>
                  </a:cubicBezTo>
                  <a:lnTo>
                    <a:pt x="1463" y="248"/>
                  </a:lnTo>
                  <a:cubicBezTo>
                    <a:pt x="1463" y="248"/>
                    <a:pt x="1463" y="242"/>
                    <a:pt x="1458" y="231"/>
                  </a:cubicBezTo>
                  <a:cubicBezTo>
                    <a:pt x="1458" y="231"/>
                    <a:pt x="1453" y="226"/>
                    <a:pt x="1453" y="221"/>
                  </a:cubicBezTo>
                  <a:cubicBezTo>
                    <a:pt x="1453" y="215"/>
                    <a:pt x="1453" y="205"/>
                    <a:pt x="1448" y="187"/>
                  </a:cubicBezTo>
                  <a:cubicBezTo>
                    <a:pt x="1448" y="187"/>
                    <a:pt x="1448" y="182"/>
                    <a:pt x="1442" y="177"/>
                  </a:cubicBezTo>
                  <a:cubicBezTo>
                    <a:pt x="1442" y="166"/>
                    <a:pt x="1437" y="144"/>
                    <a:pt x="1432" y="127"/>
                  </a:cubicBezTo>
                  <a:cubicBezTo>
                    <a:pt x="1416" y="67"/>
                    <a:pt x="1399" y="6"/>
                    <a:pt x="13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7403;p71"/>
            <p:cNvSpPr/>
            <p:nvPr/>
          </p:nvSpPr>
          <p:spPr>
            <a:xfrm>
              <a:off x="5673920" y="4129277"/>
              <a:ext cx="222371" cy="145517"/>
            </a:xfrm>
            <a:custGeom>
              <a:avLst/>
              <a:gdLst/>
              <a:ahLst/>
              <a:cxnLst/>
              <a:rect l="l" t="t" r="r" b="b"/>
              <a:pathLst>
                <a:path w="1629" h="1066" extrusionOk="0">
                  <a:moveTo>
                    <a:pt x="1400" y="0"/>
                  </a:moveTo>
                  <a:lnTo>
                    <a:pt x="1" y="815"/>
                  </a:lnTo>
                  <a:cubicBezTo>
                    <a:pt x="11" y="815"/>
                    <a:pt x="23" y="815"/>
                    <a:pt x="33" y="821"/>
                  </a:cubicBezTo>
                  <a:cubicBezTo>
                    <a:pt x="50" y="828"/>
                    <a:pt x="63" y="833"/>
                    <a:pt x="73" y="838"/>
                  </a:cubicBezTo>
                  <a:cubicBezTo>
                    <a:pt x="85" y="850"/>
                    <a:pt x="100" y="860"/>
                    <a:pt x="117" y="877"/>
                  </a:cubicBezTo>
                  <a:cubicBezTo>
                    <a:pt x="129" y="890"/>
                    <a:pt x="139" y="904"/>
                    <a:pt x="157" y="922"/>
                  </a:cubicBezTo>
                  <a:cubicBezTo>
                    <a:pt x="169" y="944"/>
                    <a:pt x="179" y="961"/>
                    <a:pt x="202" y="999"/>
                  </a:cubicBezTo>
                  <a:cubicBezTo>
                    <a:pt x="213" y="1022"/>
                    <a:pt x="225" y="1044"/>
                    <a:pt x="230" y="1066"/>
                  </a:cubicBezTo>
                  <a:lnTo>
                    <a:pt x="1629" y="250"/>
                  </a:lnTo>
                  <a:cubicBezTo>
                    <a:pt x="1629" y="243"/>
                    <a:pt x="1629" y="238"/>
                    <a:pt x="1624" y="233"/>
                  </a:cubicBezTo>
                  <a:cubicBezTo>
                    <a:pt x="1624" y="227"/>
                    <a:pt x="1624" y="221"/>
                    <a:pt x="1618" y="216"/>
                  </a:cubicBezTo>
                  <a:cubicBezTo>
                    <a:pt x="1618" y="210"/>
                    <a:pt x="1618" y="205"/>
                    <a:pt x="1613" y="199"/>
                  </a:cubicBezTo>
                  <a:cubicBezTo>
                    <a:pt x="1608" y="194"/>
                    <a:pt x="1608" y="187"/>
                    <a:pt x="1603" y="176"/>
                  </a:cubicBezTo>
                  <a:cubicBezTo>
                    <a:pt x="1603" y="171"/>
                    <a:pt x="1603" y="171"/>
                    <a:pt x="1598" y="166"/>
                  </a:cubicBezTo>
                  <a:cubicBezTo>
                    <a:pt x="1592" y="159"/>
                    <a:pt x="1592" y="154"/>
                    <a:pt x="1587" y="149"/>
                  </a:cubicBezTo>
                  <a:cubicBezTo>
                    <a:pt x="1582" y="143"/>
                    <a:pt x="1582" y="137"/>
                    <a:pt x="1577" y="132"/>
                  </a:cubicBezTo>
                  <a:cubicBezTo>
                    <a:pt x="1569" y="127"/>
                    <a:pt x="1569" y="121"/>
                    <a:pt x="1559" y="110"/>
                  </a:cubicBezTo>
                  <a:cubicBezTo>
                    <a:pt x="1559" y="105"/>
                    <a:pt x="1559" y="105"/>
                    <a:pt x="1554" y="100"/>
                  </a:cubicBezTo>
                  <a:lnTo>
                    <a:pt x="1537" y="82"/>
                  </a:lnTo>
                  <a:lnTo>
                    <a:pt x="1515" y="60"/>
                  </a:lnTo>
                  <a:cubicBezTo>
                    <a:pt x="1503" y="43"/>
                    <a:pt x="1488" y="32"/>
                    <a:pt x="1470" y="21"/>
                  </a:cubicBezTo>
                  <a:cubicBezTo>
                    <a:pt x="1464" y="16"/>
                    <a:pt x="1453" y="16"/>
                    <a:pt x="1448" y="11"/>
                  </a:cubicBezTo>
                  <a:cubicBezTo>
                    <a:pt x="1441" y="11"/>
                    <a:pt x="1436" y="11"/>
                    <a:pt x="1431" y="5"/>
                  </a:cubicBezTo>
                  <a:cubicBezTo>
                    <a:pt x="1431" y="0"/>
                    <a:pt x="1426" y="0"/>
                    <a:pt x="14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7404;p71"/>
            <p:cNvSpPr/>
            <p:nvPr/>
          </p:nvSpPr>
          <p:spPr>
            <a:xfrm>
              <a:off x="5595292" y="3988538"/>
              <a:ext cx="206263" cy="114393"/>
            </a:xfrm>
            <a:custGeom>
              <a:avLst/>
              <a:gdLst/>
              <a:ahLst/>
              <a:cxnLst/>
              <a:rect l="l" t="t" r="r" b="b"/>
              <a:pathLst>
                <a:path w="1511" h="838" extrusionOk="0">
                  <a:moveTo>
                    <a:pt x="8" y="823"/>
                  </a:moveTo>
                  <a:lnTo>
                    <a:pt x="8" y="823"/>
                  </a:lnTo>
                  <a:cubicBezTo>
                    <a:pt x="6" y="824"/>
                    <a:pt x="3" y="825"/>
                    <a:pt x="1" y="827"/>
                  </a:cubicBezTo>
                  <a:lnTo>
                    <a:pt x="8" y="823"/>
                  </a:lnTo>
                  <a:close/>
                  <a:moveTo>
                    <a:pt x="1443" y="0"/>
                  </a:moveTo>
                  <a:cubicBezTo>
                    <a:pt x="1438" y="0"/>
                    <a:pt x="1438" y="0"/>
                    <a:pt x="1399" y="11"/>
                  </a:cubicBezTo>
                  <a:lnTo>
                    <a:pt x="8" y="823"/>
                  </a:lnTo>
                  <a:lnTo>
                    <a:pt x="8" y="823"/>
                  </a:lnTo>
                  <a:cubicBezTo>
                    <a:pt x="18" y="818"/>
                    <a:pt x="27" y="814"/>
                    <a:pt x="37" y="814"/>
                  </a:cubicBezTo>
                  <a:cubicBezTo>
                    <a:pt x="41" y="814"/>
                    <a:pt x="46" y="815"/>
                    <a:pt x="50" y="816"/>
                  </a:cubicBezTo>
                  <a:cubicBezTo>
                    <a:pt x="73" y="816"/>
                    <a:pt x="90" y="822"/>
                    <a:pt x="112" y="837"/>
                  </a:cubicBezTo>
                  <a:lnTo>
                    <a:pt x="1510" y="21"/>
                  </a:lnTo>
                  <a:cubicBezTo>
                    <a:pt x="1505" y="16"/>
                    <a:pt x="1499" y="16"/>
                    <a:pt x="1488" y="11"/>
                  </a:cubicBezTo>
                  <a:cubicBezTo>
                    <a:pt x="1482" y="11"/>
                    <a:pt x="1476" y="11"/>
                    <a:pt x="1472" y="6"/>
                  </a:cubicBezTo>
                  <a:cubicBezTo>
                    <a:pt x="1465" y="6"/>
                    <a:pt x="1461" y="6"/>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7405;p71"/>
            <p:cNvSpPr/>
            <p:nvPr/>
          </p:nvSpPr>
          <p:spPr>
            <a:xfrm>
              <a:off x="5610444" y="3990722"/>
              <a:ext cx="225920" cy="154663"/>
            </a:xfrm>
            <a:custGeom>
              <a:avLst/>
              <a:gdLst/>
              <a:ahLst/>
              <a:cxnLst/>
              <a:rect l="l" t="t" r="r" b="b"/>
              <a:pathLst>
                <a:path w="1655" h="1133" extrusionOk="0">
                  <a:moveTo>
                    <a:pt x="1399" y="0"/>
                  </a:moveTo>
                  <a:lnTo>
                    <a:pt x="1" y="816"/>
                  </a:lnTo>
                  <a:cubicBezTo>
                    <a:pt x="18" y="828"/>
                    <a:pt x="33" y="838"/>
                    <a:pt x="51" y="855"/>
                  </a:cubicBezTo>
                  <a:cubicBezTo>
                    <a:pt x="68" y="868"/>
                    <a:pt x="78" y="883"/>
                    <a:pt x="95" y="900"/>
                  </a:cubicBezTo>
                  <a:cubicBezTo>
                    <a:pt x="95" y="900"/>
                    <a:pt x="95" y="906"/>
                    <a:pt x="106" y="917"/>
                  </a:cubicBezTo>
                  <a:cubicBezTo>
                    <a:pt x="106" y="922"/>
                    <a:pt x="111" y="927"/>
                    <a:pt x="117" y="934"/>
                  </a:cubicBezTo>
                  <a:cubicBezTo>
                    <a:pt x="130" y="944"/>
                    <a:pt x="140" y="962"/>
                    <a:pt x="157" y="984"/>
                  </a:cubicBezTo>
                  <a:cubicBezTo>
                    <a:pt x="162" y="994"/>
                    <a:pt x="168" y="1006"/>
                    <a:pt x="179" y="1016"/>
                  </a:cubicBezTo>
                  <a:cubicBezTo>
                    <a:pt x="217" y="1078"/>
                    <a:pt x="251" y="1127"/>
                    <a:pt x="256" y="1133"/>
                  </a:cubicBezTo>
                  <a:lnTo>
                    <a:pt x="1655" y="318"/>
                  </a:lnTo>
                  <a:cubicBezTo>
                    <a:pt x="1655" y="312"/>
                    <a:pt x="1623" y="262"/>
                    <a:pt x="1577" y="200"/>
                  </a:cubicBezTo>
                  <a:cubicBezTo>
                    <a:pt x="1572" y="190"/>
                    <a:pt x="1566" y="184"/>
                    <a:pt x="1555" y="168"/>
                  </a:cubicBezTo>
                  <a:cubicBezTo>
                    <a:pt x="1544" y="146"/>
                    <a:pt x="1526" y="130"/>
                    <a:pt x="1516" y="113"/>
                  </a:cubicBezTo>
                  <a:lnTo>
                    <a:pt x="1499" y="95"/>
                  </a:lnTo>
                  <a:cubicBezTo>
                    <a:pt x="1499" y="89"/>
                    <a:pt x="1494" y="84"/>
                    <a:pt x="1488" y="79"/>
                  </a:cubicBezTo>
                  <a:lnTo>
                    <a:pt x="1472" y="62"/>
                  </a:lnTo>
                  <a:lnTo>
                    <a:pt x="1450" y="40"/>
                  </a:lnTo>
                  <a:cubicBezTo>
                    <a:pt x="1432" y="22"/>
                    <a:pt x="1416" y="11"/>
                    <a:pt x="13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7406;p71"/>
            <p:cNvSpPr/>
            <p:nvPr/>
          </p:nvSpPr>
          <p:spPr>
            <a:xfrm>
              <a:off x="5644571" y="4032220"/>
              <a:ext cx="200120" cy="150295"/>
            </a:xfrm>
            <a:custGeom>
              <a:avLst/>
              <a:gdLst/>
              <a:ahLst/>
              <a:cxnLst/>
              <a:rect l="l" t="t" r="r" b="b"/>
              <a:pathLst>
                <a:path w="1466" h="1101" extrusionOk="0">
                  <a:moveTo>
                    <a:pt x="1399" y="1"/>
                  </a:moveTo>
                  <a:lnTo>
                    <a:pt x="0" y="817"/>
                  </a:lnTo>
                  <a:cubicBezTo>
                    <a:pt x="17" y="844"/>
                    <a:pt x="34" y="879"/>
                    <a:pt x="44" y="906"/>
                  </a:cubicBezTo>
                  <a:cubicBezTo>
                    <a:pt x="56" y="933"/>
                    <a:pt x="56" y="956"/>
                    <a:pt x="61" y="978"/>
                  </a:cubicBezTo>
                  <a:cubicBezTo>
                    <a:pt x="61" y="1000"/>
                    <a:pt x="61" y="1011"/>
                    <a:pt x="56" y="1028"/>
                  </a:cubicBezTo>
                  <a:cubicBezTo>
                    <a:pt x="56" y="1035"/>
                    <a:pt x="56" y="1045"/>
                    <a:pt x="57" y="1057"/>
                  </a:cubicBezTo>
                  <a:cubicBezTo>
                    <a:pt x="53" y="1074"/>
                    <a:pt x="41" y="1090"/>
                    <a:pt x="24" y="1101"/>
                  </a:cubicBezTo>
                  <a:lnTo>
                    <a:pt x="1423" y="286"/>
                  </a:lnTo>
                  <a:cubicBezTo>
                    <a:pt x="1439" y="281"/>
                    <a:pt x="1451" y="263"/>
                    <a:pt x="1456" y="241"/>
                  </a:cubicBezTo>
                  <a:cubicBezTo>
                    <a:pt x="1461" y="236"/>
                    <a:pt x="1461" y="229"/>
                    <a:pt x="1461" y="219"/>
                  </a:cubicBezTo>
                  <a:cubicBezTo>
                    <a:pt x="1466" y="203"/>
                    <a:pt x="1466" y="192"/>
                    <a:pt x="1466" y="163"/>
                  </a:cubicBezTo>
                  <a:cubicBezTo>
                    <a:pt x="1466" y="158"/>
                    <a:pt x="1466" y="152"/>
                    <a:pt x="1461" y="141"/>
                  </a:cubicBezTo>
                  <a:cubicBezTo>
                    <a:pt x="1461" y="136"/>
                    <a:pt x="1461" y="125"/>
                    <a:pt x="1456" y="119"/>
                  </a:cubicBezTo>
                  <a:cubicBezTo>
                    <a:pt x="1450" y="114"/>
                    <a:pt x="1450" y="108"/>
                    <a:pt x="1446" y="97"/>
                  </a:cubicBezTo>
                  <a:cubicBezTo>
                    <a:pt x="1446" y="92"/>
                    <a:pt x="1441" y="92"/>
                    <a:pt x="1441" y="87"/>
                  </a:cubicBezTo>
                  <a:cubicBezTo>
                    <a:pt x="1441" y="80"/>
                    <a:pt x="1441" y="74"/>
                    <a:pt x="1435" y="69"/>
                  </a:cubicBezTo>
                  <a:cubicBezTo>
                    <a:pt x="1435" y="63"/>
                    <a:pt x="1435" y="58"/>
                    <a:pt x="1430" y="52"/>
                  </a:cubicBezTo>
                  <a:cubicBezTo>
                    <a:pt x="1425" y="46"/>
                    <a:pt x="1425" y="41"/>
                    <a:pt x="1420" y="36"/>
                  </a:cubicBezTo>
                  <a:cubicBezTo>
                    <a:pt x="1414" y="29"/>
                    <a:pt x="1414" y="24"/>
                    <a:pt x="1409" y="19"/>
                  </a:cubicBezTo>
                  <a:cubicBezTo>
                    <a:pt x="1404" y="11"/>
                    <a:pt x="1404" y="6"/>
                    <a:pt x="13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7407;p71"/>
            <p:cNvSpPr/>
            <p:nvPr/>
          </p:nvSpPr>
          <p:spPr>
            <a:xfrm>
              <a:off x="5376335" y="4051741"/>
              <a:ext cx="291444" cy="386999"/>
            </a:xfrm>
            <a:custGeom>
              <a:avLst/>
              <a:gdLst/>
              <a:ahLst/>
              <a:cxnLst/>
              <a:rect l="l" t="t" r="r" b="b"/>
              <a:pathLst>
                <a:path w="2135" h="2835" extrusionOk="0">
                  <a:moveTo>
                    <a:pt x="494" y="1"/>
                  </a:moveTo>
                  <a:cubicBezTo>
                    <a:pt x="447" y="1"/>
                    <a:pt x="394" y="7"/>
                    <a:pt x="343" y="26"/>
                  </a:cubicBezTo>
                  <a:cubicBezTo>
                    <a:pt x="316" y="31"/>
                    <a:pt x="293" y="43"/>
                    <a:pt x="271" y="49"/>
                  </a:cubicBezTo>
                  <a:cubicBezTo>
                    <a:pt x="239" y="76"/>
                    <a:pt x="222" y="93"/>
                    <a:pt x="217" y="98"/>
                  </a:cubicBezTo>
                  <a:cubicBezTo>
                    <a:pt x="211" y="98"/>
                    <a:pt x="188" y="120"/>
                    <a:pt x="155" y="170"/>
                  </a:cubicBezTo>
                  <a:cubicBezTo>
                    <a:pt x="116" y="214"/>
                    <a:pt x="83" y="286"/>
                    <a:pt x="55" y="364"/>
                  </a:cubicBezTo>
                  <a:cubicBezTo>
                    <a:pt x="50" y="374"/>
                    <a:pt x="45" y="386"/>
                    <a:pt x="45" y="396"/>
                  </a:cubicBezTo>
                  <a:cubicBezTo>
                    <a:pt x="34" y="429"/>
                    <a:pt x="28" y="458"/>
                    <a:pt x="23" y="491"/>
                  </a:cubicBezTo>
                  <a:cubicBezTo>
                    <a:pt x="12" y="536"/>
                    <a:pt x="5" y="580"/>
                    <a:pt x="1" y="607"/>
                  </a:cubicBezTo>
                  <a:lnTo>
                    <a:pt x="1" y="731"/>
                  </a:lnTo>
                  <a:cubicBezTo>
                    <a:pt x="1" y="747"/>
                    <a:pt x="5" y="792"/>
                    <a:pt x="5" y="857"/>
                  </a:cubicBezTo>
                  <a:cubicBezTo>
                    <a:pt x="10" y="902"/>
                    <a:pt x="16" y="946"/>
                    <a:pt x="23" y="997"/>
                  </a:cubicBezTo>
                  <a:cubicBezTo>
                    <a:pt x="33" y="1046"/>
                    <a:pt x="40" y="1103"/>
                    <a:pt x="55" y="1162"/>
                  </a:cubicBezTo>
                  <a:cubicBezTo>
                    <a:pt x="83" y="1274"/>
                    <a:pt x="122" y="1391"/>
                    <a:pt x="155" y="1472"/>
                  </a:cubicBezTo>
                  <a:cubicBezTo>
                    <a:pt x="187" y="1562"/>
                    <a:pt x="217" y="1612"/>
                    <a:pt x="217" y="1617"/>
                  </a:cubicBezTo>
                  <a:cubicBezTo>
                    <a:pt x="222" y="1627"/>
                    <a:pt x="316" y="1844"/>
                    <a:pt x="467" y="2043"/>
                  </a:cubicBezTo>
                  <a:cubicBezTo>
                    <a:pt x="538" y="2150"/>
                    <a:pt x="616" y="2237"/>
                    <a:pt x="672" y="2304"/>
                  </a:cubicBezTo>
                  <a:lnTo>
                    <a:pt x="778" y="2410"/>
                  </a:lnTo>
                  <a:cubicBezTo>
                    <a:pt x="789" y="2420"/>
                    <a:pt x="940" y="2566"/>
                    <a:pt x="1117" y="2666"/>
                  </a:cubicBezTo>
                  <a:cubicBezTo>
                    <a:pt x="1122" y="2671"/>
                    <a:pt x="1127" y="2671"/>
                    <a:pt x="1127" y="2676"/>
                  </a:cubicBezTo>
                  <a:cubicBezTo>
                    <a:pt x="1132" y="2681"/>
                    <a:pt x="1138" y="2681"/>
                    <a:pt x="1138" y="2681"/>
                  </a:cubicBezTo>
                  <a:cubicBezTo>
                    <a:pt x="1316" y="2781"/>
                    <a:pt x="1464" y="2815"/>
                    <a:pt x="1475" y="2815"/>
                  </a:cubicBezTo>
                  <a:cubicBezTo>
                    <a:pt x="1480" y="2821"/>
                    <a:pt x="1520" y="2826"/>
                    <a:pt x="1581" y="2832"/>
                  </a:cubicBezTo>
                  <a:cubicBezTo>
                    <a:pt x="1601" y="2834"/>
                    <a:pt x="1623" y="2835"/>
                    <a:pt x="1646" y="2835"/>
                  </a:cubicBezTo>
                  <a:cubicBezTo>
                    <a:pt x="1693" y="2835"/>
                    <a:pt x="1744" y="2830"/>
                    <a:pt x="1792" y="2815"/>
                  </a:cubicBezTo>
                  <a:cubicBezTo>
                    <a:pt x="1820" y="2810"/>
                    <a:pt x="1847" y="2798"/>
                    <a:pt x="1869" y="2787"/>
                  </a:cubicBezTo>
                  <a:cubicBezTo>
                    <a:pt x="1902" y="2765"/>
                    <a:pt x="1919" y="2743"/>
                    <a:pt x="1919" y="2743"/>
                  </a:cubicBezTo>
                  <a:cubicBezTo>
                    <a:pt x="1919" y="2743"/>
                    <a:pt x="1946" y="2721"/>
                    <a:pt x="1981" y="2671"/>
                  </a:cubicBezTo>
                  <a:cubicBezTo>
                    <a:pt x="2020" y="2627"/>
                    <a:pt x="2052" y="2554"/>
                    <a:pt x="2080" y="2477"/>
                  </a:cubicBezTo>
                  <a:cubicBezTo>
                    <a:pt x="2097" y="2438"/>
                    <a:pt x="2102" y="2393"/>
                    <a:pt x="2113" y="2350"/>
                  </a:cubicBezTo>
                  <a:cubicBezTo>
                    <a:pt x="2118" y="2305"/>
                    <a:pt x="2123" y="2266"/>
                    <a:pt x="2130" y="2234"/>
                  </a:cubicBezTo>
                  <a:cubicBezTo>
                    <a:pt x="2135" y="2184"/>
                    <a:pt x="2135" y="2145"/>
                    <a:pt x="2135" y="2122"/>
                  </a:cubicBezTo>
                  <a:lnTo>
                    <a:pt x="2135" y="2105"/>
                  </a:lnTo>
                  <a:cubicBezTo>
                    <a:pt x="2135" y="2100"/>
                    <a:pt x="2130" y="2056"/>
                    <a:pt x="2130" y="1978"/>
                  </a:cubicBezTo>
                  <a:cubicBezTo>
                    <a:pt x="2124" y="1939"/>
                    <a:pt x="2119" y="1889"/>
                    <a:pt x="2113" y="1839"/>
                  </a:cubicBezTo>
                  <a:cubicBezTo>
                    <a:pt x="2102" y="1795"/>
                    <a:pt x="2096" y="1750"/>
                    <a:pt x="2086" y="1706"/>
                  </a:cubicBezTo>
                  <a:cubicBezTo>
                    <a:pt x="2080" y="1695"/>
                    <a:pt x="2080" y="1684"/>
                    <a:pt x="2080" y="1673"/>
                  </a:cubicBezTo>
                  <a:cubicBezTo>
                    <a:pt x="2047" y="1562"/>
                    <a:pt x="2013" y="1445"/>
                    <a:pt x="1981" y="1363"/>
                  </a:cubicBezTo>
                  <a:cubicBezTo>
                    <a:pt x="1947" y="1274"/>
                    <a:pt x="1919" y="1224"/>
                    <a:pt x="1919" y="1219"/>
                  </a:cubicBezTo>
                  <a:cubicBezTo>
                    <a:pt x="1914" y="1208"/>
                    <a:pt x="1820" y="991"/>
                    <a:pt x="1675" y="792"/>
                  </a:cubicBezTo>
                  <a:cubicBezTo>
                    <a:pt x="1604" y="686"/>
                    <a:pt x="1526" y="599"/>
                    <a:pt x="1464" y="532"/>
                  </a:cubicBezTo>
                  <a:cubicBezTo>
                    <a:pt x="1403" y="465"/>
                    <a:pt x="1365" y="426"/>
                    <a:pt x="1359" y="426"/>
                  </a:cubicBezTo>
                  <a:cubicBezTo>
                    <a:pt x="1353" y="421"/>
                    <a:pt x="1342" y="415"/>
                    <a:pt x="1326" y="392"/>
                  </a:cubicBezTo>
                  <a:cubicBezTo>
                    <a:pt x="1271" y="343"/>
                    <a:pt x="1148" y="237"/>
                    <a:pt x="1015" y="160"/>
                  </a:cubicBezTo>
                  <a:cubicBezTo>
                    <a:pt x="826" y="49"/>
                    <a:pt x="671" y="20"/>
                    <a:pt x="661" y="20"/>
                  </a:cubicBezTo>
                  <a:cubicBezTo>
                    <a:pt x="656" y="20"/>
                    <a:pt x="616" y="10"/>
                    <a:pt x="554" y="4"/>
                  </a:cubicBezTo>
                  <a:cubicBezTo>
                    <a:pt x="536" y="2"/>
                    <a:pt x="515" y="1"/>
                    <a:pt x="4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7408;p71"/>
            <p:cNvSpPr/>
            <p:nvPr/>
          </p:nvSpPr>
          <p:spPr>
            <a:xfrm>
              <a:off x="5413601" y="4039182"/>
              <a:ext cx="271786" cy="392050"/>
            </a:xfrm>
            <a:custGeom>
              <a:avLst/>
              <a:gdLst/>
              <a:ahLst/>
              <a:cxnLst/>
              <a:rect l="l" t="t" r="r" b="b"/>
              <a:pathLst>
                <a:path w="1991" h="2872" extrusionOk="0">
                  <a:moveTo>
                    <a:pt x="5" y="131"/>
                  </a:moveTo>
                  <a:cubicBezTo>
                    <a:pt x="3" y="132"/>
                    <a:pt x="2" y="133"/>
                    <a:pt x="0" y="133"/>
                  </a:cubicBezTo>
                  <a:cubicBezTo>
                    <a:pt x="2" y="133"/>
                    <a:pt x="3" y="133"/>
                    <a:pt x="5" y="131"/>
                  </a:cubicBezTo>
                  <a:close/>
                  <a:moveTo>
                    <a:pt x="338" y="1"/>
                  </a:moveTo>
                  <a:cubicBezTo>
                    <a:pt x="291" y="1"/>
                    <a:pt x="240" y="6"/>
                    <a:pt x="191" y="21"/>
                  </a:cubicBezTo>
                  <a:cubicBezTo>
                    <a:pt x="158" y="32"/>
                    <a:pt x="129" y="38"/>
                    <a:pt x="107" y="54"/>
                  </a:cubicBezTo>
                  <a:lnTo>
                    <a:pt x="13" y="108"/>
                  </a:lnTo>
                  <a:cubicBezTo>
                    <a:pt x="11" y="121"/>
                    <a:pt x="8" y="128"/>
                    <a:pt x="5" y="131"/>
                  </a:cubicBezTo>
                  <a:lnTo>
                    <a:pt x="5" y="131"/>
                  </a:lnTo>
                  <a:cubicBezTo>
                    <a:pt x="26" y="122"/>
                    <a:pt x="51" y="116"/>
                    <a:pt x="72" y="111"/>
                  </a:cubicBezTo>
                  <a:cubicBezTo>
                    <a:pt x="144" y="89"/>
                    <a:pt x="221" y="89"/>
                    <a:pt x="283" y="89"/>
                  </a:cubicBezTo>
                  <a:cubicBezTo>
                    <a:pt x="344" y="100"/>
                    <a:pt x="383" y="106"/>
                    <a:pt x="389" y="106"/>
                  </a:cubicBezTo>
                  <a:cubicBezTo>
                    <a:pt x="399" y="106"/>
                    <a:pt x="550" y="139"/>
                    <a:pt x="726" y="240"/>
                  </a:cubicBezTo>
                  <a:cubicBezTo>
                    <a:pt x="732" y="245"/>
                    <a:pt x="737" y="245"/>
                    <a:pt x="737" y="245"/>
                  </a:cubicBezTo>
                  <a:cubicBezTo>
                    <a:pt x="876" y="329"/>
                    <a:pt x="998" y="429"/>
                    <a:pt x="1054" y="478"/>
                  </a:cubicBezTo>
                  <a:cubicBezTo>
                    <a:pt x="1071" y="500"/>
                    <a:pt x="1087" y="505"/>
                    <a:pt x="1087" y="510"/>
                  </a:cubicBezTo>
                  <a:cubicBezTo>
                    <a:pt x="1092" y="516"/>
                    <a:pt x="1132" y="550"/>
                    <a:pt x="1192" y="617"/>
                  </a:cubicBezTo>
                  <a:cubicBezTo>
                    <a:pt x="1254" y="683"/>
                    <a:pt x="1332" y="778"/>
                    <a:pt x="1404" y="877"/>
                  </a:cubicBezTo>
                  <a:cubicBezTo>
                    <a:pt x="1548" y="1078"/>
                    <a:pt x="1642" y="1294"/>
                    <a:pt x="1647" y="1305"/>
                  </a:cubicBezTo>
                  <a:cubicBezTo>
                    <a:pt x="1652" y="1310"/>
                    <a:pt x="1674" y="1359"/>
                    <a:pt x="1709" y="1448"/>
                  </a:cubicBezTo>
                  <a:cubicBezTo>
                    <a:pt x="1748" y="1532"/>
                    <a:pt x="1781" y="1648"/>
                    <a:pt x="1808" y="1758"/>
                  </a:cubicBezTo>
                  <a:cubicBezTo>
                    <a:pt x="1814" y="1769"/>
                    <a:pt x="1814" y="1781"/>
                    <a:pt x="1814" y="1792"/>
                  </a:cubicBezTo>
                  <a:cubicBezTo>
                    <a:pt x="1824" y="1841"/>
                    <a:pt x="1830" y="1886"/>
                    <a:pt x="1841" y="1925"/>
                  </a:cubicBezTo>
                  <a:cubicBezTo>
                    <a:pt x="1851" y="1975"/>
                    <a:pt x="1858" y="2024"/>
                    <a:pt x="1858" y="2064"/>
                  </a:cubicBezTo>
                  <a:cubicBezTo>
                    <a:pt x="1863" y="2140"/>
                    <a:pt x="1863" y="2191"/>
                    <a:pt x="1863" y="2191"/>
                  </a:cubicBezTo>
                  <a:cubicBezTo>
                    <a:pt x="1863" y="2191"/>
                    <a:pt x="1858" y="2240"/>
                    <a:pt x="1858" y="2318"/>
                  </a:cubicBezTo>
                  <a:cubicBezTo>
                    <a:pt x="1852" y="2350"/>
                    <a:pt x="1847" y="2395"/>
                    <a:pt x="1841" y="2434"/>
                  </a:cubicBezTo>
                  <a:cubicBezTo>
                    <a:pt x="1830" y="2474"/>
                    <a:pt x="1819" y="2518"/>
                    <a:pt x="1808" y="2562"/>
                  </a:cubicBezTo>
                  <a:cubicBezTo>
                    <a:pt x="1776" y="2638"/>
                    <a:pt x="1741" y="2717"/>
                    <a:pt x="1709" y="2755"/>
                  </a:cubicBezTo>
                  <a:cubicBezTo>
                    <a:pt x="1676" y="2805"/>
                    <a:pt x="1647" y="2827"/>
                    <a:pt x="1647" y="2827"/>
                  </a:cubicBezTo>
                  <a:cubicBezTo>
                    <a:pt x="1642" y="2832"/>
                    <a:pt x="1625" y="2850"/>
                    <a:pt x="1598" y="2872"/>
                  </a:cubicBezTo>
                  <a:cubicBezTo>
                    <a:pt x="1704" y="2827"/>
                    <a:pt x="1763" y="2755"/>
                    <a:pt x="1769" y="2755"/>
                  </a:cubicBezTo>
                  <a:cubicBezTo>
                    <a:pt x="1774" y="2755"/>
                    <a:pt x="1797" y="2732"/>
                    <a:pt x="1830" y="2683"/>
                  </a:cubicBezTo>
                  <a:cubicBezTo>
                    <a:pt x="1870" y="2638"/>
                    <a:pt x="1903" y="2567"/>
                    <a:pt x="1930" y="2489"/>
                  </a:cubicBezTo>
                  <a:cubicBezTo>
                    <a:pt x="1947" y="2450"/>
                    <a:pt x="1952" y="2406"/>
                    <a:pt x="1962" y="2363"/>
                  </a:cubicBezTo>
                  <a:cubicBezTo>
                    <a:pt x="1968" y="2323"/>
                    <a:pt x="1973" y="2285"/>
                    <a:pt x="1980" y="2256"/>
                  </a:cubicBezTo>
                  <a:cubicBezTo>
                    <a:pt x="1980" y="2250"/>
                    <a:pt x="1985" y="2245"/>
                    <a:pt x="1985" y="2239"/>
                  </a:cubicBezTo>
                  <a:cubicBezTo>
                    <a:pt x="1991" y="2161"/>
                    <a:pt x="1991" y="2117"/>
                    <a:pt x="1991" y="2112"/>
                  </a:cubicBezTo>
                  <a:cubicBezTo>
                    <a:pt x="1991" y="2107"/>
                    <a:pt x="1985" y="2062"/>
                    <a:pt x="1985" y="1985"/>
                  </a:cubicBezTo>
                  <a:cubicBezTo>
                    <a:pt x="1980" y="1962"/>
                    <a:pt x="1980" y="1940"/>
                    <a:pt x="1975" y="1913"/>
                  </a:cubicBezTo>
                  <a:cubicBezTo>
                    <a:pt x="1970" y="1891"/>
                    <a:pt x="1970" y="1868"/>
                    <a:pt x="1965" y="1841"/>
                  </a:cubicBezTo>
                  <a:cubicBezTo>
                    <a:pt x="1954" y="1792"/>
                    <a:pt x="1947" y="1735"/>
                    <a:pt x="1931" y="1674"/>
                  </a:cubicBezTo>
                  <a:cubicBezTo>
                    <a:pt x="1914" y="1608"/>
                    <a:pt x="1892" y="1536"/>
                    <a:pt x="1870" y="1474"/>
                  </a:cubicBezTo>
                  <a:cubicBezTo>
                    <a:pt x="1860" y="1430"/>
                    <a:pt x="1842" y="1397"/>
                    <a:pt x="1830" y="1363"/>
                  </a:cubicBezTo>
                  <a:cubicBezTo>
                    <a:pt x="1798" y="1274"/>
                    <a:pt x="1769" y="1224"/>
                    <a:pt x="1769" y="1219"/>
                  </a:cubicBezTo>
                  <a:cubicBezTo>
                    <a:pt x="1763" y="1213"/>
                    <a:pt x="1736" y="1142"/>
                    <a:pt x="1685" y="1048"/>
                  </a:cubicBezTo>
                  <a:cubicBezTo>
                    <a:pt x="1641" y="970"/>
                    <a:pt x="1591" y="881"/>
                    <a:pt x="1525" y="792"/>
                  </a:cubicBezTo>
                  <a:cubicBezTo>
                    <a:pt x="1452" y="686"/>
                    <a:pt x="1375" y="598"/>
                    <a:pt x="1313" y="531"/>
                  </a:cubicBezTo>
                  <a:lnTo>
                    <a:pt x="1291" y="509"/>
                  </a:lnTo>
                  <a:cubicBezTo>
                    <a:pt x="1242" y="459"/>
                    <a:pt x="1213" y="426"/>
                    <a:pt x="1207" y="426"/>
                  </a:cubicBezTo>
                  <a:cubicBezTo>
                    <a:pt x="1202" y="420"/>
                    <a:pt x="1123" y="342"/>
                    <a:pt x="1019" y="264"/>
                  </a:cubicBezTo>
                  <a:cubicBezTo>
                    <a:pt x="1002" y="254"/>
                    <a:pt x="991" y="237"/>
                    <a:pt x="969" y="232"/>
                  </a:cubicBezTo>
                  <a:cubicBezTo>
                    <a:pt x="936" y="205"/>
                    <a:pt x="897" y="181"/>
                    <a:pt x="862" y="159"/>
                  </a:cubicBezTo>
                  <a:cubicBezTo>
                    <a:pt x="674" y="48"/>
                    <a:pt x="519" y="21"/>
                    <a:pt x="508" y="21"/>
                  </a:cubicBezTo>
                  <a:cubicBezTo>
                    <a:pt x="503" y="21"/>
                    <a:pt x="463" y="11"/>
                    <a:pt x="402" y="3"/>
                  </a:cubicBezTo>
                  <a:cubicBezTo>
                    <a:pt x="382" y="2"/>
                    <a:pt x="361" y="1"/>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7409;p71"/>
            <p:cNvSpPr/>
            <p:nvPr/>
          </p:nvSpPr>
          <p:spPr>
            <a:xfrm>
              <a:off x="5311357" y="3986354"/>
              <a:ext cx="404062" cy="362973"/>
            </a:xfrm>
            <a:custGeom>
              <a:avLst/>
              <a:gdLst/>
              <a:ahLst/>
              <a:cxnLst/>
              <a:rect l="l" t="t" r="r" b="b"/>
              <a:pathLst>
                <a:path w="2960" h="2659" extrusionOk="0">
                  <a:moveTo>
                    <a:pt x="723" y="0"/>
                  </a:moveTo>
                  <a:cubicBezTo>
                    <a:pt x="718" y="0"/>
                    <a:pt x="713" y="1"/>
                    <a:pt x="708" y="2"/>
                  </a:cubicBezTo>
                  <a:cubicBezTo>
                    <a:pt x="703" y="2"/>
                    <a:pt x="663" y="7"/>
                    <a:pt x="625" y="19"/>
                  </a:cubicBezTo>
                  <a:cubicBezTo>
                    <a:pt x="580" y="29"/>
                    <a:pt x="547" y="42"/>
                    <a:pt x="541" y="42"/>
                  </a:cubicBezTo>
                  <a:cubicBezTo>
                    <a:pt x="463" y="74"/>
                    <a:pt x="463" y="190"/>
                    <a:pt x="524" y="301"/>
                  </a:cubicBezTo>
                  <a:lnTo>
                    <a:pt x="585" y="396"/>
                  </a:lnTo>
                  <a:cubicBezTo>
                    <a:pt x="580" y="396"/>
                    <a:pt x="558" y="413"/>
                    <a:pt x="530" y="435"/>
                  </a:cubicBezTo>
                  <a:cubicBezTo>
                    <a:pt x="508" y="463"/>
                    <a:pt x="480" y="485"/>
                    <a:pt x="480" y="485"/>
                  </a:cubicBezTo>
                  <a:lnTo>
                    <a:pt x="391" y="592"/>
                  </a:lnTo>
                  <a:lnTo>
                    <a:pt x="320" y="508"/>
                  </a:lnTo>
                  <a:cubicBezTo>
                    <a:pt x="297" y="479"/>
                    <a:pt x="275" y="457"/>
                    <a:pt x="248" y="446"/>
                  </a:cubicBezTo>
                  <a:cubicBezTo>
                    <a:pt x="223" y="433"/>
                    <a:pt x="200" y="426"/>
                    <a:pt x="179" y="426"/>
                  </a:cubicBezTo>
                  <a:cubicBezTo>
                    <a:pt x="147" y="426"/>
                    <a:pt x="120" y="442"/>
                    <a:pt x="103" y="478"/>
                  </a:cubicBezTo>
                  <a:cubicBezTo>
                    <a:pt x="98" y="484"/>
                    <a:pt x="86" y="523"/>
                    <a:pt x="64" y="567"/>
                  </a:cubicBezTo>
                  <a:cubicBezTo>
                    <a:pt x="47" y="612"/>
                    <a:pt x="37" y="662"/>
                    <a:pt x="37" y="662"/>
                  </a:cubicBezTo>
                  <a:cubicBezTo>
                    <a:pt x="0" y="760"/>
                    <a:pt x="66" y="905"/>
                    <a:pt x="149" y="964"/>
                  </a:cubicBezTo>
                  <a:lnTo>
                    <a:pt x="227" y="1026"/>
                  </a:lnTo>
                  <a:lnTo>
                    <a:pt x="216" y="1204"/>
                  </a:lnTo>
                  <a:lnTo>
                    <a:pt x="354" y="1282"/>
                  </a:lnTo>
                  <a:cubicBezTo>
                    <a:pt x="354" y="1277"/>
                    <a:pt x="360" y="1232"/>
                    <a:pt x="360" y="1154"/>
                  </a:cubicBezTo>
                  <a:cubicBezTo>
                    <a:pt x="365" y="1122"/>
                    <a:pt x="370" y="1078"/>
                    <a:pt x="382" y="1038"/>
                  </a:cubicBezTo>
                  <a:cubicBezTo>
                    <a:pt x="392" y="999"/>
                    <a:pt x="399" y="954"/>
                    <a:pt x="415" y="911"/>
                  </a:cubicBezTo>
                  <a:cubicBezTo>
                    <a:pt x="448" y="834"/>
                    <a:pt x="481" y="761"/>
                    <a:pt x="515" y="717"/>
                  </a:cubicBezTo>
                  <a:cubicBezTo>
                    <a:pt x="525" y="707"/>
                    <a:pt x="531" y="690"/>
                    <a:pt x="542" y="685"/>
                  </a:cubicBezTo>
                  <a:lnTo>
                    <a:pt x="564" y="662"/>
                  </a:lnTo>
                  <a:cubicBezTo>
                    <a:pt x="574" y="651"/>
                    <a:pt x="582" y="640"/>
                    <a:pt x="582" y="640"/>
                  </a:cubicBezTo>
                  <a:cubicBezTo>
                    <a:pt x="586" y="634"/>
                    <a:pt x="609" y="607"/>
                    <a:pt x="653" y="578"/>
                  </a:cubicBezTo>
                  <a:cubicBezTo>
                    <a:pt x="671" y="567"/>
                    <a:pt x="686" y="556"/>
                    <a:pt x="698" y="551"/>
                  </a:cubicBezTo>
                  <a:cubicBezTo>
                    <a:pt x="708" y="540"/>
                    <a:pt x="720" y="534"/>
                    <a:pt x="737" y="529"/>
                  </a:cubicBezTo>
                  <a:cubicBezTo>
                    <a:pt x="747" y="523"/>
                    <a:pt x="753" y="518"/>
                    <a:pt x="759" y="518"/>
                  </a:cubicBezTo>
                  <a:cubicBezTo>
                    <a:pt x="782" y="508"/>
                    <a:pt x="809" y="501"/>
                    <a:pt x="831" y="496"/>
                  </a:cubicBezTo>
                  <a:cubicBezTo>
                    <a:pt x="903" y="473"/>
                    <a:pt x="981" y="473"/>
                    <a:pt x="1042" y="473"/>
                  </a:cubicBezTo>
                  <a:cubicBezTo>
                    <a:pt x="1103" y="484"/>
                    <a:pt x="1142" y="490"/>
                    <a:pt x="1148" y="490"/>
                  </a:cubicBezTo>
                  <a:cubicBezTo>
                    <a:pt x="1159" y="490"/>
                    <a:pt x="1310" y="523"/>
                    <a:pt x="1486" y="624"/>
                  </a:cubicBezTo>
                  <a:cubicBezTo>
                    <a:pt x="1491" y="629"/>
                    <a:pt x="1496" y="629"/>
                    <a:pt x="1496" y="629"/>
                  </a:cubicBezTo>
                  <a:cubicBezTo>
                    <a:pt x="1636" y="713"/>
                    <a:pt x="1757" y="813"/>
                    <a:pt x="1814" y="863"/>
                  </a:cubicBezTo>
                  <a:cubicBezTo>
                    <a:pt x="1830" y="885"/>
                    <a:pt x="1846" y="890"/>
                    <a:pt x="1846" y="895"/>
                  </a:cubicBezTo>
                  <a:cubicBezTo>
                    <a:pt x="1851" y="901"/>
                    <a:pt x="1891" y="934"/>
                    <a:pt x="1952" y="1001"/>
                  </a:cubicBezTo>
                  <a:cubicBezTo>
                    <a:pt x="2014" y="1068"/>
                    <a:pt x="2091" y="1162"/>
                    <a:pt x="2164" y="1262"/>
                  </a:cubicBezTo>
                  <a:cubicBezTo>
                    <a:pt x="2307" y="1462"/>
                    <a:pt x="2401" y="1678"/>
                    <a:pt x="2407" y="1688"/>
                  </a:cubicBezTo>
                  <a:cubicBezTo>
                    <a:pt x="2412" y="1694"/>
                    <a:pt x="2434" y="1744"/>
                    <a:pt x="2468" y="1833"/>
                  </a:cubicBezTo>
                  <a:cubicBezTo>
                    <a:pt x="2507" y="1917"/>
                    <a:pt x="2541" y="2033"/>
                    <a:pt x="2568" y="2143"/>
                  </a:cubicBezTo>
                  <a:cubicBezTo>
                    <a:pt x="2573" y="2154"/>
                    <a:pt x="2573" y="2165"/>
                    <a:pt x="2573" y="2176"/>
                  </a:cubicBezTo>
                  <a:cubicBezTo>
                    <a:pt x="2584" y="2226"/>
                    <a:pt x="2590" y="2270"/>
                    <a:pt x="2600" y="2310"/>
                  </a:cubicBezTo>
                  <a:cubicBezTo>
                    <a:pt x="2611" y="2359"/>
                    <a:pt x="2617" y="2409"/>
                    <a:pt x="2617" y="2448"/>
                  </a:cubicBezTo>
                  <a:cubicBezTo>
                    <a:pt x="2622" y="2525"/>
                    <a:pt x="2622" y="2575"/>
                    <a:pt x="2622" y="2575"/>
                  </a:cubicBezTo>
                  <a:lnTo>
                    <a:pt x="2740" y="2642"/>
                  </a:lnTo>
                  <a:lnTo>
                    <a:pt x="2762" y="2658"/>
                  </a:lnTo>
                  <a:lnTo>
                    <a:pt x="2745" y="2465"/>
                  </a:lnTo>
                  <a:lnTo>
                    <a:pt x="2821" y="2498"/>
                  </a:lnTo>
                  <a:cubicBezTo>
                    <a:pt x="2839" y="2506"/>
                    <a:pt x="2856" y="2510"/>
                    <a:pt x="2871" y="2510"/>
                  </a:cubicBezTo>
                  <a:cubicBezTo>
                    <a:pt x="2909" y="2510"/>
                    <a:pt x="2938" y="2486"/>
                    <a:pt x="2949" y="2443"/>
                  </a:cubicBezTo>
                  <a:cubicBezTo>
                    <a:pt x="2960" y="2415"/>
                    <a:pt x="2960" y="2381"/>
                    <a:pt x="2949" y="2343"/>
                  </a:cubicBezTo>
                  <a:cubicBezTo>
                    <a:pt x="2949" y="2338"/>
                    <a:pt x="2939" y="2281"/>
                    <a:pt x="2921" y="2216"/>
                  </a:cubicBezTo>
                  <a:cubicBezTo>
                    <a:pt x="2904" y="2149"/>
                    <a:pt x="2888" y="2095"/>
                    <a:pt x="2888" y="2090"/>
                  </a:cubicBezTo>
                  <a:cubicBezTo>
                    <a:pt x="2861" y="1995"/>
                    <a:pt x="2799" y="1923"/>
                    <a:pt x="2744" y="1888"/>
                  </a:cubicBezTo>
                  <a:cubicBezTo>
                    <a:pt x="2727" y="1876"/>
                    <a:pt x="2711" y="1870"/>
                    <a:pt x="2694" y="1870"/>
                  </a:cubicBezTo>
                  <a:cubicBezTo>
                    <a:pt x="2689" y="1870"/>
                    <a:pt x="2683" y="1870"/>
                    <a:pt x="2678" y="1872"/>
                  </a:cubicBezTo>
                  <a:lnTo>
                    <a:pt x="2633" y="1877"/>
                  </a:lnTo>
                  <a:lnTo>
                    <a:pt x="2606" y="1877"/>
                  </a:lnTo>
                  <a:lnTo>
                    <a:pt x="2517" y="1672"/>
                  </a:lnTo>
                  <a:cubicBezTo>
                    <a:pt x="2517" y="1666"/>
                    <a:pt x="2495" y="1621"/>
                    <a:pt x="2466" y="1566"/>
                  </a:cubicBezTo>
                  <a:lnTo>
                    <a:pt x="2412" y="1466"/>
                  </a:lnTo>
                  <a:lnTo>
                    <a:pt x="2444" y="1448"/>
                  </a:lnTo>
                  <a:lnTo>
                    <a:pt x="2472" y="1432"/>
                  </a:lnTo>
                  <a:cubicBezTo>
                    <a:pt x="2539" y="1399"/>
                    <a:pt x="2533" y="1276"/>
                    <a:pt x="2461" y="1154"/>
                  </a:cubicBezTo>
                  <a:cubicBezTo>
                    <a:pt x="2456" y="1149"/>
                    <a:pt x="2422" y="1092"/>
                    <a:pt x="2385" y="1038"/>
                  </a:cubicBezTo>
                  <a:cubicBezTo>
                    <a:pt x="2345" y="982"/>
                    <a:pt x="2307" y="932"/>
                    <a:pt x="2301" y="927"/>
                  </a:cubicBezTo>
                  <a:cubicBezTo>
                    <a:pt x="2268" y="887"/>
                    <a:pt x="2239" y="860"/>
                    <a:pt x="2207" y="843"/>
                  </a:cubicBezTo>
                  <a:cubicBezTo>
                    <a:pt x="2180" y="829"/>
                    <a:pt x="2156" y="821"/>
                    <a:pt x="2135" y="821"/>
                  </a:cubicBezTo>
                  <a:cubicBezTo>
                    <a:pt x="2107" y="821"/>
                    <a:pt x="2086" y="834"/>
                    <a:pt x="2072" y="860"/>
                  </a:cubicBezTo>
                  <a:lnTo>
                    <a:pt x="2050" y="898"/>
                  </a:lnTo>
                  <a:lnTo>
                    <a:pt x="2040" y="927"/>
                  </a:lnTo>
                  <a:cubicBezTo>
                    <a:pt x="2040" y="922"/>
                    <a:pt x="2001" y="882"/>
                    <a:pt x="1968" y="843"/>
                  </a:cubicBezTo>
                  <a:lnTo>
                    <a:pt x="1891" y="765"/>
                  </a:lnTo>
                  <a:cubicBezTo>
                    <a:pt x="1886" y="760"/>
                    <a:pt x="1851" y="726"/>
                    <a:pt x="1814" y="693"/>
                  </a:cubicBezTo>
                  <a:cubicBezTo>
                    <a:pt x="1803" y="683"/>
                    <a:pt x="1792" y="676"/>
                    <a:pt x="1781" y="666"/>
                  </a:cubicBezTo>
                  <a:lnTo>
                    <a:pt x="1758" y="644"/>
                  </a:lnTo>
                  <a:cubicBezTo>
                    <a:pt x="1741" y="633"/>
                    <a:pt x="1731" y="621"/>
                    <a:pt x="1731" y="621"/>
                  </a:cubicBezTo>
                  <a:cubicBezTo>
                    <a:pt x="1731" y="616"/>
                    <a:pt x="1748" y="544"/>
                    <a:pt x="1748" y="544"/>
                  </a:cubicBezTo>
                  <a:cubicBezTo>
                    <a:pt x="1753" y="521"/>
                    <a:pt x="1753" y="494"/>
                    <a:pt x="1742" y="467"/>
                  </a:cubicBezTo>
                  <a:cubicBezTo>
                    <a:pt x="1726" y="389"/>
                    <a:pt x="1671" y="300"/>
                    <a:pt x="1599" y="256"/>
                  </a:cubicBezTo>
                  <a:cubicBezTo>
                    <a:pt x="1594" y="251"/>
                    <a:pt x="1549" y="223"/>
                    <a:pt x="1499" y="189"/>
                  </a:cubicBezTo>
                  <a:cubicBezTo>
                    <a:pt x="1449" y="162"/>
                    <a:pt x="1400" y="139"/>
                    <a:pt x="1400" y="139"/>
                  </a:cubicBezTo>
                  <a:cubicBezTo>
                    <a:pt x="1376" y="127"/>
                    <a:pt x="1354" y="122"/>
                    <a:pt x="1335" y="122"/>
                  </a:cubicBezTo>
                  <a:cubicBezTo>
                    <a:pt x="1283" y="122"/>
                    <a:pt x="1250" y="163"/>
                    <a:pt x="1250" y="228"/>
                  </a:cubicBezTo>
                  <a:cubicBezTo>
                    <a:pt x="1250" y="238"/>
                    <a:pt x="1250" y="251"/>
                    <a:pt x="1255" y="262"/>
                  </a:cubicBezTo>
                  <a:lnTo>
                    <a:pt x="1273" y="361"/>
                  </a:lnTo>
                  <a:cubicBezTo>
                    <a:pt x="1268" y="361"/>
                    <a:pt x="1263" y="356"/>
                    <a:pt x="1245" y="351"/>
                  </a:cubicBezTo>
                  <a:cubicBezTo>
                    <a:pt x="1228" y="345"/>
                    <a:pt x="1212" y="340"/>
                    <a:pt x="1190" y="333"/>
                  </a:cubicBezTo>
                  <a:cubicBezTo>
                    <a:pt x="1151" y="316"/>
                    <a:pt x="1113" y="311"/>
                    <a:pt x="1113" y="311"/>
                  </a:cubicBezTo>
                  <a:cubicBezTo>
                    <a:pt x="1096" y="306"/>
                    <a:pt x="1069" y="300"/>
                    <a:pt x="1035" y="300"/>
                  </a:cubicBezTo>
                  <a:cubicBezTo>
                    <a:pt x="997" y="295"/>
                    <a:pt x="964" y="295"/>
                    <a:pt x="964" y="295"/>
                  </a:cubicBezTo>
                  <a:lnTo>
                    <a:pt x="931" y="196"/>
                  </a:lnTo>
                  <a:cubicBezTo>
                    <a:pt x="909" y="123"/>
                    <a:pt x="854" y="52"/>
                    <a:pt x="797" y="24"/>
                  </a:cubicBezTo>
                  <a:cubicBezTo>
                    <a:pt x="771" y="10"/>
                    <a:pt x="746" y="0"/>
                    <a:pt x="7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7425;p71"/>
          <p:cNvGrpSpPr/>
          <p:nvPr/>
        </p:nvGrpSpPr>
        <p:grpSpPr>
          <a:xfrm>
            <a:off x="1620093" y="706863"/>
            <a:ext cx="830805" cy="753025"/>
            <a:chOff x="5255839" y="-1347627"/>
            <a:chExt cx="1366681" cy="1238732"/>
          </a:xfrm>
        </p:grpSpPr>
        <p:sp>
          <p:nvSpPr>
            <p:cNvPr id="65" name="Google Shape;7426;p71"/>
            <p:cNvSpPr/>
            <p:nvPr/>
          </p:nvSpPr>
          <p:spPr>
            <a:xfrm>
              <a:off x="5507227" y="-413232"/>
              <a:ext cx="1115293" cy="304338"/>
            </a:xfrm>
            <a:custGeom>
              <a:avLst/>
              <a:gdLst/>
              <a:ahLst/>
              <a:cxnLst/>
              <a:rect l="l" t="t" r="r" b="b"/>
              <a:pathLst>
                <a:path w="6677" h="1822" extrusionOk="0">
                  <a:moveTo>
                    <a:pt x="2446" y="0"/>
                  </a:moveTo>
                  <a:lnTo>
                    <a:pt x="1216" y="714"/>
                  </a:lnTo>
                  <a:lnTo>
                    <a:pt x="1" y="714"/>
                  </a:lnTo>
                  <a:lnTo>
                    <a:pt x="1" y="1109"/>
                  </a:lnTo>
                  <a:lnTo>
                    <a:pt x="1163" y="1109"/>
                  </a:lnTo>
                  <a:lnTo>
                    <a:pt x="2401" y="1821"/>
                  </a:lnTo>
                  <a:lnTo>
                    <a:pt x="5122" y="1821"/>
                  </a:lnTo>
                  <a:lnTo>
                    <a:pt x="6677" y="921"/>
                  </a:lnTo>
                  <a:lnTo>
                    <a:pt x="5171" y="0"/>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7427;p71"/>
            <p:cNvSpPr/>
            <p:nvPr/>
          </p:nvSpPr>
          <p:spPr>
            <a:xfrm>
              <a:off x="5507227" y="-831655"/>
              <a:ext cx="49776" cy="603832"/>
            </a:xfrm>
            <a:custGeom>
              <a:avLst/>
              <a:gdLst/>
              <a:ahLst/>
              <a:cxnLst/>
              <a:rect l="l" t="t" r="r" b="b"/>
              <a:pathLst>
                <a:path w="298" h="3615" extrusionOk="0">
                  <a:moveTo>
                    <a:pt x="297" y="1"/>
                  </a:moveTo>
                  <a:lnTo>
                    <a:pt x="1" y="173"/>
                  </a:lnTo>
                  <a:lnTo>
                    <a:pt x="1" y="3614"/>
                  </a:lnTo>
                  <a:lnTo>
                    <a:pt x="297" y="3440"/>
                  </a:lnTo>
                  <a:lnTo>
                    <a:pt x="2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7428;p71"/>
            <p:cNvSpPr/>
            <p:nvPr/>
          </p:nvSpPr>
          <p:spPr>
            <a:xfrm>
              <a:off x="5457785" y="-860553"/>
              <a:ext cx="99219" cy="57794"/>
            </a:xfrm>
            <a:custGeom>
              <a:avLst/>
              <a:gdLst/>
              <a:ahLst/>
              <a:cxnLst/>
              <a:rect l="l" t="t" r="r" b="b"/>
              <a:pathLst>
                <a:path w="594" h="346" extrusionOk="0">
                  <a:moveTo>
                    <a:pt x="297" y="0"/>
                  </a:moveTo>
                  <a:lnTo>
                    <a:pt x="0" y="174"/>
                  </a:lnTo>
                  <a:lnTo>
                    <a:pt x="297" y="346"/>
                  </a:lnTo>
                  <a:lnTo>
                    <a:pt x="593" y="174"/>
                  </a:lnTo>
                  <a:lnTo>
                    <a:pt x="297" y="0"/>
                  </a:lnTo>
                  <a:close/>
                </a:path>
              </a:pathLst>
            </a:custGeom>
            <a:solidFill>
              <a:srgbClr val="4E40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7429;p71"/>
            <p:cNvSpPr/>
            <p:nvPr/>
          </p:nvSpPr>
          <p:spPr>
            <a:xfrm>
              <a:off x="5457785" y="-831655"/>
              <a:ext cx="49609" cy="603832"/>
            </a:xfrm>
            <a:custGeom>
              <a:avLst/>
              <a:gdLst/>
              <a:ahLst/>
              <a:cxnLst/>
              <a:rect l="l" t="t" r="r" b="b"/>
              <a:pathLst>
                <a:path w="297" h="3615" extrusionOk="0">
                  <a:moveTo>
                    <a:pt x="0" y="1"/>
                  </a:moveTo>
                  <a:lnTo>
                    <a:pt x="0" y="3440"/>
                  </a:lnTo>
                  <a:lnTo>
                    <a:pt x="297" y="3614"/>
                  </a:lnTo>
                  <a:lnTo>
                    <a:pt x="297" y="173"/>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7430;p71"/>
            <p:cNvSpPr/>
            <p:nvPr/>
          </p:nvSpPr>
          <p:spPr>
            <a:xfrm>
              <a:off x="5515078" y="-1137163"/>
              <a:ext cx="259572" cy="757170"/>
            </a:xfrm>
            <a:custGeom>
              <a:avLst/>
              <a:gdLst/>
              <a:ahLst/>
              <a:cxnLst/>
              <a:rect l="l" t="t" r="r" b="b"/>
              <a:pathLst>
                <a:path w="1554" h="4533" extrusionOk="0">
                  <a:moveTo>
                    <a:pt x="1554" y="1"/>
                  </a:moveTo>
                  <a:lnTo>
                    <a:pt x="347" y="701"/>
                  </a:lnTo>
                  <a:lnTo>
                    <a:pt x="1" y="901"/>
                  </a:lnTo>
                  <a:lnTo>
                    <a:pt x="1" y="1003"/>
                  </a:lnTo>
                  <a:lnTo>
                    <a:pt x="1" y="4533"/>
                  </a:lnTo>
                  <a:lnTo>
                    <a:pt x="1554" y="3632"/>
                  </a:lnTo>
                  <a:lnTo>
                    <a:pt x="155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431;p71"/>
            <p:cNvSpPr/>
            <p:nvPr/>
          </p:nvSpPr>
          <p:spPr>
            <a:xfrm>
              <a:off x="5255839" y="-1253586"/>
              <a:ext cx="518811" cy="267089"/>
            </a:xfrm>
            <a:custGeom>
              <a:avLst/>
              <a:gdLst/>
              <a:ahLst/>
              <a:cxnLst/>
              <a:rect l="l" t="t" r="r" b="b"/>
              <a:pathLst>
                <a:path w="3106" h="1599" extrusionOk="0">
                  <a:moveTo>
                    <a:pt x="1899" y="0"/>
                  </a:moveTo>
                  <a:lnTo>
                    <a:pt x="1899" y="645"/>
                  </a:lnTo>
                  <a:lnTo>
                    <a:pt x="1148" y="1040"/>
                  </a:lnTo>
                  <a:lnTo>
                    <a:pt x="262" y="544"/>
                  </a:lnTo>
                  <a:lnTo>
                    <a:pt x="0" y="698"/>
                  </a:lnTo>
                  <a:lnTo>
                    <a:pt x="262" y="851"/>
                  </a:lnTo>
                  <a:lnTo>
                    <a:pt x="1148" y="1367"/>
                  </a:lnTo>
                  <a:lnTo>
                    <a:pt x="1553" y="1598"/>
                  </a:lnTo>
                  <a:lnTo>
                    <a:pt x="1899" y="1398"/>
                  </a:lnTo>
                  <a:lnTo>
                    <a:pt x="3106" y="698"/>
                  </a:lnTo>
                  <a:lnTo>
                    <a:pt x="18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432;p71"/>
            <p:cNvSpPr/>
            <p:nvPr/>
          </p:nvSpPr>
          <p:spPr>
            <a:xfrm>
              <a:off x="5450268" y="-1253586"/>
              <a:ext cx="229673" cy="172380"/>
            </a:xfrm>
            <a:custGeom>
              <a:avLst/>
              <a:gdLst/>
              <a:ahLst/>
              <a:cxnLst/>
              <a:rect l="l" t="t" r="r" b="b"/>
              <a:pathLst>
                <a:path w="1375" h="1032" extrusionOk="0">
                  <a:moveTo>
                    <a:pt x="413" y="0"/>
                  </a:moveTo>
                  <a:lnTo>
                    <a:pt x="0" y="1031"/>
                  </a:lnTo>
                  <a:lnTo>
                    <a:pt x="638" y="1031"/>
                  </a:lnTo>
                  <a:lnTo>
                    <a:pt x="1375" y="594"/>
                  </a:lnTo>
                  <a:lnTo>
                    <a:pt x="413" y="0"/>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433;p71"/>
            <p:cNvSpPr/>
            <p:nvPr/>
          </p:nvSpPr>
          <p:spPr>
            <a:xfrm>
              <a:off x="5447429" y="-1262105"/>
              <a:ext cx="125610" cy="182235"/>
            </a:xfrm>
            <a:custGeom>
              <a:avLst/>
              <a:gdLst/>
              <a:ahLst/>
              <a:cxnLst/>
              <a:rect l="l" t="t" r="r" b="b"/>
              <a:pathLst>
                <a:path w="752" h="1091" extrusionOk="0">
                  <a:moveTo>
                    <a:pt x="752" y="0"/>
                  </a:moveTo>
                  <a:lnTo>
                    <a:pt x="1" y="438"/>
                  </a:lnTo>
                  <a:lnTo>
                    <a:pt x="1" y="1091"/>
                  </a:lnTo>
                  <a:lnTo>
                    <a:pt x="752" y="696"/>
                  </a:lnTo>
                  <a:lnTo>
                    <a:pt x="752" y="51"/>
                  </a:lnTo>
                  <a:lnTo>
                    <a:pt x="75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434;p71"/>
            <p:cNvSpPr/>
            <p:nvPr/>
          </p:nvSpPr>
          <p:spPr>
            <a:xfrm>
              <a:off x="5255839" y="-1137163"/>
              <a:ext cx="259405" cy="757170"/>
            </a:xfrm>
            <a:custGeom>
              <a:avLst/>
              <a:gdLst/>
              <a:ahLst/>
              <a:cxnLst/>
              <a:rect l="l" t="t" r="r" b="b"/>
              <a:pathLst>
                <a:path w="1553" h="4533" extrusionOk="0">
                  <a:moveTo>
                    <a:pt x="0" y="1"/>
                  </a:moveTo>
                  <a:lnTo>
                    <a:pt x="0" y="3632"/>
                  </a:lnTo>
                  <a:lnTo>
                    <a:pt x="1553" y="4533"/>
                  </a:lnTo>
                  <a:lnTo>
                    <a:pt x="1553" y="1003"/>
                  </a:lnTo>
                  <a:lnTo>
                    <a:pt x="1553" y="901"/>
                  </a:lnTo>
                  <a:lnTo>
                    <a:pt x="1148" y="670"/>
                  </a:lnTo>
                  <a:lnTo>
                    <a:pt x="262" y="154"/>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35;p71"/>
            <p:cNvSpPr/>
            <p:nvPr/>
          </p:nvSpPr>
          <p:spPr>
            <a:xfrm>
              <a:off x="5299435" y="-1274800"/>
              <a:ext cx="148160" cy="194930"/>
            </a:xfrm>
            <a:custGeom>
              <a:avLst/>
              <a:gdLst/>
              <a:ahLst/>
              <a:cxnLst/>
              <a:rect l="l" t="t" r="r" b="b"/>
              <a:pathLst>
                <a:path w="887" h="1167" extrusionOk="0">
                  <a:moveTo>
                    <a:pt x="1" y="0"/>
                  </a:moveTo>
                  <a:lnTo>
                    <a:pt x="1" y="671"/>
                  </a:lnTo>
                  <a:lnTo>
                    <a:pt x="887" y="1167"/>
                  </a:lnTo>
                  <a:lnTo>
                    <a:pt x="887" y="514"/>
                  </a:lnTo>
                  <a:lnTo>
                    <a:pt x="584" y="334"/>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436;p71"/>
            <p:cNvSpPr/>
            <p:nvPr/>
          </p:nvSpPr>
          <p:spPr>
            <a:xfrm>
              <a:off x="5299435" y="-1347627"/>
              <a:ext cx="273603" cy="158683"/>
            </a:xfrm>
            <a:custGeom>
              <a:avLst/>
              <a:gdLst/>
              <a:ahLst/>
              <a:cxnLst/>
              <a:rect l="l" t="t" r="r" b="b"/>
              <a:pathLst>
                <a:path w="1638" h="950" extrusionOk="0">
                  <a:moveTo>
                    <a:pt x="752" y="1"/>
                  </a:moveTo>
                  <a:lnTo>
                    <a:pt x="1" y="436"/>
                  </a:lnTo>
                  <a:lnTo>
                    <a:pt x="584" y="770"/>
                  </a:lnTo>
                  <a:lnTo>
                    <a:pt x="887" y="950"/>
                  </a:lnTo>
                  <a:lnTo>
                    <a:pt x="1599" y="539"/>
                  </a:lnTo>
                  <a:lnTo>
                    <a:pt x="1638" y="512"/>
                  </a:lnTo>
                  <a:lnTo>
                    <a:pt x="75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437;p71"/>
            <p:cNvSpPr/>
            <p:nvPr/>
          </p:nvSpPr>
          <p:spPr>
            <a:xfrm>
              <a:off x="5645031" y="-939226"/>
              <a:ext cx="54787" cy="257568"/>
            </a:xfrm>
            <a:custGeom>
              <a:avLst/>
              <a:gdLst/>
              <a:ahLst/>
              <a:cxnLst/>
              <a:rect l="l" t="t" r="r" b="b"/>
              <a:pathLst>
                <a:path w="328" h="1542" extrusionOk="0">
                  <a:moveTo>
                    <a:pt x="0" y="0"/>
                  </a:moveTo>
                  <a:lnTo>
                    <a:pt x="0" y="1351"/>
                  </a:lnTo>
                  <a:lnTo>
                    <a:pt x="328" y="1541"/>
                  </a:lnTo>
                  <a:lnTo>
                    <a:pt x="328" y="191"/>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438;p71"/>
            <p:cNvSpPr/>
            <p:nvPr/>
          </p:nvSpPr>
          <p:spPr>
            <a:xfrm>
              <a:off x="5645031" y="-1014392"/>
              <a:ext cx="186077" cy="107069"/>
            </a:xfrm>
            <a:custGeom>
              <a:avLst/>
              <a:gdLst/>
              <a:ahLst/>
              <a:cxnLst/>
              <a:rect l="l" t="t" r="r" b="b"/>
              <a:pathLst>
                <a:path w="1114" h="641" extrusionOk="0">
                  <a:moveTo>
                    <a:pt x="776" y="0"/>
                  </a:moveTo>
                  <a:cubicBezTo>
                    <a:pt x="776" y="0"/>
                    <a:pt x="776" y="0"/>
                    <a:pt x="776" y="0"/>
                  </a:cubicBezTo>
                  <a:lnTo>
                    <a:pt x="0" y="450"/>
                  </a:lnTo>
                  <a:lnTo>
                    <a:pt x="328" y="641"/>
                  </a:lnTo>
                  <a:lnTo>
                    <a:pt x="1113" y="191"/>
                  </a:lnTo>
                  <a:cubicBezTo>
                    <a:pt x="1113" y="191"/>
                    <a:pt x="779" y="0"/>
                    <a:pt x="7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439;p71"/>
            <p:cNvSpPr/>
            <p:nvPr/>
          </p:nvSpPr>
          <p:spPr>
            <a:xfrm>
              <a:off x="5699652" y="-982655"/>
              <a:ext cx="131457" cy="300997"/>
            </a:xfrm>
            <a:custGeom>
              <a:avLst/>
              <a:gdLst/>
              <a:ahLst/>
              <a:cxnLst/>
              <a:rect l="l" t="t" r="r" b="b"/>
              <a:pathLst>
                <a:path w="787" h="1802" extrusionOk="0">
                  <a:moveTo>
                    <a:pt x="786" y="1"/>
                  </a:moveTo>
                  <a:lnTo>
                    <a:pt x="1" y="451"/>
                  </a:lnTo>
                  <a:lnTo>
                    <a:pt x="1" y="1801"/>
                  </a:lnTo>
                  <a:lnTo>
                    <a:pt x="786" y="1351"/>
                  </a:lnTo>
                  <a:lnTo>
                    <a:pt x="78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 name="Google Shape;7425;p71"/>
          <p:cNvGrpSpPr/>
          <p:nvPr/>
        </p:nvGrpSpPr>
        <p:grpSpPr>
          <a:xfrm>
            <a:off x="5509226" y="542166"/>
            <a:ext cx="830805" cy="753025"/>
            <a:chOff x="5255839" y="-1347627"/>
            <a:chExt cx="1366681" cy="1238732"/>
          </a:xfrm>
        </p:grpSpPr>
        <p:sp>
          <p:nvSpPr>
            <p:cNvPr id="80" name="Google Shape;7426;p71"/>
            <p:cNvSpPr/>
            <p:nvPr/>
          </p:nvSpPr>
          <p:spPr>
            <a:xfrm>
              <a:off x="5507227" y="-413232"/>
              <a:ext cx="1115293" cy="304338"/>
            </a:xfrm>
            <a:custGeom>
              <a:avLst/>
              <a:gdLst/>
              <a:ahLst/>
              <a:cxnLst/>
              <a:rect l="l" t="t" r="r" b="b"/>
              <a:pathLst>
                <a:path w="6677" h="1822" extrusionOk="0">
                  <a:moveTo>
                    <a:pt x="2446" y="0"/>
                  </a:moveTo>
                  <a:lnTo>
                    <a:pt x="1216" y="714"/>
                  </a:lnTo>
                  <a:lnTo>
                    <a:pt x="1" y="714"/>
                  </a:lnTo>
                  <a:lnTo>
                    <a:pt x="1" y="1109"/>
                  </a:lnTo>
                  <a:lnTo>
                    <a:pt x="1163" y="1109"/>
                  </a:lnTo>
                  <a:lnTo>
                    <a:pt x="2401" y="1821"/>
                  </a:lnTo>
                  <a:lnTo>
                    <a:pt x="5122" y="1821"/>
                  </a:lnTo>
                  <a:lnTo>
                    <a:pt x="6677" y="921"/>
                  </a:lnTo>
                  <a:lnTo>
                    <a:pt x="5171" y="0"/>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7427;p71"/>
            <p:cNvSpPr/>
            <p:nvPr/>
          </p:nvSpPr>
          <p:spPr>
            <a:xfrm>
              <a:off x="5507227" y="-831655"/>
              <a:ext cx="49776" cy="603832"/>
            </a:xfrm>
            <a:custGeom>
              <a:avLst/>
              <a:gdLst/>
              <a:ahLst/>
              <a:cxnLst/>
              <a:rect l="l" t="t" r="r" b="b"/>
              <a:pathLst>
                <a:path w="298" h="3615" extrusionOk="0">
                  <a:moveTo>
                    <a:pt x="297" y="1"/>
                  </a:moveTo>
                  <a:lnTo>
                    <a:pt x="1" y="173"/>
                  </a:lnTo>
                  <a:lnTo>
                    <a:pt x="1" y="3614"/>
                  </a:lnTo>
                  <a:lnTo>
                    <a:pt x="297" y="3440"/>
                  </a:lnTo>
                  <a:lnTo>
                    <a:pt x="2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7428;p71"/>
            <p:cNvSpPr/>
            <p:nvPr/>
          </p:nvSpPr>
          <p:spPr>
            <a:xfrm>
              <a:off x="5457785" y="-860553"/>
              <a:ext cx="99219" cy="57794"/>
            </a:xfrm>
            <a:custGeom>
              <a:avLst/>
              <a:gdLst/>
              <a:ahLst/>
              <a:cxnLst/>
              <a:rect l="l" t="t" r="r" b="b"/>
              <a:pathLst>
                <a:path w="594" h="346" extrusionOk="0">
                  <a:moveTo>
                    <a:pt x="297" y="0"/>
                  </a:moveTo>
                  <a:lnTo>
                    <a:pt x="0" y="174"/>
                  </a:lnTo>
                  <a:lnTo>
                    <a:pt x="297" y="346"/>
                  </a:lnTo>
                  <a:lnTo>
                    <a:pt x="593" y="174"/>
                  </a:lnTo>
                  <a:lnTo>
                    <a:pt x="297" y="0"/>
                  </a:lnTo>
                  <a:close/>
                </a:path>
              </a:pathLst>
            </a:custGeom>
            <a:solidFill>
              <a:srgbClr val="4E40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7429;p71"/>
            <p:cNvSpPr/>
            <p:nvPr/>
          </p:nvSpPr>
          <p:spPr>
            <a:xfrm>
              <a:off x="5457785" y="-831655"/>
              <a:ext cx="49609" cy="603832"/>
            </a:xfrm>
            <a:custGeom>
              <a:avLst/>
              <a:gdLst/>
              <a:ahLst/>
              <a:cxnLst/>
              <a:rect l="l" t="t" r="r" b="b"/>
              <a:pathLst>
                <a:path w="297" h="3615" extrusionOk="0">
                  <a:moveTo>
                    <a:pt x="0" y="1"/>
                  </a:moveTo>
                  <a:lnTo>
                    <a:pt x="0" y="3440"/>
                  </a:lnTo>
                  <a:lnTo>
                    <a:pt x="297" y="3614"/>
                  </a:lnTo>
                  <a:lnTo>
                    <a:pt x="297" y="173"/>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7430;p71"/>
            <p:cNvSpPr/>
            <p:nvPr/>
          </p:nvSpPr>
          <p:spPr>
            <a:xfrm>
              <a:off x="5515078" y="-1137163"/>
              <a:ext cx="259572" cy="757170"/>
            </a:xfrm>
            <a:custGeom>
              <a:avLst/>
              <a:gdLst/>
              <a:ahLst/>
              <a:cxnLst/>
              <a:rect l="l" t="t" r="r" b="b"/>
              <a:pathLst>
                <a:path w="1554" h="4533" extrusionOk="0">
                  <a:moveTo>
                    <a:pt x="1554" y="1"/>
                  </a:moveTo>
                  <a:lnTo>
                    <a:pt x="347" y="701"/>
                  </a:lnTo>
                  <a:lnTo>
                    <a:pt x="1" y="901"/>
                  </a:lnTo>
                  <a:lnTo>
                    <a:pt x="1" y="1003"/>
                  </a:lnTo>
                  <a:lnTo>
                    <a:pt x="1" y="4533"/>
                  </a:lnTo>
                  <a:lnTo>
                    <a:pt x="1554" y="3632"/>
                  </a:lnTo>
                  <a:lnTo>
                    <a:pt x="155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7431;p71"/>
            <p:cNvSpPr/>
            <p:nvPr/>
          </p:nvSpPr>
          <p:spPr>
            <a:xfrm>
              <a:off x="5255839" y="-1253586"/>
              <a:ext cx="518811" cy="267089"/>
            </a:xfrm>
            <a:custGeom>
              <a:avLst/>
              <a:gdLst/>
              <a:ahLst/>
              <a:cxnLst/>
              <a:rect l="l" t="t" r="r" b="b"/>
              <a:pathLst>
                <a:path w="3106" h="1599" extrusionOk="0">
                  <a:moveTo>
                    <a:pt x="1899" y="0"/>
                  </a:moveTo>
                  <a:lnTo>
                    <a:pt x="1899" y="645"/>
                  </a:lnTo>
                  <a:lnTo>
                    <a:pt x="1148" y="1040"/>
                  </a:lnTo>
                  <a:lnTo>
                    <a:pt x="262" y="544"/>
                  </a:lnTo>
                  <a:lnTo>
                    <a:pt x="0" y="698"/>
                  </a:lnTo>
                  <a:lnTo>
                    <a:pt x="262" y="851"/>
                  </a:lnTo>
                  <a:lnTo>
                    <a:pt x="1148" y="1367"/>
                  </a:lnTo>
                  <a:lnTo>
                    <a:pt x="1553" y="1598"/>
                  </a:lnTo>
                  <a:lnTo>
                    <a:pt x="1899" y="1398"/>
                  </a:lnTo>
                  <a:lnTo>
                    <a:pt x="3106" y="698"/>
                  </a:lnTo>
                  <a:lnTo>
                    <a:pt x="18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7432;p71"/>
            <p:cNvSpPr/>
            <p:nvPr/>
          </p:nvSpPr>
          <p:spPr>
            <a:xfrm>
              <a:off x="5450268" y="-1253586"/>
              <a:ext cx="229673" cy="172380"/>
            </a:xfrm>
            <a:custGeom>
              <a:avLst/>
              <a:gdLst/>
              <a:ahLst/>
              <a:cxnLst/>
              <a:rect l="l" t="t" r="r" b="b"/>
              <a:pathLst>
                <a:path w="1375" h="1032" extrusionOk="0">
                  <a:moveTo>
                    <a:pt x="413" y="0"/>
                  </a:moveTo>
                  <a:lnTo>
                    <a:pt x="0" y="1031"/>
                  </a:lnTo>
                  <a:lnTo>
                    <a:pt x="638" y="1031"/>
                  </a:lnTo>
                  <a:lnTo>
                    <a:pt x="1375" y="594"/>
                  </a:lnTo>
                  <a:lnTo>
                    <a:pt x="413" y="0"/>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7433;p71"/>
            <p:cNvSpPr/>
            <p:nvPr/>
          </p:nvSpPr>
          <p:spPr>
            <a:xfrm>
              <a:off x="5447429" y="-1262105"/>
              <a:ext cx="125610" cy="182235"/>
            </a:xfrm>
            <a:custGeom>
              <a:avLst/>
              <a:gdLst/>
              <a:ahLst/>
              <a:cxnLst/>
              <a:rect l="l" t="t" r="r" b="b"/>
              <a:pathLst>
                <a:path w="752" h="1091" extrusionOk="0">
                  <a:moveTo>
                    <a:pt x="752" y="0"/>
                  </a:moveTo>
                  <a:lnTo>
                    <a:pt x="1" y="438"/>
                  </a:lnTo>
                  <a:lnTo>
                    <a:pt x="1" y="1091"/>
                  </a:lnTo>
                  <a:lnTo>
                    <a:pt x="752" y="696"/>
                  </a:lnTo>
                  <a:lnTo>
                    <a:pt x="752" y="51"/>
                  </a:lnTo>
                  <a:lnTo>
                    <a:pt x="75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7434;p71"/>
            <p:cNvSpPr/>
            <p:nvPr/>
          </p:nvSpPr>
          <p:spPr>
            <a:xfrm>
              <a:off x="5255839" y="-1137163"/>
              <a:ext cx="259405" cy="757170"/>
            </a:xfrm>
            <a:custGeom>
              <a:avLst/>
              <a:gdLst/>
              <a:ahLst/>
              <a:cxnLst/>
              <a:rect l="l" t="t" r="r" b="b"/>
              <a:pathLst>
                <a:path w="1553" h="4533" extrusionOk="0">
                  <a:moveTo>
                    <a:pt x="0" y="1"/>
                  </a:moveTo>
                  <a:lnTo>
                    <a:pt x="0" y="3632"/>
                  </a:lnTo>
                  <a:lnTo>
                    <a:pt x="1553" y="4533"/>
                  </a:lnTo>
                  <a:lnTo>
                    <a:pt x="1553" y="1003"/>
                  </a:lnTo>
                  <a:lnTo>
                    <a:pt x="1553" y="901"/>
                  </a:lnTo>
                  <a:lnTo>
                    <a:pt x="1148" y="670"/>
                  </a:lnTo>
                  <a:lnTo>
                    <a:pt x="262" y="154"/>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7435;p71"/>
            <p:cNvSpPr/>
            <p:nvPr/>
          </p:nvSpPr>
          <p:spPr>
            <a:xfrm>
              <a:off x="5299435" y="-1274800"/>
              <a:ext cx="148160" cy="194930"/>
            </a:xfrm>
            <a:custGeom>
              <a:avLst/>
              <a:gdLst/>
              <a:ahLst/>
              <a:cxnLst/>
              <a:rect l="l" t="t" r="r" b="b"/>
              <a:pathLst>
                <a:path w="887" h="1167" extrusionOk="0">
                  <a:moveTo>
                    <a:pt x="1" y="0"/>
                  </a:moveTo>
                  <a:lnTo>
                    <a:pt x="1" y="671"/>
                  </a:lnTo>
                  <a:lnTo>
                    <a:pt x="887" y="1167"/>
                  </a:lnTo>
                  <a:lnTo>
                    <a:pt x="887" y="514"/>
                  </a:lnTo>
                  <a:lnTo>
                    <a:pt x="584" y="334"/>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7436;p71"/>
            <p:cNvSpPr/>
            <p:nvPr/>
          </p:nvSpPr>
          <p:spPr>
            <a:xfrm>
              <a:off x="5299435" y="-1347627"/>
              <a:ext cx="273603" cy="158683"/>
            </a:xfrm>
            <a:custGeom>
              <a:avLst/>
              <a:gdLst/>
              <a:ahLst/>
              <a:cxnLst/>
              <a:rect l="l" t="t" r="r" b="b"/>
              <a:pathLst>
                <a:path w="1638" h="950" extrusionOk="0">
                  <a:moveTo>
                    <a:pt x="752" y="1"/>
                  </a:moveTo>
                  <a:lnTo>
                    <a:pt x="1" y="436"/>
                  </a:lnTo>
                  <a:lnTo>
                    <a:pt x="584" y="770"/>
                  </a:lnTo>
                  <a:lnTo>
                    <a:pt x="887" y="950"/>
                  </a:lnTo>
                  <a:lnTo>
                    <a:pt x="1599" y="539"/>
                  </a:lnTo>
                  <a:lnTo>
                    <a:pt x="1638" y="512"/>
                  </a:lnTo>
                  <a:lnTo>
                    <a:pt x="75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7437;p71"/>
            <p:cNvSpPr/>
            <p:nvPr/>
          </p:nvSpPr>
          <p:spPr>
            <a:xfrm>
              <a:off x="5645031" y="-939226"/>
              <a:ext cx="54787" cy="257568"/>
            </a:xfrm>
            <a:custGeom>
              <a:avLst/>
              <a:gdLst/>
              <a:ahLst/>
              <a:cxnLst/>
              <a:rect l="l" t="t" r="r" b="b"/>
              <a:pathLst>
                <a:path w="328" h="1542" extrusionOk="0">
                  <a:moveTo>
                    <a:pt x="0" y="0"/>
                  </a:moveTo>
                  <a:lnTo>
                    <a:pt x="0" y="1351"/>
                  </a:lnTo>
                  <a:lnTo>
                    <a:pt x="328" y="1541"/>
                  </a:lnTo>
                  <a:lnTo>
                    <a:pt x="328" y="191"/>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7438;p71"/>
            <p:cNvSpPr/>
            <p:nvPr/>
          </p:nvSpPr>
          <p:spPr>
            <a:xfrm>
              <a:off x="5645031" y="-1014392"/>
              <a:ext cx="186077" cy="107069"/>
            </a:xfrm>
            <a:custGeom>
              <a:avLst/>
              <a:gdLst/>
              <a:ahLst/>
              <a:cxnLst/>
              <a:rect l="l" t="t" r="r" b="b"/>
              <a:pathLst>
                <a:path w="1114" h="641" extrusionOk="0">
                  <a:moveTo>
                    <a:pt x="776" y="0"/>
                  </a:moveTo>
                  <a:cubicBezTo>
                    <a:pt x="776" y="0"/>
                    <a:pt x="776" y="0"/>
                    <a:pt x="776" y="0"/>
                  </a:cubicBezTo>
                  <a:lnTo>
                    <a:pt x="0" y="450"/>
                  </a:lnTo>
                  <a:lnTo>
                    <a:pt x="328" y="641"/>
                  </a:lnTo>
                  <a:lnTo>
                    <a:pt x="1113" y="191"/>
                  </a:lnTo>
                  <a:cubicBezTo>
                    <a:pt x="1113" y="191"/>
                    <a:pt x="779" y="0"/>
                    <a:pt x="7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7439;p71"/>
            <p:cNvSpPr/>
            <p:nvPr/>
          </p:nvSpPr>
          <p:spPr>
            <a:xfrm>
              <a:off x="5699652" y="-982655"/>
              <a:ext cx="131457" cy="300997"/>
            </a:xfrm>
            <a:custGeom>
              <a:avLst/>
              <a:gdLst/>
              <a:ahLst/>
              <a:cxnLst/>
              <a:rect l="l" t="t" r="r" b="b"/>
              <a:pathLst>
                <a:path w="787" h="1802" extrusionOk="0">
                  <a:moveTo>
                    <a:pt x="786" y="1"/>
                  </a:moveTo>
                  <a:lnTo>
                    <a:pt x="1" y="451"/>
                  </a:lnTo>
                  <a:lnTo>
                    <a:pt x="1" y="1801"/>
                  </a:lnTo>
                  <a:lnTo>
                    <a:pt x="786" y="1351"/>
                  </a:lnTo>
                  <a:lnTo>
                    <a:pt x="78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 name="Google Shape;7425;p71"/>
          <p:cNvGrpSpPr/>
          <p:nvPr/>
        </p:nvGrpSpPr>
        <p:grpSpPr>
          <a:xfrm>
            <a:off x="3342876" y="3842958"/>
            <a:ext cx="830805" cy="753025"/>
            <a:chOff x="5255839" y="-1347627"/>
            <a:chExt cx="1366681" cy="1238732"/>
          </a:xfrm>
        </p:grpSpPr>
        <p:sp>
          <p:nvSpPr>
            <p:cNvPr id="95" name="Google Shape;7426;p71"/>
            <p:cNvSpPr/>
            <p:nvPr/>
          </p:nvSpPr>
          <p:spPr>
            <a:xfrm>
              <a:off x="5507227" y="-413232"/>
              <a:ext cx="1115293" cy="304338"/>
            </a:xfrm>
            <a:custGeom>
              <a:avLst/>
              <a:gdLst/>
              <a:ahLst/>
              <a:cxnLst/>
              <a:rect l="l" t="t" r="r" b="b"/>
              <a:pathLst>
                <a:path w="6677" h="1822" extrusionOk="0">
                  <a:moveTo>
                    <a:pt x="2446" y="0"/>
                  </a:moveTo>
                  <a:lnTo>
                    <a:pt x="1216" y="714"/>
                  </a:lnTo>
                  <a:lnTo>
                    <a:pt x="1" y="714"/>
                  </a:lnTo>
                  <a:lnTo>
                    <a:pt x="1" y="1109"/>
                  </a:lnTo>
                  <a:lnTo>
                    <a:pt x="1163" y="1109"/>
                  </a:lnTo>
                  <a:lnTo>
                    <a:pt x="2401" y="1821"/>
                  </a:lnTo>
                  <a:lnTo>
                    <a:pt x="5122" y="1821"/>
                  </a:lnTo>
                  <a:lnTo>
                    <a:pt x="6677" y="921"/>
                  </a:lnTo>
                  <a:lnTo>
                    <a:pt x="5171" y="0"/>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7427;p71"/>
            <p:cNvSpPr/>
            <p:nvPr/>
          </p:nvSpPr>
          <p:spPr>
            <a:xfrm>
              <a:off x="5507227" y="-831655"/>
              <a:ext cx="49776" cy="603832"/>
            </a:xfrm>
            <a:custGeom>
              <a:avLst/>
              <a:gdLst/>
              <a:ahLst/>
              <a:cxnLst/>
              <a:rect l="l" t="t" r="r" b="b"/>
              <a:pathLst>
                <a:path w="298" h="3615" extrusionOk="0">
                  <a:moveTo>
                    <a:pt x="297" y="1"/>
                  </a:moveTo>
                  <a:lnTo>
                    <a:pt x="1" y="173"/>
                  </a:lnTo>
                  <a:lnTo>
                    <a:pt x="1" y="3614"/>
                  </a:lnTo>
                  <a:lnTo>
                    <a:pt x="297" y="3440"/>
                  </a:lnTo>
                  <a:lnTo>
                    <a:pt x="2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7428;p71"/>
            <p:cNvSpPr/>
            <p:nvPr/>
          </p:nvSpPr>
          <p:spPr>
            <a:xfrm>
              <a:off x="5457785" y="-860553"/>
              <a:ext cx="99219" cy="57794"/>
            </a:xfrm>
            <a:custGeom>
              <a:avLst/>
              <a:gdLst/>
              <a:ahLst/>
              <a:cxnLst/>
              <a:rect l="l" t="t" r="r" b="b"/>
              <a:pathLst>
                <a:path w="594" h="346" extrusionOk="0">
                  <a:moveTo>
                    <a:pt x="297" y="0"/>
                  </a:moveTo>
                  <a:lnTo>
                    <a:pt x="0" y="174"/>
                  </a:lnTo>
                  <a:lnTo>
                    <a:pt x="297" y="346"/>
                  </a:lnTo>
                  <a:lnTo>
                    <a:pt x="593" y="174"/>
                  </a:lnTo>
                  <a:lnTo>
                    <a:pt x="297" y="0"/>
                  </a:lnTo>
                  <a:close/>
                </a:path>
              </a:pathLst>
            </a:custGeom>
            <a:solidFill>
              <a:srgbClr val="4E40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7429;p71"/>
            <p:cNvSpPr/>
            <p:nvPr/>
          </p:nvSpPr>
          <p:spPr>
            <a:xfrm>
              <a:off x="5457785" y="-831655"/>
              <a:ext cx="49609" cy="603832"/>
            </a:xfrm>
            <a:custGeom>
              <a:avLst/>
              <a:gdLst/>
              <a:ahLst/>
              <a:cxnLst/>
              <a:rect l="l" t="t" r="r" b="b"/>
              <a:pathLst>
                <a:path w="297" h="3615" extrusionOk="0">
                  <a:moveTo>
                    <a:pt x="0" y="1"/>
                  </a:moveTo>
                  <a:lnTo>
                    <a:pt x="0" y="3440"/>
                  </a:lnTo>
                  <a:lnTo>
                    <a:pt x="297" y="3614"/>
                  </a:lnTo>
                  <a:lnTo>
                    <a:pt x="297" y="173"/>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7430;p71"/>
            <p:cNvSpPr/>
            <p:nvPr/>
          </p:nvSpPr>
          <p:spPr>
            <a:xfrm>
              <a:off x="5515078" y="-1137163"/>
              <a:ext cx="259572" cy="757170"/>
            </a:xfrm>
            <a:custGeom>
              <a:avLst/>
              <a:gdLst/>
              <a:ahLst/>
              <a:cxnLst/>
              <a:rect l="l" t="t" r="r" b="b"/>
              <a:pathLst>
                <a:path w="1554" h="4533" extrusionOk="0">
                  <a:moveTo>
                    <a:pt x="1554" y="1"/>
                  </a:moveTo>
                  <a:lnTo>
                    <a:pt x="347" y="701"/>
                  </a:lnTo>
                  <a:lnTo>
                    <a:pt x="1" y="901"/>
                  </a:lnTo>
                  <a:lnTo>
                    <a:pt x="1" y="1003"/>
                  </a:lnTo>
                  <a:lnTo>
                    <a:pt x="1" y="4533"/>
                  </a:lnTo>
                  <a:lnTo>
                    <a:pt x="1554" y="3632"/>
                  </a:lnTo>
                  <a:lnTo>
                    <a:pt x="155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7431;p71"/>
            <p:cNvSpPr/>
            <p:nvPr/>
          </p:nvSpPr>
          <p:spPr>
            <a:xfrm>
              <a:off x="5255839" y="-1253586"/>
              <a:ext cx="518811" cy="267089"/>
            </a:xfrm>
            <a:custGeom>
              <a:avLst/>
              <a:gdLst/>
              <a:ahLst/>
              <a:cxnLst/>
              <a:rect l="l" t="t" r="r" b="b"/>
              <a:pathLst>
                <a:path w="3106" h="1599" extrusionOk="0">
                  <a:moveTo>
                    <a:pt x="1899" y="0"/>
                  </a:moveTo>
                  <a:lnTo>
                    <a:pt x="1899" y="645"/>
                  </a:lnTo>
                  <a:lnTo>
                    <a:pt x="1148" y="1040"/>
                  </a:lnTo>
                  <a:lnTo>
                    <a:pt x="262" y="544"/>
                  </a:lnTo>
                  <a:lnTo>
                    <a:pt x="0" y="698"/>
                  </a:lnTo>
                  <a:lnTo>
                    <a:pt x="262" y="851"/>
                  </a:lnTo>
                  <a:lnTo>
                    <a:pt x="1148" y="1367"/>
                  </a:lnTo>
                  <a:lnTo>
                    <a:pt x="1553" y="1598"/>
                  </a:lnTo>
                  <a:lnTo>
                    <a:pt x="1899" y="1398"/>
                  </a:lnTo>
                  <a:lnTo>
                    <a:pt x="3106" y="698"/>
                  </a:lnTo>
                  <a:lnTo>
                    <a:pt x="18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7432;p71"/>
            <p:cNvSpPr/>
            <p:nvPr/>
          </p:nvSpPr>
          <p:spPr>
            <a:xfrm>
              <a:off x="5450268" y="-1253586"/>
              <a:ext cx="229673" cy="172380"/>
            </a:xfrm>
            <a:custGeom>
              <a:avLst/>
              <a:gdLst/>
              <a:ahLst/>
              <a:cxnLst/>
              <a:rect l="l" t="t" r="r" b="b"/>
              <a:pathLst>
                <a:path w="1375" h="1032" extrusionOk="0">
                  <a:moveTo>
                    <a:pt x="413" y="0"/>
                  </a:moveTo>
                  <a:lnTo>
                    <a:pt x="0" y="1031"/>
                  </a:lnTo>
                  <a:lnTo>
                    <a:pt x="638" y="1031"/>
                  </a:lnTo>
                  <a:lnTo>
                    <a:pt x="1375" y="594"/>
                  </a:lnTo>
                  <a:lnTo>
                    <a:pt x="413" y="0"/>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7433;p71"/>
            <p:cNvSpPr/>
            <p:nvPr/>
          </p:nvSpPr>
          <p:spPr>
            <a:xfrm>
              <a:off x="5447429" y="-1262105"/>
              <a:ext cx="125610" cy="182235"/>
            </a:xfrm>
            <a:custGeom>
              <a:avLst/>
              <a:gdLst/>
              <a:ahLst/>
              <a:cxnLst/>
              <a:rect l="l" t="t" r="r" b="b"/>
              <a:pathLst>
                <a:path w="752" h="1091" extrusionOk="0">
                  <a:moveTo>
                    <a:pt x="752" y="0"/>
                  </a:moveTo>
                  <a:lnTo>
                    <a:pt x="1" y="438"/>
                  </a:lnTo>
                  <a:lnTo>
                    <a:pt x="1" y="1091"/>
                  </a:lnTo>
                  <a:lnTo>
                    <a:pt x="752" y="696"/>
                  </a:lnTo>
                  <a:lnTo>
                    <a:pt x="752" y="51"/>
                  </a:lnTo>
                  <a:lnTo>
                    <a:pt x="75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7434;p71"/>
            <p:cNvSpPr/>
            <p:nvPr/>
          </p:nvSpPr>
          <p:spPr>
            <a:xfrm>
              <a:off x="5255839" y="-1137163"/>
              <a:ext cx="259405" cy="757170"/>
            </a:xfrm>
            <a:custGeom>
              <a:avLst/>
              <a:gdLst/>
              <a:ahLst/>
              <a:cxnLst/>
              <a:rect l="l" t="t" r="r" b="b"/>
              <a:pathLst>
                <a:path w="1553" h="4533" extrusionOk="0">
                  <a:moveTo>
                    <a:pt x="0" y="1"/>
                  </a:moveTo>
                  <a:lnTo>
                    <a:pt x="0" y="3632"/>
                  </a:lnTo>
                  <a:lnTo>
                    <a:pt x="1553" y="4533"/>
                  </a:lnTo>
                  <a:lnTo>
                    <a:pt x="1553" y="1003"/>
                  </a:lnTo>
                  <a:lnTo>
                    <a:pt x="1553" y="901"/>
                  </a:lnTo>
                  <a:lnTo>
                    <a:pt x="1148" y="670"/>
                  </a:lnTo>
                  <a:lnTo>
                    <a:pt x="262" y="154"/>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7435;p71"/>
            <p:cNvSpPr/>
            <p:nvPr/>
          </p:nvSpPr>
          <p:spPr>
            <a:xfrm>
              <a:off x="5299435" y="-1274800"/>
              <a:ext cx="148160" cy="194930"/>
            </a:xfrm>
            <a:custGeom>
              <a:avLst/>
              <a:gdLst/>
              <a:ahLst/>
              <a:cxnLst/>
              <a:rect l="l" t="t" r="r" b="b"/>
              <a:pathLst>
                <a:path w="887" h="1167" extrusionOk="0">
                  <a:moveTo>
                    <a:pt x="1" y="0"/>
                  </a:moveTo>
                  <a:lnTo>
                    <a:pt x="1" y="671"/>
                  </a:lnTo>
                  <a:lnTo>
                    <a:pt x="887" y="1167"/>
                  </a:lnTo>
                  <a:lnTo>
                    <a:pt x="887" y="514"/>
                  </a:lnTo>
                  <a:lnTo>
                    <a:pt x="584" y="334"/>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7436;p71"/>
            <p:cNvSpPr/>
            <p:nvPr/>
          </p:nvSpPr>
          <p:spPr>
            <a:xfrm>
              <a:off x="5299435" y="-1347627"/>
              <a:ext cx="273603" cy="158683"/>
            </a:xfrm>
            <a:custGeom>
              <a:avLst/>
              <a:gdLst/>
              <a:ahLst/>
              <a:cxnLst/>
              <a:rect l="l" t="t" r="r" b="b"/>
              <a:pathLst>
                <a:path w="1638" h="950" extrusionOk="0">
                  <a:moveTo>
                    <a:pt x="752" y="1"/>
                  </a:moveTo>
                  <a:lnTo>
                    <a:pt x="1" y="436"/>
                  </a:lnTo>
                  <a:lnTo>
                    <a:pt x="584" y="770"/>
                  </a:lnTo>
                  <a:lnTo>
                    <a:pt x="887" y="950"/>
                  </a:lnTo>
                  <a:lnTo>
                    <a:pt x="1599" y="539"/>
                  </a:lnTo>
                  <a:lnTo>
                    <a:pt x="1638" y="512"/>
                  </a:lnTo>
                  <a:lnTo>
                    <a:pt x="75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7437;p71"/>
            <p:cNvSpPr/>
            <p:nvPr/>
          </p:nvSpPr>
          <p:spPr>
            <a:xfrm>
              <a:off x="5645031" y="-939226"/>
              <a:ext cx="54787" cy="257568"/>
            </a:xfrm>
            <a:custGeom>
              <a:avLst/>
              <a:gdLst/>
              <a:ahLst/>
              <a:cxnLst/>
              <a:rect l="l" t="t" r="r" b="b"/>
              <a:pathLst>
                <a:path w="328" h="1542" extrusionOk="0">
                  <a:moveTo>
                    <a:pt x="0" y="0"/>
                  </a:moveTo>
                  <a:lnTo>
                    <a:pt x="0" y="1351"/>
                  </a:lnTo>
                  <a:lnTo>
                    <a:pt x="328" y="1541"/>
                  </a:lnTo>
                  <a:lnTo>
                    <a:pt x="328" y="191"/>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7438;p71"/>
            <p:cNvSpPr/>
            <p:nvPr/>
          </p:nvSpPr>
          <p:spPr>
            <a:xfrm>
              <a:off x="5645031" y="-1014392"/>
              <a:ext cx="186077" cy="107069"/>
            </a:xfrm>
            <a:custGeom>
              <a:avLst/>
              <a:gdLst/>
              <a:ahLst/>
              <a:cxnLst/>
              <a:rect l="l" t="t" r="r" b="b"/>
              <a:pathLst>
                <a:path w="1114" h="641" extrusionOk="0">
                  <a:moveTo>
                    <a:pt x="776" y="0"/>
                  </a:moveTo>
                  <a:cubicBezTo>
                    <a:pt x="776" y="0"/>
                    <a:pt x="776" y="0"/>
                    <a:pt x="776" y="0"/>
                  </a:cubicBezTo>
                  <a:lnTo>
                    <a:pt x="0" y="450"/>
                  </a:lnTo>
                  <a:lnTo>
                    <a:pt x="328" y="641"/>
                  </a:lnTo>
                  <a:lnTo>
                    <a:pt x="1113" y="191"/>
                  </a:lnTo>
                  <a:cubicBezTo>
                    <a:pt x="1113" y="191"/>
                    <a:pt x="779" y="0"/>
                    <a:pt x="7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7439;p71"/>
            <p:cNvSpPr/>
            <p:nvPr/>
          </p:nvSpPr>
          <p:spPr>
            <a:xfrm>
              <a:off x="5699652" y="-982655"/>
              <a:ext cx="131457" cy="300997"/>
            </a:xfrm>
            <a:custGeom>
              <a:avLst/>
              <a:gdLst/>
              <a:ahLst/>
              <a:cxnLst/>
              <a:rect l="l" t="t" r="r" b="b"/>
              <a:pathLst>
                <a:path w="787" h="1802" extrusionOk="0">
                  <a:moveTo>
                    <a:pt x="786" y="1"/>
                  </a:moveTo>
                  <a:lnTo>
                    <a:pt x="1" y="451"/>
                  </a:lnTo>
                  <a:lnTo>
                    <a:pt x="1" y="1801"/>
                  </a:lnTo>
                  <a:lnTo>
                    <a:pt x="786" y="1351"/>
                  </a:lnTo>
                  <a:lnTo>
                    <a:pt x="78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 name="Google Shape;7474;p71"/>
          <p:cNvGrpSpPr/>
          <p:nvPr/>
        </p:nvGrpSpPr>
        <p:grpSpPr>
          <a:xfrm>
            <a:off x="6362471" y="3930958"/>
            <a:ext cx="830894" cy="591536"/>
            <a:chOff x="7088023" y="1297048"/>
            <a:chExt cx="830894" cy="591536"/>
          </a:xfrm>
        </p:grpSpPr>
        <p:sp>
          <p:nvSpPr>
            <p:cNvPr id="110" name="Google Shape;7475;p71"/>
            <p:cNvSpPr/>
            <p:nvPr/>
          </p:nvSpPr>
          <p:spPr>
            <a:xfrm>
              <a:off x="7101379" y="1303020"/>
              <a:ext cx="802475" cy="547740"/>
            </a:xfrm>
            <a:custGeom>
              <a:avLst/>
              <a:gdLst/>
              <a:ahLst/>
              <a:cxnLst/>
              <a:rect l="l" t="t" r="r" b="b"/>
              <a:pathLst>
                <a:path w="2824" h="1926" extrusionOk="0">
                  <a:moveTo>
                    <a:pt x="915" y="88"/>
                  </a:moveTo>
                  <a:cubicBezTo>
                    <a:pt x="694" y="176"/>
                    <a:pt x="749" y="282"/>
                    <a:pt x="545" y="397"/>
                  </a:cubicBezTo>
                  <a:cubicBezTo>
                    <a:pt x="318" y="528"/>
                    <a:pt x="272" y="733"/>
                    <a:pt x="195" y="931"/>
                  </a:cubicBezTo>
                  <a:cubicBezTo>
                    <a:pt x="158" y="1017"/>
                    <a:pt x="54" y="1146"/>
                    <a:pt x="0" y="1246"/>
                  </a:cubicBezTo>
                  <a:lnTo>
                    <a:pt x="1187" y="1925"/>
                  </a:lnTo>
                  <a:cubicBezTo>
                    <a:pt x="1234" y="1923"/>
                    <a:pt x="1279" y="1921"/>
                    <a:pt x="1314" y="1915"/>
                  </a:cubicBezTo>
                  <a:lnTo>
                    <a:pt x="1680" y="1858"/>
                  </a:lnTo>
                  <a:cubicBezTo>
                    <a:pt x="1723" y="1817"/>
                    <a:pt x="1866" y="1772"/>
                    <a:pt x="1926" y="1729"/>
                  </a:cubicBezTo>
                  <a:cubicBezTo>
                    <a:pt x="2036" y="1649"/>
                    <a:pt x="2177" y="1647"/>
                    <a:pt x="2341" y="1592"/>
                  </a:cubicBezTo>
                  <a:cubicBezTo>
                    <a:pt x="2388" y="1575"/>
                    <a:pt x="2433" y="1502"/>
                    <a:pt x="2472" y="1543"/>
                  </a:cubicBezTo>
                  <a:cubicBezTo>
                    <a:pt x="2644" y="1473"/>
                    <a:pt x="2818" y="1383"/>
                    <a:pt x="2818" y="1340"/>
                  </a:cubicBezTo>
                  <a:cubicBezTo>
                    <a:pt x="2824" y="886"/>
                    <a:pt x="2478" y="569"/>
                    <a:pt x="2181" y="293"/>
                  </a:cubicBezTo>
                  <a:cubicBezTo>
                    <a:pt x="2016" y="139"/>
                    <a:pt x="1717" y="80"/>
                    <a:pt x="1498" y="31"/>
                  </a:cubicBezTo>
                  <a:cubicBezTo>
                    <a:pt x="1343" y="0"/>
                    <a:pt x="987" y="59"/>
                    <a:pt x="915" y="8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7476;p71"/>
            <p:cNvSpPr/>
            <p:nvPr/>
          </p:nvSpPr>
          <p:spPr>
            <a:xfrm>
              <a:off x="7101379" y="1317524"/>
              <a:ext cx="449545" cy="533236"/>
            </a:xfrm>
            <a:custGeom>
              <a:avLst/>
              <a:gdLst/>
              <a:ahLst/>
              <a:cxnLst/>
              <a:rect l="l" t="t" r="r" b="b"/>
              <a:pathLst>
                <a:path w="1582" h="1875" extrusionOk="0">
                  <a:moveTo>
                    <a:pt x="915" y="37"/>
                  </a:moveTo>
                  <a:cubicBezTo>
                    <a:pt x="694" y="125"/>
                    <a:pt x="749" y="231"/>
                    <a:pt x="545" y="346"/>
                  </a:cubicBezTo>
                  <a:cubicBezTo>
                    <a:pt x="318" y="477"/>
                    <a:pt x="272" y="682"/>
                    <a:pt x="195" y="880"/>
                  </a:cubicBezTo>
                  <a:cubicBezTo>
                    <a:pt x="158" y="966"/>
                    <a:pt x="54" y="1095"/>
                    <a:pt x="0" y="1195"/>
                  </a:cubicBezTo>
                  <a:lnTo>
                    <a:pt x="1187" y="1874"/>
                  </a:lnTo>
                  <a:cubicBezTo>
                    <a:pt x="1234" y="1872"/>
                    <a:pt x="1279" y="1870"/>
                    <a:pt x="1314" y="1864"/>
                  </a:cubicBezTo>
                  <a:lnTo>
                    <a:pt x="1566" y="1823"/>
                  </a:lnTo>
                  <a:cubicBezTo>
                    <a:pt x="1582" y="1786"/>
                    <a:pt x="1580" y="1737"/>
                    <a:pt x="1551" y="1680"/>
                  </a:cubicBezTo>
                  <a:cubicBezTo>
                    <a:pt x="1508" y="1594"/>
                    <a:pt x="1478" y="1269"/>
                    <a:pt x="1365" y="1277"/>
                  </a:cubicBezTo>
                  <a:cubicBezTo>
                    <a:pt x="1345" y="1271"/>
                    <a:pt x="1351" y="1179"/>
                    <a:pt x="1351" y="1162"/>
                  </a:cubicBezTo>
                  <a:cubicBezTo>
                    <a:pt x="1351" y="1040"/>
                    <a:pt x="1259" y="1195"/>
                    <a:pt x="1146" y="1220"/>
                  </a:cubicBezTo>
                  <a:cubicBezTo>
                    <a:pt x="1079" y="1236"/>
                    <a:pt x="962" y="1244"/>
                    <a:pt x="921" y="1197"/>
                  </a:cubicBezTo>
                  <a:cubicBezTo>
                    <a:pt x="731" y="999"/>
                    <a:pt x="1445" y="990"/>
                    <a:pt x="1353" y="849"/>
                  </a:cubicBezTo>
                  <a:cubicBezTo>
                    <a:pt x="1306" y="780"/>
                    <a:pt x="1173" y="821"/>
                    <a:pt x="1095" y="815"/>
                  </a:cubicBezTo>
                  <a:cubicBezTo>
                    <a:pt x="1095" y="784"/>
                    <a:pt x="1117" y="663"/>
                    <a:pt x="1054" y="665"/>
                  </a:cubicBezTo>
                  <a:cubicBezTo>
                    <a:pt x="987" y="671"/>
                    <a:pt x="813" y="780"/>
                    <a:pt x="856" y="688"/>
                  </a:cubicBezTo>
                  <a:cubicBezTo>
                    <a:pt x="872" y="655"/>
                    <a:pt x="925" y="612"/>
                    <a:pt x="913" y="583"/>
                  </a:cubicBezTo>
                  <a:cubicBezTo>
                    <a:pt x="892" y="540"/>
                    <a:pt x="759" y="606"/>
                    <a:pt x="759" y="522"/>
                  </a:cubicBezTo>
                  <a:cubicBezTo>
                    <a:pt x="790" y="493"/>
                    <a:pt x="917" y="397"/>
                    <a:pt x="856" y="369"/>
                  </a:cubicBezTo>
                  <a:cubicBezTo>
                    <a:pt x="800" y="344"/>
                    <a:pt x="770" y="330"/>
                    <a:pt x="788" y="268"/>
                  </a:cubicBezTo>
                  <a:cubicBezTo>
                    <a:pt x="819" y="164"/>
                    <a:pt x="884" y="37"/>
                    <a:pt x="1050" y="0"/>
                  </a:cubicBezTo>
                  <a:cubicBezTo>
                    <a:pt x="984" y="17"/>
                    <a:pt x="935" y="29"/>
                    <a:pt x="915" y="37"/>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7477;p71"/>
            <p:cNvSpPr/>
            <p:nvPr/>
          </p:nvSpPr>
          <p:spPr>
            <a:xfrm>
              <a:off x="7096832" y="1490150"/>
              <a:ext cx="382767" cy="360041"/>
            </a:xfrm>
            <a:custGeom>
              <a:avLst/>
              <a:gdLst/>
              <a:ahLst/>
              <a:cxnLst/>
              <a:rect l="l" t="t" r="r" b="b"/>
              <a:pathLst>
                <a:path w="1347" h="1266" extrusionOk="0">
                  <a:moveTo>
                    <a:pt x="315" y="1"/>
                  </a:moveTo>
                  <a:cubicBezTo>
                    <a:pt x="272" y="87"/>
                    <a:pt x="243" y="181"/>
                    <a:pt x="209" y="271"/>
                  </a:cubicBezTo>
                  <a:cubicBezTo>
                    <a:pt x="172" y="357"/>
                    <a:pt x="68" y="486"/>
                    <a:pt x="12" y="586"/>
                  </a:cubicBezTo>
                  <a:cubicBezTo>
                    <a:pt x="0" y="969"/>
                    <a:pt x="728" y="1265"/>
                    <a:pt x="1199" y="1265"/>
                  </a:cubicBezTo>
                  <a:cubicBezTo>
                    <a:pt x="1240" y="1263"/>
                    <a:pt x="1279" y="1261"/>
                    <a:pt x="1311" y="1257"/>
                  </a:cubicBezTo>
                  <a:cubicBezTo>
                    <a:pt x="1268" y="1226"/>
                    <a:pt x="1238" y="1200"/>
                    <a:pt x="1256" y="1181"/>
                  </a:cubicBezTo>
                  <a:cubicBezTo>
                    <a:pt x="1346" y="1098"/>
                    <a:pt x="765" y="1214"/>
                    <a:pt x="1025" y="960"/>
                  </a:cubicBezTo>
                  <a:cubicBezTo>
                    <a:pt x="1074" y="915"/>
                    <a:pt x="1209" y="711"/>
                    <a:pt x="1003" y="836"/>
                  </a:cubicBezTo>
                  <a:cubicBezTo>
                    <a:pt x="829" y="940"/>
                    <a:pt x="704" y="868"/>
                    <a:pt x="704" y="729"/>
                  </a:cubicBezTo>
                  <a:cubicBezTo>
                    <a:pt x="704" y="580"/>
                    <a:pt x="516" y="895"/>
                    <a:pt x="516" y="600"/>
                  </a:cubicBezTo>
                  <a:cubicBezTo>
                    <a:pt x="516" y="496"/>
                    <a:pt x="4" y="725"/>
                    <a:pt x="254" y="324"/>
                  </a:cubicBezTo>
                  <a:cubicBezTo>
                    <a:pt x="352" y="167"/>
                    <a:pt x="364" y="240"/>
                    <a:pt x="321" y="107"/>
                  </a:cubicBezTo>
                  <a:cubicBezTo>
                    <a:pt x="311" y="75"/>
                    <a:pt x="311" y="38"/>
                    <a:pt x="3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7478;p71"/>
            <p:cNvSpPr/>
            <p:nvPr/>
          </p:nvSpPr>
          <p:spPr>
            <a:xfrm>
              <a:off x="7503754" y="1559542"/>
              <a:ext cx="141513" cy="108354"/>
            </a:xfrm>
            <a:custGeom>
              <a:avLst/>
              <a:gdLst/>
              <a:ahLst/>
              <a:cxnLst/>
              <a:rect l="l" t="t" r="r" b="b"/>
              <a:pathLst>
                <a:path w="498" h="381" extrusionOk="0">
                  <a:moveTo>
                    <a:pt x="260" y="0"/>
                  </a:moveTo>
                  <a:cubicBezTo>
                    <a:pt x="215" y="56"/>
                    <a:pt x="178" y="86"/>
                    <a:pt x="135" y="125"/>
                  </a:cubicBezTo>
                  <a:cubicBezTo>
                    <a:pt x="98" y="164"/>
                    <a:pt x="47" y="180"/>
                    <a:pt x="27" y="215"/>
                  </a:cubicBezTo>
                  <a:cubicBezTo>
                    <a:pt x="0" y="258"/>
                    <a:pt x="123" y="381"/>
                    <a:pt x="162" y="381"/>
                  </a:cubicBezTo>
                  <a:cubicBezTo>
                    <a:pt x="260" y="381"/>
                    <a:pt x="287" y="330"/>
                    <a:pt x="358" y="307"/>
                  </a:cubicBezTo>
                  <a:cubicBezTo>
                    <a:pt x="387" y="297"/>
                    <a:pt x="469" y="254"/>
                    <a:pt x="481" y="234"/>
                  </a:cubicBezTo>
                  <a:cubicBezTo>
                    <a:pt x="497" y="209"/>
                    <a:pt x="479" y="180"/>
                    <a:pt x="456" y="166"/>
                  </a:cubicBezTo>
                  <a:cubicBezTo>
                    <a:pt x="436" y="154"/>
                    <a:pt x="428" y="144"/>
                    <a:pt x="407" y="125"/>
                  </a:cubicBezTo>
                  <a:cubicBezTo>
                    <a:pt x="375" y="94"/>
                    <a:pt x="375" y="80"/>
                    <a:pt x="358" y="52"/>
                  </a:cubicBezTo>
                  <a:cubicBezTo>
                    <a:pt x="334" y="13"/>
                    <a:pt x="311" y="19"/>
                    <a:pt x="260" y="0"/>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7479;p71"/>
            <p:cNvSpPr/>
            <p:nvPr/>
          </p:nvSpPr>
          <p:spPr>
            <a:xfrm>
              <a:off x="7438681" y="1507214"/>
              <a:ext cx="47171" cy="21614"/>
            </a:xfrm>
            <a:custGeom>
              <a:avLst/>
              <a:gdLst/>
              <a:ahLst/>
              <a:cxnLst/>
              <a:rect l="l" t="t" r="r" b="b"/>
              <a:pathLst>
                <a:path w="166" h="76" extrusionOk="0">
                  <a:moveTo>
                    <a:pt x="61" y="15"/>
                  </a:moveTo>
                  <a:cubicBezTo>
                    <a:pt x="43" y="23"/>
                    <a:pt x="41" y="27"/>
                    <a:pt x="31" y="35"/>
                  </a:cubicBezTo>
                  <a:cubicBezTo>
                    <a:pt x="0" y="60"/>
                    <a:pt x="33" y="49"/>
                    <a:pt x="59" y="66"/>
                  </a:cubicBezTo>
                  <a:cubicBezTo>
                    <a:pt x="70" y="70"/>
                    <a:pt x="76" y="72"/>
                    <a:pt x="90" y="72"/>
                  </a:cubicBezTo>
                  <a:cubicBezTo>
                    <a:pt x="102" y="72"/>
                    <a:pt x="106" y="76"/>
                    <a:pt x="113" y="70"/>
                  </a:cubicBezTo>
                  <a:cubicBezTo>
                    <a:pt x="115" y="68"/>
                    <a:pt x="121" y="68"/>
                    <a:pt x="123" y="68"/>
                  </a:cubicBezTo>
                  <a:cubicBezTo>
                    <a:pt x="125" y="64"/>
                    <a:pt x="125" y="60"/>
                    <a:pt x="127" y="58"/>
                  </a:cubicBezTo>
                  <a:cubicBezTo>
                    <a:pt x="137" y="47"/>
                    <a:pt x="143" y="39"/>
                    <a:pt x="149" y="27"/>
                  </a:cubicBezTo>
                  <a:cubicBezTo>
                    <a:pt x="153" y="23"/>
                    <a:pt x="166" y="8"/>
                    <a:pt x="160" y="6"/>
                  </a:cubicBezTo>
                  <a:cubicBezTo>
                    <a:pt x="153" y="0"/>
                    <a:pt x="115" y="2"/>
                    <a:pt x="104" y="2"/>
                  </a:cubicBezTo>
                  <a:cubicBezTo>
                    <a:pt x="94" y="2"/>
                    <a:pt x="86" y="2"/>
                    <a:pt x="82" y="6"/>
                  </a:cubicBezTo>
                  <a:cubicBezTo>
                    <a:pt x="70" y="8"/>
                    <a:pt x="57" y="15"/>
                    <a:pt x="61" y="15"/>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7480;p71"/>
            <p:cNvSpPr/>
            <p:nvPr/>
          </p:nvSpPr>
          <p:spPr>
            <a:xfrm>
              <a:off x="7352011" y="1430997"/>
              <a:ext cx="66494" cy="32705"/>
            </a:xfrm>
            <a:custGeom>
              <a:avLst/>
              <a:gdLst/>
              <a:ahLst/>
              <a:cxnLst/>
              <a:rect l="l" t="t" r="r" b="b"/>
              <a:pathLst>
                <a:path w="234" h="115" extrusionOk="0">
                  <a:moveTo>
                    <a:pt x="53" y="0"/>
                  </a:moveTo>
                  <a:cubicBezTo>
                    <a:pt x="41" y="12"/>
                    <a:pt x="0" y="39"/>
                    <a:pt x="19" y="51"/>
                  </a:cubicBezTo>
                  <a:lnTo>
                    <a:pt x="60" y="80"/>
                  </a:lnTo>
                  <a:cubicBezTo>
                    <a:pt x="78" y="92"/>
                    <a:pt x="92" y="115"/>
                    <a:pt x="125" y="115"/>
                  </a:cubicBezTo>
                  <a:cubicBezTo>
                    <a:pt x="152" y="115"/>
                    <a:pt x="190" y="92"/>
                    <a:pt x="201" y="82"/>
                  </a:cubicBezTo>
                  <a:cubicBezTo>
                    <a:pt x="233" y="53"/>
                    <a:pt x="184" y="41"/>
                    <a:pt x="156" y="29"/>
                  </a:cubicBezTo>
                  <a:cubicBezTo>
                    <a:pt x="121" y="10"/>
                    <a:pt x="105" y="0"/>
                    <a:pt x="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7481;p71"/>
            <p:cNvSpPr/>
            <p:nvPr/>
          </p:nvSpPr>
          <p:spPr>
            <a:xfrm>
              <a:off x="7344907" y="1397723"/>
              <a:ext cx="24722" cy="27017"/>
            </a:xfrm>
            <a:custGeom>
              <a:avLst/>
              <a:gdLst/>
              <a:ahLst/>
              <a:cxnLst/>
              <a:rect l="l" t="t" r="r" b="b"/>
              <a:pathLst>
                <a:path w="87" h="95" extrusionOk="0">
                  <a:moveTo>
                    <a:pt x="76" y="3"/>
                  </a:moveTo>
                  <a:cubicBezTo>
                    <a:pt x="74" y="3"/>
                    <a:pt x="46" y="3"/>
                    <a:pt x="42" y="5"/>
                  </a:cubicBezTo>
                  <a:cubicBezTo>
                    <a:pt x="33" y="7"/>
                    <a:pt x="33" y="11"/>
                    <a:pt x="27" y="13"/>
                  </a:cubicBezTo>
                  <a:cubicBezTo>
                    <a:pt x="17" y="15"/>
                    <a:pt x="13" y="17"/>
                    <a:pt x="11" y="25"/>
                  </a:cubicBezTo>
                  <a:cubicBezTo>
                    <a:pt x="7" y="31"/>
                    <a:pt x="1" y="33"/>
                    <a:pt x="3" y="42"/>
                  </a:cubicBezTo>
                  <a:lnTo>
                    <a:pt x="5" y="62"/>
                  </a:lnTo>
                  <a:cubicBezTo>
                    <a:pt x="5" y="74"/>
                    <a:pt x="33" y="74"/>
                    <a:pt x="46" y="78"/>
                  </a:cubicBezTo>
                  <a:cubicBezTo>
                    <a:pt x="54" y="82"/>
                    <a:pt x="74" y="95"/>
                    <a:pt x="82" y="84"/>
                  </a:cubicBezTo>
                  <a:cubicBezTo>
                    <a:pt x="87" y="70"/>
                    <a:pt x="78" y="1"/>
                    <a:pt x="76" y="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7482;p71"/>
            <p:cNvSpPr/>
            <p:nvPr/>
          </p:nvSpPr>
          <p:spPr>
            <a:xfrm>
              <a:off x="7197142" y="1599642"/>
              <a:ext cx="93489" cy="39815"/>
            </a:xfrm>
            <a:custGeom>
              <a:avLst/>
              <a:gdLst/>
              <a:ahLst/>
              <a:cxnLst/>
              <a:rect l="l" t="t" r="r" b="b"/>
              <a:pathLst>
                <a:path w="329" h="140" extrusionOk="0">
                  <a:moveTo>
                    <a:pt x="5" y="11"/>
                  </a:moveTo>
                  <a:cubicBezTo>
                    <a:pt x="5" y="13"/>
                    <a:pt x="1" y="62"/>
                    <a:pt x="5" y="70"/>
                  </a:cubicBezTo>
                  <a:cubicBezTo>
                    <a:pt x="13" y="82"/>
                    <a:pt x="23" y="82"/>
                    <a:pt x="30" y="93"/>
                  </a:cubicBezTo>
                  <a:cubicBezTo>
                    <a:pt x="36" y="111"/>
                    <a:pt x="42" y="121"/>
                    <a:pt x="73" y="123"/>
                  </a:cubicBezTo>
                  <a:cubicBezTo>
                    <a:pt x="93" y="125"/>
                    <a:pt x="101" y="140"/>
                    <a:pt x="126" y="140"/>
                  </a:cubicBezTo>
                  <a:lnTo>
                    <a:pt x="204" y="140"/>
                  </a:lnTo>
                  <a:cubicBezTo>
                    <a:pt x="251" y="140"/>
                    <a:pt x="251" y="95"/>
                    <a:pt x="269" y="72"/>
                  </a:cubicBezTo>
                  <a:cubicBezTo>
                    <a:pt x="279" y="60"/>
                    <a:pt x="328" y="25"/>
                    <a:pt x="291" y="13"/>
                  </a:cubicBezTo>
                  <a:cubicBezTo>
                    <a:pt x="265" y="1"/>
                    <a:pt x="3" y="9"/>
                    <a:pt x="5" y="1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7483;p71"/>
            <p:cNvSpPr/>
            <p:nvPr/>
          </p:nvSpPr>
          <p:spPr>
            <a:xfrm>
              <a:off x="7338087" y="1686381"/>
              <a:ext cx="47739" cy="46072"/>
            </a:xfrm>
            <a:custGeom>
              <a:avLst/>
              <a:gdLst/>
              <a:ahLst/>
              <a:cxnLst/>
              <a:rect l="l" t="t" r="r" b="b"/>
              <a:pathLst>
                <a:path w="168" h="162" extrusionOk="0">
                  <a:moveTo>
                    <a:pt x="168" y="35"/>
                  </a:moveTo>
                  <a:cubicBezTo>
                    <a:pt x="149" y="25"/>
                    <a:pt x="109" y="0"/>
                    <a:pt x="92" y="13"/>
                  </a:cubicBezTo>
                  <a:lnTo>
                    <a:pt x="55" y="41"/>
                  </a:lnTo>
                  <a:cubicBezTo>
                    <a:pt x="37" y="54"/>
                    <a:pt x="0" y="64"/>
                    <a:pt x="4" y="86"/>
                  </a:cubicBezTo>
                  <a:cubicBezTo>
                    <a:pt x="4" y="105"/>
                    <a:pt x="39" y="131"/>
                    <a:pt x="51" y="137"/>
                  </a:cubicBezTo>
                  <a:cubicBezTo>
                    <a:pt x="92" y="162"/>
                    <a:pt x="113" y="127"/>
                    <a:pt x="131" y="107"/>
                  </a:cubicBezTo>
                  <a:cubicBezTo>
                    <a:pt x="149" y="82"/>
                    <a:pt x="168" y="72"/>
                    <a:pt x="168" y="3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7484;p71"/>
            <p:cNvSpPr/>
            <p:nvPr/>
          </p:nvSpPr>
          <p:spPr>
            <a:xfrm>
              <a:off x="7303703" y="1600210"/>
              <a:ext cx="24722" cy="40953"/>
            </a:xfrm>
            <a:custGeom>
              <a:avLst/>
              <a:gdLst/>
              <a:ahLst/>
              <a:cxnLst/>
              <a:rect l="l" t="t" r="r" b="b"/>
              <a:pathLst>
                <a:path w="87" h="144" extrusionOk="0">
                  <a:moveTo>
                    <a:pt x="86" y="7"/>
                  </a:moveTo>
                  <a:cubicBezTo>
                    <a:pt x="82" y="7"/>
                    <a:pt x="56" y="1"/>
                    <a:pt x="49" y="3"/>
                  </a:cubicBezTo>
                  <a:cubicBezTo>
                    <a:pt x="43" y="7"/>
                    <a:pt x="43" y="11"/>
                    <a:pt x="35" y="13"/>
                  </a:cubicBezTo>
                  <a:cubicBezTo>
                    <a:pt x="25" y="17"/>
                    <a:pt x="17" y="19"/>
                    <a:pt x="17" y="31"/>
                  </a:cubicBezTo>
                  <a:cubicBezTo>
                    <a:pt x="15" y="41"/>
                    <a:pt x="7" y="44"/>
                    <a:pt x="7" y="54"/>
                  </a:cubicBezTo>
                  <a:lnTo>
                    <a:pt x="4" y="89"/>
                  </a:lnTo>
                  <a:cubicBezTo>
                    <a:pt x="0" y="109"/>
                    <a:pt x="29" y="111"/>
                    <a:pt x="43" y="119"/>
                  </a:cubicBezTo>
                  <a:cubicBezTo>
                    <a:pt x="49" y="123"/>
                    <a:pt x="68" y="144"/>
                    <a:pt x="78" y="132"/>
                  </a:cubicBezTo>
                  <a:cubicBezTo>
                    <a:pt x="86" y="119"/>
                    <a:pt x="86" y="7"/>
                    <a:pt x="86" y="7"/>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7485;p71"/>
            <p:cNvSpPr/>
            <p:nvPr/>
          </p:nvSpPr>
          <p:spPr>
            <a:xfrm>
              <a:off x="7825711" y="1518305"/>
              <a:ext cx="93205" cy="90437"/>
            </a:xfrm>
            <a:custGeom>
              <a:avLst/>
              <a:gdLst/>
              <a:ahLst/>
              <a:cxnLst/>
              <a:rect l="l" t="t" r="r" b="b"/>
              <a:pathLst>
                <a:path w="328" h="318" extrusionOk="0">
                  <a:moveTo>
                    <a:pt x="328" y="133"/>
                  </a:moveTo>
                  <a:lnTo>
                    <a:pt x="177" y="0"/>
                  </a:lnTo>
                  <a:lnTo>
                    <a:pt x="1" y="88"/>
                  </a:lnTo>
                  <a:lnTo>
                    <a:pt x="84" y="317"/>
                  </a:lnTo>
                  <a:lnTo>
                    <a:pt x="320" y="299"/>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7486;p71"/>
            <p:cNvSpPr/>
            <p:nvPr/>
          </p:nvSpPr>
          <p:spPr>
            <a:xfrm>
              <a:off x="7794453" y="1662492"/>
              <a:ext cx="105993" cy="84749"/>
            </a:xfrm>
            <a:custGeom>
              <a:avLst/>
              <a:gdLst/>
              <a:ahLst/>
              <a:cxnLst/>
              <a:rect l="l" t="t" r="r" b="b"/>
              <a:pathLst>
                <a:path w="373" h="298" extrusionOk="0">
                  <a:moveTo>
                    <a:pt x="372" y="154"/>
                  </a:moveTo>
                  <a:lnTo>
                    <a:pt x="225" y="0"/>
                  </a:lnTo>
                  <a:lnTo>
                    <a:pt x="0" y="41"/>
                  </a:lnTo>
                  <a:lnTo>
                    <a:pt x="49" y="262"/>
                  </a:lnTo>
                  <a:lnTo>
                    <a:pt x="327" y="29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7487;p71"/>
            <p:cNvSpPr/>
            <p:nvPr/>
          </p:nvSpPr>
          <p:spPr>
            <a:xfrm>
              <a:off x="7731085" y="1480481"/>
              <a:ext cx="118212" cy="90437"/>
            </a:xfrm>
            <a:custGeom>
              <a:avLst/>
              <a:gdLst/>
              <a:ahLst/>
              <a:cxnLst/>
              <a:rect l="l" t="t" r="r" b="b"/>
              <a:pathLst>
                <a:path w="416" h="318" extrusionOk="0">
                  <a:moveTo>
                    <a:pt x="45" y="41"/>
                  </a:moveTo>
                  <a:lnTo>
                    <a:pt x="252" y="0"/>
                  </a:lnTo>
                  <a:lnTo>
                    <a:pt x="415" y="160"/>
                  </a:lnTo>
                  <a:lnTo>
                    <a:pt x="252" y="317"/>
                  </a:lnTo>
                  <a:lnTo>
                    <a:pt x="0" y="18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7488;p71"/>
            <p:cNvSpPr/>
            <p:nvPr/>
          </p:nvSpPr>
          <p:spPr>
            <a:xfrm>
              <a:off x="7681072" y="1661355"/>
              <a:ext cx="107129" cy="133949"/>
            </a:xfrm>
            <a:custGeom>
              <a:avLst/>
              <a:gdLst/>
              <a:ahLst/>
              <a:cxnLst/>
              <a:rect l="l" t="t" r="r" b="b"/>
              <a:pathLst>
                <a:path w="377" h="471" extrusionOk="0">
                  <a:moveTo>
                    <a:pt x="192" y="0"/>
                  </a:moveTo>
                  <a:lnTo>
                    <a:pt x="0" y="185"/>
                  </a:lnTo>
                  <a:lnTo>
                    <a:pt x="47" y="471"/>
                  </a:lnTo>
                  <a:lnTo>
                    <a:pt x="330" y="414"/>
                  </a:lnTo>
                  <a:lnTo>
                    <a:pt x="377" y="6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7489;p71"/>
            <p:cNvSpPr/>
            <p:nvPr/>
          </p:nvSpPr>
          <p:spPr>
            <a:xfrm>
              <a:off x="7750124" y="1662492"/>
              <a:ext cx="102583" cy="86455"/>
            </a:xfrm>
            <a:custGeom>
              <a:avLst/>
              <a:gdLst/>
              <a:ahLst/>
              <a:cxnLst/>
              <a:rect l="l" t="t" r="r" b="b"/>
              <a:pathLst>
                <a:path w="361" h="304" extrusionOk="0">
                  <a:moveTo>
                    <a:pt x="213" y="303"/>
                  </a:moveTo>
                  <a:lnTo>
                    <a:pt x="9" y="213"/>
                  </a:lnTo>
                  <a:lnTo>
                    <a:pt x="1" y="13"/>
                  </a:lnTo>
                  <a:lnTo>
                    <a:pt x="258" y="0"/>
                  </a:lnTo>
                  <a:lnTo>
                    <a:pt x="361" y="23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7490;p71"/>
            <p:cNvSpPr/>
            <p:nvPr/>
          </p:nvSpPr>
          <p:spPr>
            <a:xfrm>
              <a:off x="7497218" y="1795019"/>
              <a:ext cx="96899" cy="93565"/>
            </a:xfrm>
            <a:custGeom>
              <a:avLst/>
              <a:gdLst/>
              <a:ahLst/>
              <a:cxnLst/>
              <a:rect l="l" t="t" r="r" b="b"/>
              <a:pathLst>
                <a:path w="341" h="329" extrusionOk="0">
                  <a:moveTo>
                    <a:pt x="142" y="1"/>
                  </a:moveTo>
                  <a:lnTo>
                    <a:pt x="334" y="99"/>
                  </a:lnTo>
                  <a:lnTo>
                    <a:pt x="340" y="316"/>
                  </a:lnTo>
                  <a:lnTo>
                    <a:pt x="99" y="328"/>
                  </a:lnTo>
                  <a:lnTo>
                    <a:pt x="1" y="8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7491;p71"/>
            <p:cNvSpPr/>
            <p:nvPr/>
          </p:nvSpPr>
          <p:spPr>
            <a:xfrm>
              <a:off x="7414811" y="1776534"/>
              <a:ext cx="116507" cy="104372"/>
            </a:xfrm>
            <a:custGeom>
              <a:avLst/>
              <a:gdLst/>
              <a:ahLst/>
              <a:cxnLst/>
              <a:rect l="l" t="t" r="r" b="b"/>
              <a:pathLst>
                <a:path w="410" h="367" extrusionOk="0">
                  <a:moveTo>
                    <a:pt x="25" y="91"/>
                  </a:moveTo>
                  <a:lnTo>
                    <a:pt x="240" y="0"/>
                  </a:lnTo>
                  <a:lnTo>
                    <a:pt x="409" y="170"/>
                  </a:lnTo>
                  <a:lnTo>
                    <a:pt x="266" y="367"/>
                  </a:lnTo>
                  <a:lnTo>
                    <a:pt x="0" y="215"/>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7492;p71"/>
            <p:cNvSpPr/>
            <p:nvPr/>
          </p:nvSpPr>
          <p:spPr>
            <a:xfrm>
              <a:off x="7361104" y="1732168"/>
              <a:ext cx="97468" cy="92428"/>
            </a:xfrm>
            <a:custGeom>
              <a:avLst/>
              <a:gdLst/>
              <a:ahLst/>
              <a:cxnLst/>
              <a:rect l="l" t="t" r="r" b="b"/>
              <a:pathLst>
                <a:path w="343" h="325" extrusionOk="0">
                  <a:moveTo>
                    <a:pt x="142" y="1"/>
                  </a:moveTo>
                  <a:lnTo>
                    <a:pt x="334" y="97"/>
                  </a:lnTo>
                  <a:lnTo>
                    <a:pt x="343" y="314"/>
                  </a:lnTo>
                  <a:lnTo>
                    <a:pt x="111" y="324"/>
                  </a:lnTo>
                  <a:lnTo>
                    <a:pt x="93" y="318"/>
                  </a:lnTo>
                  <a:lnTo>
                    <a:pt x="1" y="79"/>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7493;p71"/>
            <p:cNvSpPr/>
            <p:nvPr/>
          </p:nvSpPr>
          <p:spPr>
            <a:xfrm>
              <a:off x="7322742" y="1759755"/>
              <a:ext cx="87522" cy="68823"/>
            </a:xfrm>
            <a:custGeom>
              <a:avLst/>
              <a:gdLst/>
              <a:ahLst/>
              <a:cxnLst/>
              <a:rect l="l" t="t" r="r" b="b"/>
              <a:pathLst>
                <a:path w="308" h="242" extrusionOk="0">
                  <a:moveTo>
                    <a:pt x="1" y="90"/>
                  </a:moveTo>
                  <a:lnTo>
                    <a:pt x="85" y="0"/>
                  </a:lnTo>
                  <a:lnTo>
                    <a:pt x="308" y="39"/>
                  </a:lnTo>
                  <a:lnTo>
                    <a:pt x="267" y="242"/>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7494;p71"/>
            <p:cNvSpPr/>
            <p:nvPr/>
          </p:nvSpPr>
          <p:spPr>
            <a:xfrm>
              <a:off x="7431008" y="1799854"/>
              <a:ext cx="57685" cy="47494"/>
            </a:xfrm>
            <a:custGeom>
              <a:avLst/>
              <a:gdLst/>
              <a:ahLst/>
              <a:cxnLst/>
              <a:rect l="l" t="t" r="r" b="b"/>
              <a:pathLst>
                <a:path w="203" h="167" extrusionOk="0">
                  <a:moveTo>
                    <a:pt x="84" y="166"/>
                  </a:moveTo>
                  <a:lnTo>
                    <a:pt x="199" y="117"/>
                  </a:lnTo>
                  <a:lnTo>
                    <a:pt x="203" y="9"/>
                  </a:lnTo>
                  <a:lnTo>
                    <a:pt x="60" y="0"/>
                  </a:lnTo>
                  <a:lnTo>
                    <a:pt x="0" y="12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7495;p71"/>
            <p:cNvSpPr/>
            <p:nvPr/>
          </p:nvSpPr>
          <p:spPr>
            <a:xfrm>
              <a:off x="7242040" y="1442657"/>
              <a:ext cx="86385" cy="86740"/>
            </a:xfrm>
            <a:custGeom>
              <a:avLst/>
              <a:gdLst/>
              <a:ahLst/>
              <a:cxnLst/>
              <a:rect l="l" t="t" r="r" b="b"/>
              <a:pathLst>
                <a:path w="304" h="305" extrusionOk="0">
                  <a:moveTo>
                    <a:pt x="303" y="145"/>
                  </a:moveTo>
                  <a:lnTo>
                    <a:pt x="178" y="305"/>
                  </a:lnTo>
                  <a:lnTo>
                    <a:pt x="1" y="266"/>
                  </a:lnTo>
                  <a:lnTo>
                    <a:pt x="50" y="37"/>
                  </a:lnTo>
                  <a:lnTo>
                    <a:pt x="275" y="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7496;p71"/>
            <p:cNvSpPr/>
            <p:nvPr/>
          </p:nvSpPr>
          <p:spPr>
            <a:xfrm>
              <a:off x="7269319" y="1451757"/>
              <a:ext cx="96331" cy="86455"/>
            </a:xfrm>
            <a:custGeom>
              <a:avLst/>
              <a:gdLst/>
              <a:ahLst/>
              <a:cxnLst/>
              <a:rect l="l" t="t" r="r" b="b"/>
              <a:pathLst>
                <a:path w="339" h="304" extrusionOk="0">
                  <a:moveTo>
                    <a:pt x="338" y="152"/>
                  </a:moveTo>
                  <a:lnTo>
                    <a:pt x="201" y="304"/>
                  </a:lnTo>
                  <a:lnTo>
                    <a:pt x="1" y="257"/>
                  </a:lnTo>
                  <a:lnTo>
                    <a:pt x="46" y="30"/>
                  </a:lnTo>
                  <a:lnTo>
                    <a:pt x="3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7497;p71"/>
            <p:cNvSpPr/>
            <p:nvPr/>
          </p:nvSpPr>
          <p:spPr>
            <a:xfrm>
              <a:off x="7269888" y="1427868"/>
              <a:ext cx="78145" cy="95840"/>
            </a:xfrm>
            <a:custGeom>
              <a:avLst/>
              <a:gdLst/>
              <a:ahLst/>
              <a:cxnLst/>
              <a:rect l="l" t="t" r="r" b="b"/>
              <a:pathLst>
                <a:path w="275" h="337" extrusionOk="0">
                  <a:moveTo>
                    <a:pt x="70" y="308"/>
                  </a:moveTo>
                  <a:lnTo>
                    <a:pt x="1" y="142"/>
                  </a:lnTo>
                  <a:lnTo>
                    <a:pt x="111" y="1"/>
                  </a:lnTo>
                  <a:lnTo>
                    <a:pt x="275" y="126"/>
                  </a:lnTo>
                  <a:lnTo>
                    <a:pt x="203" y="33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7498;p71"/>
            <p:cNvSpPr/>
            <p:nvPr/>
          </p:nvSpPr>
          <p:spPr>
            <a:xfrm>
              <a:off x="7315636" y="1371845"/>
              <a:ext cx="92637" cy="78777"/>
            </a:xfrm>
            <a:custGeom>
              <a:avLst/>
              <a:gdLst/>
              <a:ahLst/>
              <a:cxnLst/>
              <a:rect l="l" t="t" r="r" b="b"/>
              <a:pathLst>
                <a:path w="326" h="277" extrusionOk="0">
                  <a:moveTo>
                    <a:pt x="1" y="111"/>
                  </a:moveTo>
                  <a:lnTo>
                    <a:pt x="154" y="0"/>
                  </a:lnTo>
                  <a:lnTo>
                    <a:pt x="326" y="78"/>
                  </a:lnTo>
                  <a:lnTo>
                    <a:pt x="234" y="276"/>
                  </a:lnTo>
                  <a:lnTo>
                    <a:pt x="3" y="25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7499;p71"/>
            <p:cNvSpPr/>
            <p:nvPr/>
          </p:nvSpPr>
          <p:spPr>
            <a:xfrm>
              <a:off x="7486136" y="1429859"/>
              <a:ext cx="53707" cy="87308"/>
            </a:xfrm>
            <a:custGeom>
              <a:avLst/>
              <a:gdLst/>
              <a:ahLst/>
              <a:cxnLst/>
              <a:rect l="l" t="t" r="r" b="b"/>
              <a:pathLst>
                <a:path w="189" h="307" extrusionOk="0">
                  <a:moveTo>
                    <a:pt x="93" y="307"/>
                  </a:moveTo>
                  <a:lnTo>
                    <a:pt x="1" y="211"/>
                  </a:lnTo>
                  <a:lnTo>
                    <a:pt x="31" y="6"/>
                  </a:lnTo>
                  <a:lnTo>
                    <a:pt x="175" y="0"/>
                  </a:lnTo>
                  <a:lnTo>
                    <a:pt x="189" y="235"/>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7500;p71"/>
            <p:cNvSpPr/>
            <p:nvPr/>
          </p:nvSpPr>
          <p:spPr>
            <a:xfrm>
              <a:off x="7347748" y="1438960"/>
              <a:ext cx="88090" cy="81905"/>
            </a:xfrm>
            <a:custGeom>
              <a:avLst/>
              <a:gdLst/>
              <a:ahLst/>
              <a:cxnLst/>
              <a:rect l="l" t="t" r="r" b="b"/>
              <a:pathLst>
                <a:path w="310" h="288" extrusionOk="0">
                  <a:moveTo>
                    <a:pt x="148" y="287"/>
                  </a:moveTo>
                  <a:lnTo>
                    <a:pt x="310" y="181"/>
                  </a:lnTo>
                  <a:lnTo>
                    <a:pt x="271" y="1"/>
                  </a:lnTo>
                  <a:lnTo>
                    <a:pt x="42" y="19"/>
                  </a:lnTo>
                  <a:lnTo>
                    <a:pt x="1" y="238"/>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7501;p71"/>
            <p:cNvSpPr/>
            <p:nvPr/>
          </p:nvSpPr>
          <p:spPr>
            <a:xfrm>
              <a:off x="7492103" y="1297048"/>
              <a:ext cx="92637" cy="89868"/>
            </a:xfrm>
            <a:custGeom>
              <a:avLst/>
              <a:gdLst/>
              <a:ahLst/>
              <a:cxnLst/>
              <a:rect l="l" t="t" r="r" b="b"/>
              <a:pathLst>
                <a:path w="326" h="316" extrusionOk="0">
                  <a:moveTo>
                    <a:pt x="326" y="197"/>
                  </a:moveTo>
                  <a:lnTo>
                    <a:pt x="227" y="21"/>
                  </a:lnTo>
                  <a:lnTo>
                    <a:pt x="15" y="1"/>
                  </a:lnTo>
                  <a:lnTo>
                    <a:pt x="0" y="218"/>
                  </a:lnTo>
                  <a:lnTo>
                    <a:pt x="250" y="316"/>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7502;p71"/>
            <p:cNvSpPr/>
            <p:nvPr/>
          </p:nvSpPr>
          <p:spPr>
            <a:xfrm>
              <a:off x="7585025" y="1334872"/>
              <a:ext cx="101446" cy="95271"/>
            </a:xfrm>
            <a:custGeom>
              <a:avLst/>
              <a:gdLst/>
              <a:ahLst/>
              <a:cxnLst/>
              <a:rect l="l" t="t" r="r" b="b"/>
              <a:pathLst>
                <a:path w="357" h="335" extrusionOk="0">
                  <a:moveTo>
                    <a:pt x="357" y="195"/>
                  </a:moveTo>
                  <a:lnTo>
                    <a:pt x="258" y="21"/>
                  </a:lnTo>
                  <a:lnTo>
                    <a:pt x="46" y="1"/>
                  </a:lnTo>
                  <a:lnTo>
                    <a:pt x="1" y="334"/>
                  </a:lnTo>
                  <a:lnTo>
                    <a:pt x="281" y="31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7503;p71"/>
            <p:cNvSpPr/>
            <p:nvPr/>
          </p:nvSpPr>
          <p:spPr>
            <a:xfrm>
              <a:off x="7127522" y="1473940"/>
              <a:ext cx="85817" cy="110344"/>
            </a:xfrm>
            <a:custGeom>
              <a:avLst/>
              <a:gdLst/>
              <a:ahLst/>
              <a:cxnLst/>
              <a:rect l="l" t="t" r="r" b="b"/>
              <a:pathLst>
                <a:path w="302" h="388" extrusionOk="0">
                  <a:moveTo>
                    <a:pt x="301" y="76"/>
                  </a:moveTo>
                  <a:lnTo>
                    <a:pt x="291" y="277"/>
                  </a:lnTo>
                  <a:lnTo>
                    <a:pt x="105" y="387"/>
                  </a:lnTo>
                  <a:lnTo>
                    <a:pt x="0" y="197"/>
                  </a:lnTo>
                  <a:lnTo>
                    <a:pt x="180" y="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7504;p71"/>
            <p:cNvSpPr/>
            <p:nvPr/>
          </p:nvSpPr>
          <p:spPr>
            <a:xfrm>
              <a:off x="7278128" y="1324918"/>
              <a:ext cx="92069" cy="78208"/>
            </a:xfrm>
            <a:custGeom>
              <a:avLst/>
              <a:gdLst/>
              <a:ahLst/>
              <a:cxnLst/>
              <a:rect l="l" t="t" r="r" b="b"/>
              <a:pathLst>
                <a:path w="324" h="275" extrusionOk="0">
                  <a:moveTo>
                    <a:pt x="0" y="107"/>
                  </a:moveTo>
                  <a:lnTo>
                    <a:pt x="154" y="1"/>
                  </a:lnTo>
                  <a:lnTo>
                    <a:pt x="324" y="79"/>
                  </a:lnTo>
                  <a:lnTo>
                    <a:pt x="232" y="275"/>
                  </a:lnTo>
                  <a:lnTo>
                    <a:pt x="2" y="25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7505;p71"/>
            <p:cNvSpPr/>
            <p:nvPr/>
          </p:nvSpPr>
          <p:spPr>
            <a:xfrm>
              <a:off x="7251417" y="1457161"/>
              <a:ext cx="68767" cy="52613"/>
            </a:xfrm>
            <a:custGeom>
              <a:avLst/>
              <a:gdLst/>
              <a:ahLst/>
              <a:cxnLst/>
              <a:rect l="l" t="t" r="r" b="b"/>
              <a:pathLst>
                <a:path w="242" h="185" extrusionOk="0">
                  <a:moveTo>
                    <a:pt x="242" y="115"/>
                  </a:moveTo>
                  <a:lnTo>
                    <a:pt x="129" y="184"/>
                  </a:lnTo>
                  <a:lnTo>
                    <a:pt x="0" y="125"/>
                  </a:lnTo>
                  <a:lnTo>
                    <a:pt x="66" y="0"/>
                  </a:lnTo>
                  <a:lnTo>
                    <a:pt x="238" y="2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7506;p71"/>
            <p:cNvSpPr/>
            <p:nvPr/>
          </p:nvSpPr>
          <p:spPr>
            <a:xfrm>
              <a:off x="7088023" y="1621255"/>
              <a:ext cx="54275" cy="88730"/>
            </a:xfrm>
            <a:custGeom>
              <a:avLst/>
              <a:gdLst/>
              <a:ahLst/>
              <a:cxnLst/>
              <a:rect l="l" t="t" r="r" b="b"/>
              <a:pathLst>
                <a:path w="191" h="312" extrusionOk="0">
                  <a:moveTo>
                    <a:pt x="96" y="311"/>
                  </a:moveTo>
                  <a:lnTo>
                    <a:pt x="0" y="217"/>
                  </a:lnTo>
                  <a:lnTo>
                    <a:pt x="35" y="12"/>
                  </a:lnTo>
                  <a:lnTo>
                    <a:pt x="178" y="0"/>
                  </a:lnTo>
                  <a:lnTo>
                    <a:pt x="191" y="238"/>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7507;p71"/>
            <p:cNvSpPr/>
            <p:nvPr/>
          </p:nvSpPr>
          <p:spPr>
            <a:xfrm>
              <a:off x="7182649" y="1706573"/>
              <a:ext cx="101446" cy="94703"/>
            </a:xfrm>
            <a:custGeom>
              <a:avLst/>
              <a:gdLst/>
              <a:ahLst/>
              <a:cxnLst/>
              <a:rect l="l" t="t" r="r" b="b"/>
              <a:pathLst>
                <a:path w="357" h="333" extrusionOk="0">
                  <a:moveTo>
                    <a:pt x="357" y="197"/>
                  </a:moveTo>
                  <a:lnTo>
                    <a:pt x="259" y="21"/>
                  </a:lnTo>
                  <a:lnTo>
                    <a:pt x="44" y="1"/>
                  </a:lnTo>
                  <a:lnTo>
                    <a:pt x="1" y="332"/>
                  </a:lnTo>
                  <a:lnTo>
                    <a:pt x="277" y="314"/>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 name="Google Shape;7474;p71"/>
          <p:cNvGrpSpPr/>
          <p:nvPr/>
        </p:nvGrpSpPr>
        <p:grpSpPr>
          <a:xfrm>
            <a:off x="3260754" y="586438"/>
            <a:ext cx="830894" cy="591536"/>
            <a:chOff x="7088023" y="1297048"/>
            <a:chExt cx="830894" cy="591536"/>
          </a:xfrm>
        </p:grpSpPr>
        <p:sp>
          <p:nvSpPr>
            <p:cNvPr id="144" name="Google Shape;7475;p71"/>
            <p:cNvSpPr/>
            <p:nvPr/>
          </p:nvSpPr>
          <p:spPr>
            <a:xfrm>
              <a:off x="7101379" y="1303020"/>
              <a:ext cx="802475" cy="547740"/>
            </a:xfrm>
            <a:custGeom>
              <a:avLst/>
              <a:gdLst/>
              <a:ahLst/>
              <a:cxnLst/>
              <a:rect l="l" t="t" r="r" b="b"/>
              <a:pathLst>
                <a:path w="2824" h="1926" extrusionOk="0">
                  <a:moveTo>
                    <a:pt x="915" y="88"/>
                  </a:moveTo>
                  <a:cubicBezTo>
                    <a:pt x="694" y="176"/>
                    <a:pt x="749" y="282"/>
                    <a:pt x="545" y="397"/>
                  </a:cubicBezTo>
                  <a:cubicBezTo>
                    <a:pt x="318" y="528"/>
                    <a:pt x="272" y="733"/>
                    <a:pt x="195" y="931"/>
                  </a:cubicBezTo>
                  <a:cubicBezTo>
                    <a:pt x="158" y="1017"/>
                    <a:pt x="54" y="1146"/>
                    <a:pt x="0" y="1246"/>
                  </a:cubicBezTo>
                  <a:lnTo>
                    <a:pt x="1187" y="1925"/>
                  </a:lnTo>
                  <a:cubicBezTo>
                    <a:pt x="1234" y="1923"/>
                    <a:pt x="1279" y="1921"/>
                    <a:pt x="1314" y="1915"/>
                  </a:cubicBezTo>
                  <a:lnTo>
                    <a:pt x="1680" y="1858"/>
                  </a:lnTo>
                  <a:cubicBezTo>
                    <a:pt x="1723" y="1817"/>
                    <a:pt x="1866" y="1772"/>
                    <a:pt x="1926" y="1729"/>
                  </a:cubicBezTo>
                  <a:cubicBezTo>
                    <a:pt x="2036" y="1649"/>
                    <a:pt x="2177" y="1647"/>
                    <a:pt x="2341" y="1592"/>
                  </a:cubicBezTo>
                  <a:cubicBezTo>
                    <a:pt x="2388" y="1575"/>
                    <a:pt x="2433" y="1502"/>
                    <a:pt x="2472" y="1543"/>
                  </a:cubicBezTo>
                  <a:cubicBezTo>
                    <a:pt x="2644" y="1473"/>
                    <a:pt x="2818" y="1383"/>
                    <a:pt x="2818" y="1340"/>
                  </a:cubicBezTo>
                  <a:cubicBezTo>
                    <a:pt x="2824" y="886"/>
                    <a:pt x="2478" y="569"/>
                    <a:pt x="2181" y="293"/>
                  </a:cubicBezTo>
                  <a:cubicBezTo>
                    <a:pt x="2016" y="139"/>
                    <a:pt x="1717" y="80"/>
                    <a:pt x="1498" y="31"/>
                  </a:cubicBezTo>
                  <a:cubicBezTo>
                    <a:pt x="1343" y="0"/>
                    <a:pt x="987" y="59"/>
                    <a:pt x="915" y="8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7476;p71"/>
            <p:cNvSpPr/>
            <p:nvPr/>
          </p:nvSpPr>
          <p:spPr>
            <a:xfrm>
              <a:off x="7101379" y="1317524"/>
              <a:ext cx="449545" cy="533236"/>
            </a:xfrm>
            <a:custGeom>
              <a:avLst/>
              <a:gdLst/>
              <a:ahLst/>
              <a:cxnLst/>
              <a:rect l="l" t="t" r="r" b="b"/>
              <a:pathLst>
                <a:path w="1582" h="1875" extrusionOk="0">
                  <a:moveTo>
                    <a:pt x="915" y="37"/>
                  </a:moveTo>
                  <a:cubicBezTo>
                    <a:pt x="694" y="125"/>
                    <a:pt x="749" y="231"/>
                    <a:pt x="545" y="346"/>
                  </a:cubicBezTo>
                  <a:cubicBezTo>
                    <a:pt x="318" y="477"/>
                    <a:pt x="272" y="682"/>
                    <a:pt x="195" y="880"/>
                  </a:cubicBezTo>
                  <a:cubicBezTo>
                    <a:pt x="158" y="966"/>
                    <a:pt x="54" y="1095"/>
                    <a:pt x="0" y="1195"/>
                  </a:cubicBezTo>
                  <a:lnTo>
                    <a:pt x="1187" y="1874"/>
                  </a:lnTo>
                  <a:cubicBezTo>
                    <a:pt x="1234" y="1872"/>
                    <a:pt x="1279" y="1870"/>
                    <a:pt x="1314" y="1864"/>
                  </a:cubicBezTo>
                  <a:lnTo>
                    <a:pt x="1566" y="1823"/>
                  </a:lnTo>
                  <a:cubicBezTo>
                    <a:pt x="1582" y="1786"/>
                    <a:pt x="1580" y="1737"/>
                    <a:pt x="1551" y="1680"/>
                  </a:cubicBezTo>
                  <a:cubicBezTo>
                    <a:pt x="1508" y="1594"/>
                    <a:pt x="1478" y="1269"/>
                    <a:pt x="1365" y="1277"/>
                  </a:cubicBezTo>
                  <a:cubicBezTo>
                    <a:pt x="1345" y="1271"/>
                    <a:pt x="1351" y="1179"/>
                    <a:pt x="1351" y="1162"/>
                  </a:cubicBezTo>
                  <a:cubicBezTo>
                    <a:pt x="1351" y="1040"/>
                    <a:pt x="1259" y="1195"/>
                    <a:pt x="1146" y="1220"/>
                  </a:cubicBezTo>
                  <a:cubicBezTo>
                    <a:pt x="1079" y="1236"/>
                    <a:pt x="962" y="1244"/>
                    <a:pt x="921" y="1197"/>
                  </a:cubicBezTo>
                  <a:cubicBezTo>
                    <a:pt x="731" y="999"/>
                    <a:pt x="1445" y="990"/>
                    <a:pt x="1353" y="849"/>
                  </a:cubicBezTo>
                  <a:cubicBezTo>
                    <a:pt x="1306" y="780"/>
                    <a:pt x="1173" y="821"/>
                    <a:pt x="1095" y="815"/>
                  </a:cubicBezTo>
                  <a:cubicBezTo>
                    <a:pt x="1095" y="784"/>
                    <a:pt x="1117" y="663"/>
                    <a:pt x="1054" y="665"/>
                  </a:cubicBezTo>
                  <a:cubicBezTo>
                    <a:pt x="987" y="671"/>
                    <a:pt x="813" y="780"/>
                    <a:pt x="856" y="688"/>
                  </a:cubicBezTo>
                  <a:cubicBezTo>
                    <a:pt x="872" y="655"/>
                    <a:pt x="925" y="612"/>
                    <a:pt x="913" y="583"/>
                  </a:cubicBezTo>
                  <a:cubicBezTo>
                    <a:pt x="892" y="540"/>
                    <a:pt x="759" y="606"/>
                    <a:pt x="759" y="522"/>
                  </a:cubicBezTo>
                  <a:cubicBezTo>
                    <a:pt x="790" y="493"/>
                    <a:pt x="917" y="397"/>
                    <a:pt x="856" y="369"/>
                  </a:cubicBezTo>
                  <a:cubicBezTo>
                    <a:pt x="800" y="344"/>
                    <a:pt x="770" y="330"/>
                    <a:pt x="788" y="268"/>
                  </a:cubicBezTo>
                  <a:cubicBezTo>
                    <a:pt x="819" y="164"/>
                    <a:pt x="884" y="37"/>
                    <a:pt x="1050" y="0"/>
                  </a:cubicBezTo>
                  <a:cubicBezTo>
                    <a:pt x="984" y="17"/>
                    <a:pt x="935" y="29"/>
                    <a:pt x="915" y="37"/>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7477;p71"/>
            <p:cNvSpPr/>
            <p:nvPr/>
          </p:nvSpPr>
          <p:spPr>
            <a:xfrm>
              <a:off x="7096832" y="1490150"/>
              <a:ext cx="382767" cy="360041"/>
            </a:xfrm>
            <a:custGeom>
              <a:avLst/>
              <a:gdLst/>
              <a:ahLst/>
              <a:cxnLst/>
              <a:rect l="l" t="t" r="r" b="b"/>
              <a:pathLst>
                <a:path w="1347" h="1266" extrusionOk="0">
                  <a:moveTo>
                    <a:pt x="315" y="1"/>
                  </a:moveTo>
                  <a:cubicBezTo>
                    <a:pt x="272" y="87"/>
                    <a:pt x="243" y="181"/>
                    <a:pt x="209" y="271"/>
                  </a:cubicBezTo>
                  <a:cubicBezTo>
                    <a:pt x="172" y="357"/>
                    <a:pt x="68" y="486"/>
                    <a:pt x="12" y="586"/>
                  </a:cubicBezTo>
                  <a:cubicBezTo>
                    <a:pt x="0" y="969"/>
                    <a:pt x="728" y="1265"/>
                    <a:pt x="1199" y="1265"/>
                  </a:cubicBezTo>
                  <a:cubicBezTo>
                    <a:pt x="1240" y="1263"/>
                    <a:pt x="1279" y="1261"/>
                    <a:pt x="1311" y="1257"/>
                  </a:cubicBezTo>
                  <a:cubicBezTo>
                    <a:pt x="1268" y="1226"/>
                    <a:pt x="1238" y="1200"/>
                    <a:pt x="1256" y="1181"/>
                  </a:cubicBezTo>
                  <a:cubicBezTo>
                    <a:pt x="1346" y="1098"/>
                    <a:pt x="765" y="1214"/>
                    <a:pt x="1025" y="960"/>
                  </a:cubicBezTo>
                  <a:cubicBezTo>
                    <a:pt x="1074" y="915"/>
                    <a:pt x="1209" y="711"/>
                    <a:pt x="1003" y="836"/>
                  </a:cubicBezTo>
                  <a:cubicBezTo>
                    <a:pt x="829" y="940"/>
                    <a:pt x="704" y="868"/>
                    <a:pt x="704" y="729"/>
                  </a:cubicBezTo>
                  <a:cubicBezTo>
                    <a:pt x="704" y="580"/>
                    <a:pt x="516" y="895"/>
                    <a:pt x="516" y="600"/>
                  </a:cubicBezTo>
                  <a:cubicBezTo>
                    <a:pt x="516" y="496"/>
                    <a:pt x="4" y="725"/>
                    <a:pt x="254" y="324"/>
                  </a:cubicBezTo>
                  <a:cubicBezTo>
                    <a:pt x="352" y="167"/>
                    <a:pt x="364" y="240"/>
                    <a:pt x="321" y="107"/>
                  </a:cubicBezTo>
                  <a:cubicBezTo>
                    <a:pt x="311" y="75"/>
                    <a:pt x="311" y="38"/>
                    <a:pt x="3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7478;p71"/>
            <p:cNvSpPr/>
            <p:nvPr/>
          </p:nvSpPr>
          <p:spPr>
            <a:xfrm>
              <a:off x="7503754" y="1559542"/>
              <a:ext cx="141513" cy="108354"/>
            </a:xfrm>
            <a:custGeom>
              <a:avLst/>
              <a:gdLst/>
              <a:ahLst/>
              <a:cxnLst/>
              <a:rect l="l" t="t" r="r" b="b"/>
              <a:pathLst>
                <a:path w="498" h="381" extrusionOk="0">
                  <a:moveTo>
                    <a:pt x="260" y="0"/>
                  </a:moveTo>
                  <a:cubicBezTo>
                    <a:pt x="215" y="56"/>
                    <a:pt x="178" y="86"/>
                    <a:pt x="135" y="125"/>
                  </a:cubicBezTo>
                  <a:cubicBezTo>
                    <a:pt x="98" y="164"/>
                    <a:pt x="47" y="180"/>
                    <a:pt x="27" y="215"/>
                  </a:cubicBezTo>
                  <a:cubicBezTo>
                    <a:pt x="0" y="258"/>
                    <a:pt x="123" y="381"/>
                    <a:pt x="162" y="381"/>
                  </a:cubicBezTo>
                  <a:cubicBezTo>
                    <a:pt x="260" y="381"/>
                    <a:pt x="287" y="330"/>
                    <a:pt x="358" y="307"/>
                  </a:cubicBezTo>
                  <a:cubicBezTo>
                    <a:pt x="387" y="297"/>
                    <a:pt x="469" y="254"/>
                    <a:pt x="481" y="234"/>
                  </a:cubicBezTo>
                  <a:cubicBezTo>
                    <a:pt x="497" y="209"/>
                    <a:pt x="479" y="180"/>
                    <a:pt x="456" y="166"/>
                  </a:cubicBezTo>
                  <a:cubicBezTo>
                    <a:pt x="436" y="154"/>
                    <a:pt x="428" y="144"/>
                    <a:pt x="407" y="125"/>
                  </a:cubicBezTo>
                  <a:cubicBezTo>
                    <a:pt x="375" y="94"/>
                    <a:pt x="375" y="80"/>
                    <a:pt x="358" y="52"/>
                  </a:cubicBezTo>
                  <a:cubicBezTo>
                    <a:pt x="334" y="13"/>
                    <a:pt x="311" y="19"/>
                    <a:pt x="260" y="0"/>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7479;p71"/>
            <p:cNvSpPr/>
            <p:nvPr/>
          </p:nvSpPr>
          <p:spPr>
            <a:xfrm>
              <a:off x="7438681" y="1507214"/>
              <a:ext cx="47171" cy="21614"/>
            </a:xfrm>
            <a:custGeom>
              <a:avLst/>
              <a:gdLst/>
              <a:ahLst/>
              <a:cxnLst/>
              <a:rect l="l" t="t" r="r" b="b"/>
              <a:pathLst>
                <a:path w="166" h="76" extrusionOk="0">
                  <a:moveTo>
                    <a:pt x="61" y="15"/>
                  </a:moveTo>
                  <a:cubicBezTo>
                    <a:pt x="43" y="23"/>
                    <a:pt x="41" y="27"/>
                    <a:pt x="31" y="35"/>
                  </a:cubicBezTo>
                  <a:cubicBezTo>
                    <a:pt x="0" y="60"/>
                    <a:pt x="33" y="49"/>
                    <a:pt x="59" y="66"/>
                  </a:cubicBezTo>
                  <a:cubicBezTo>
                    <a:pt x="70" y="70"/>
                    <a:pt x="76" y="72"/>
                    <a:pt x="90" y="72"/>
                  </a:cubicBezTo>
                  <a:cubicBezTo>
                    <a:pt x="102" y="72"/>
                    <a:pt x="106" y="76"/>
                    <a:pt x="113" y="70"/>
                  </a:cubicBezTo>
                  <a:cubicBezTo>
                    <a:pt x="115" y="68"/>
                    <a:pt x="121" y="68"/>
                    <a:pt x="123" y="68"/>
                  </a:cubicBezTo>
                  <a:cubicBezTo>
                    <a:pt x="125" y="64"/>
                    <a:pt x="125" y="60"/>
                    <a:pt x="127" y="58"/>
                  </a:cubicBezTo>
                  <a:cubicBezTo>
                    <a:pt x="137" y="47"/>
                    <a:pt x="143" y="39"/>
                    <a:pt x="149" y="27"/>
                  </a:cubicBezTo>
                  <a:cubicBezTo>
                    <a:pt x="153" y="23"/>
                    <a:pt x="166" y="8"/>
                    <a:pt x="160" y="6"/>
                  </a:cubicBezTo>
                  <a:cubicBezTo>
                    <a:pt x="153" y="0"/>
                    <a:pt x="115" y="2"/>
                    <a:pt x="104" y="2"/>
                  </a:cubicBezTo>
                  <a:cubicBezTo>
                    <a:pt x="94" y="2"/>
                    <a:pt x="86" y="2"/>
                    <a:pt x="82" y="6"/>
                  </a:cubicBezTo>
                  <a:cubicBezTo>
                    <a:pt x="70" y="8"/>
                    <a:pt x="57" y="15"/>
                    <a:pt x="61" y="15"/>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7480;p71"/>
            <p:cNvSpPr/>
            <p:nvPr/>
          </p:nvSpPr>
          <p:spPr>
            <a:xfrm>
              <a:off x="7352011" y="1430997"/>
              <a:ext cx="66494" cy="32705"/>
            </a:xfrm>
            <a:custGeom>
              <a:avLst/>
              <a:gdLst/>
              <a:ahLst/>
              <a:cxnLst/>
              <a:rect l="l" t="t" r="r" b="b"/>
              <a:pathLst>
                <a:path w="234" h="115" extrusionOk="0">
                  <a:moveTo>
                    <a:pt x="53" y="0"/>
                  </a:moveTo>
                  <a:cubicBezTo>
                    <a:pt x="41" y="12"/>
                    <a:pt x="0" y="39"/>
                    <a:pt x="19" y="51"/>
                  </a:cubicBezTo>
                  <a:lnTo>
                    <a:pt x="60" y="80"/>
                  </a:lnTo>
                  <a:cubicBezTo>
                    <a:pt x="78" y="92"/>
                    <a:pt x="92" y="115"/>
                    <a:pt x="125" y="115"/>
                  </a:cubicBezTo>
                  <a:cubicBezTo>
                    <a:pt x="152" y="115"/>
                    <a:pt x="190" y="92"/>
                    <a:pt x="201" y="82"/>
                  </a:cubicBezTo>
                  <a:cubicBezTo>
                    <a:pt x="233" y="53"/>
                    <a:pt x="184" y="41"/>
                    <a:pt x="156" y="29"/>
                  </a:cubicBezTo>
                  <a:cubicBezTo>
                    <a:pt x="121" y="10"/>
                    <a:pt x="105" y="0"/>
                    <a:pt x="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7481;p71"/>
            <p:cNvSpPr/>
            <p:nvPr/>
          </p:nvSpPr>
          <p:spPr>
            <a:xfrm>
              <a:off x="7344907" y="1397723"/>
              <a:ext cx="24722" cy="27017"/>
            </a:xfrm>
            <a:custGeom>
              <a:avLst/>
              <a:gdLst/>
              <a:ahLst/>
              <a:cxnLst/>
              <a:rect l="l" t="t" r="r" b="b"/>
              <a:pathLst>
                <a:path w="87" h="95" extrusionOk="0">
                  <a:moveTo>
                    <a:pt x="76" y="3"/>
                  </a:moveTo>
                  <a:cubicBezTo>
                    <a:pt x="74" y="3"/>
                    <a:pt x="46" y="3"/>
                    <a:pt x="42" y="5"/>
                  </a:cubicBezTo>
                  <a:cubicBezTo>
                    <a:pt x="33" y="7"/>
                    <a:pt x="33" y="11"/>
                    <a:pt x="27" y="13"/>
                  </a:cubicBezTo>
                  <a:cubicBezTo>
                    <a:pt x="17" y="15"/>
                    <a:pt x="13" y="17"/>
                    <a:pt x="11" y="25"/>
                  </a:cubicBezTo>
                  <a:cubicBezTo>
                    <a:pt x="7" y="31"/>
                    <a:pt x="1" y="33"/>
                    <a:pt x="3" y="42"/>
                  </a:cubicBezTo>
                  <a:lnTo>
                    <a:pt x="5" y="62"/>
                  </a:lnTo>
                  <a:cubicBezTo>
                    <a:pt x="5" y="74"/>
                    <a:pt x="33" y="74"/>
                    <a:pt x="46" y="78"/>
                  </a:cubicBezTo>
                  <a:cubicBezTo>
                    <a:pt x="54" y="82"/>
                    <a:pt x="74" y="95"/>
                    <a:pt x="82" y="84"/>
                  </a:cubicBezTo>
                  <a:cubicBezTo>
                    <a:pt x="87" y="70"/>
                    <a:pt x="78" y="1"/>
                    <a:pt x="76" y="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7482;p71"/>
            <p:cNvSpPr/>
            <p:nvPr/>
          </p:nvSpPr>
          <p:spPr>
            <a:xfrm>
              <a:off x="7197142" y="1599642"/>
              <a:ext cx="93489" cy="39815"/>
            </a:xfrm>
            <a:custGeom>
              <a:avLst/>
              <a:gdLst/>
              <a:ahLst/>
              <a:cxnLst/>
              <a:rect l="l" t="t" r="r" b="b"/>
              <a:pathLst>
                <a:path w="329" h="140" extrusionOk="0">
                  <a:moveTo>
                    <a:pt x="5" y="11"/>
                  </a:moveTo>
                  <a:cubicBezTo>
                    <a:pt x="5" y="13"/>
                    <a:pt x="1" y="62"/>
                    <a:pt x="5" y="70"/>
                  </a:cubicBezTo>
                  <a:cubicBezTo>
                    <a:pt x="13" y="82"/>
                    <a:pt x="23" y="82"/>
                    <a:pt x="30" y="93"/>
                  </a:cubicBezTo>
                  <a:cubicBezTo>
                    <a:pt x="36" y="111"/>
                    <a:pt x="42" y="121"/>
                    <a:pt x="73" y="123"/>
                  </a:cubicBezTo>
                  <a:cubicBezTo>
                    <a:pt x="93" y="125"/>
                    <a:pt x="101" y="140"/>
                    <a:pt x="126" y="140"/>
                  </a:cubicBezTo>
                  <a:lnTo>
                    <a:pt x="204" y="140"/>
                  </a:lnTo>
                  <a:cubicBezTo>
                    <a:pt x="251" y="140"/>
                    <a:pt x="251" y="95"/>
                    <a:pt x="269" y="72"/>
                  </a:cubicBezTo>
                  <a:cubicBezTo>
                    <a:pt x="279" y="60"/>
                    <a:pt x="328" y="25"/>
                    <a:pt x="291" y="13"/>
                  </a:cubicBezTo>
                  <a:cubicBezTo>
                    <a:pt x="265" y="1"/>
                    <a:pt x="3" y="9"/>
                    <a:pt x="5" y="1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7483;p71"/>
            <p:cNvSpPr/>
            <p:nvPr/>
          </p:nvSpPr>
          <p:spPr>
            <a:xfrm>
              <a:off x="7338087" y="1686381"/>
              <a:ext cx="47739" cy="46072"/>
            </a:xfrm>
            <a:custGeom>
              <a:avLst/>
              <a:gdLst/>
              <a:ahLst/>
              <a:cxnLst/>
              <a:rect l="l" t="t" r="r" b="b"/>
              <a:pathLst>
                <a:path w="168" h="162" extrusionOk="0">
                  <a:moveTo>
                    <a:pt x="168" y="35"/>
                  </a:moveTo>
                  <a:cubicBezTo>
                    <a:pt x="149" y="25"/>
                    <a:pt x="109" y="0"/>
                    <a:pt x="92" y="13"/>
                  </a:cubicBezTo>
                  <a:lnTo>
                    <a:pt x="55" y="41"/>
                  </a:lnTo>
                  <a:cubicBezTo>
                    <a:pt x="37" y="54"/>
                    <a:pt x="0" y="64"/>
                    <a:pt x="4" y="86"/>
                  </a:cubicBezTo>
                  <a:cubicBezTo>
                    <a:pt x="4" y="105"/>
                    <a:pt x="39" y="131"/>
                    <a:pt x="51" y="137"/>
                  </a:cubicBezTo>
                  <a:cubicBezTo>
                    <a:pt x="92" y="162"/>
                    <a:pt x="113" y="127"/>
                    <a:pt x="131" y="107"/>
                  </a:cubicBezTo>
                  <a:cubicBezTo>
                    <a:pt x="149" y="82"/>
                    <a:pt x="168" y="72"/>
                    <a:pt x="168" y="3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7484;p71"/>
            <p:cNvSpPr/>
            <p:nvPr/>
          </p:nvSpPr>
          <p:spPr>
            <a:xfrm>
              <a:off x="7303703" y="1600210"/>
              <a:ext cx="24722" cy="40953"/>
            </a:xfrm>
            <a:custGeom>
              <a:avLst/>
              <a:gdLst/>
              <a:ahLst/>
              <a:cxnLst/>
              <a:rect l="l" t="t" r="r" b="b"/>
              <a:pathLst>
                <a:path w="87" h="144" extrusionOk="0">
                  <a:moveTo>
                    <a:pt x="86" y="7"/>
                  </a:moveTo>
                  <a:cubicBezTo>
                    <a:pt x="82" y="7"/>
                    <a:pt x="56" y="1"/>
                    <a:pt x="49" y="3"/>
                  </a:cubicBezTo>
                  <a:cubicBezTo>
                    <a:pt x="43" y="7"/>
                    <a:pt x="43" y="11"/>
                    <a:pt x="35" y="13"/>
                  </a:cubicBezTo>
                  <a:cubicBezTo>
                    <a:pt x="25" y="17"/>
                    <a:pt x="17" y="19"/>
                    <a:pt x="17" y="31"/>
                  </a:cubicBezTo>
                  <a:cubicBezTo>
                    <a:pt x="15" y="41"/>
                    <a:pt x="7" y="44"/>
                    <a:pt x="7" y="54"/>
                  </a:cubicBezTo>
                  <a:lnTo>
                    <a:pt x="4" y="89"/>
                  </a:lnTo>
                  <a:cubicBezTo>
                    <a:pt x="0" y="109"/>
                    <a:pt x="29" y="111"/>
                    <a:pt x="43" y="119"/>
                  </a:cubicBezTo>
                  <a:cubicBezTo>
                    <a:pt x="49" y="123"/>
                    <a:pt x="68" y="144"/>
                    <a:pt x="78" y="132"/>
                  </a:cubicBezTo>
                  <a:cubicBezTo>
                    <a:pt x="86" y="119"/>
                    <a:pt x="86" y="7"/>
                    <a:pt x="86" y="7"/>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7485;p71"/>
            <p:cNvSpPr/>
            <p:nvPr/>
          </p:nvSpPr>
          <p:spPr>
            <a:xfrm>
              <a:off x="7825711" y="1518305"/>
              <a:ext cx="93205" cy="90437"/>
            </a:xfrm>
            <a:custGeom>
              <a:avLst/>
              <a:gdLst/>
              <a:ahLst/>
              <a:cxnLst/>
              <a:rect l="l" t="t" r="r" b="b"/>
              <a:pathLst>
                <a:path w="328" h="318" extrusionOk="0">
                  <a:moveTo>
                    <a:pt x="328" y="133"/>
                  </a:moveTo>
                  <a:lnTo>
                    <a:pt x="177" y="0"/>
                  </a:lnTo>
                  <a:lnTo>
                    <a:pt x="1" y="88"/>
                  </a:lnTo>
                  <a:lnTo>
                    <a:pt x="84" y="317"/>
                  </a:lnTo>
                  <a:lnTo>
                    <a:pt x="320" y="299"/>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7486;p71"/>
            <p:cNvSpPr/>
            <p:nvPr/>
          </p:nvSpPr>
          <p:spPr>
            <a:xfrm>
              <a:off x="7794453" y="1662492"/>
              <a:ext cx="105993" cy="84749"/>
            </a:xfrm>
            <a:custGeom>
              <a:avLst/>
              <a:gdLst/>
              <a:ahLst/>
              <a:cxnLst/>
              <a:rect l="l" t="t" r="r" b="b"/>
              <a:pathLst>
                <a:path w="373" h="298" extrusionOk="0">
                  <a:moveTo>
                    <a:pt x="372" y="154"/>
                  </a:moveTo>
                  <a:lnTo>
                    <a:pt x="225" y="0"/>
                  </a:lnTo>
                  <a:lnTo>
                    <a:pt x="0" y="41"/>
                  </a:lnTo>
                  <a:lnTo>
                    <a:pt x="49" y="262"/>
                  </a:lnTo>
                  <a:lnTo>
                    <a:pt x="327" y="29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7487;p71"/>
            <p:cNvSpPr/>
            <p:nvPr/>
          </p:nvSpPr>
          <p:spPr>
            <a:xfrm>
              <a:off x="7731085" y="1480481"/>
              <a:ext cx="118212" cy="90437"/>
            </a:xfrm>
            <a:custGeom>
              <a:avLst/>
              <a:gdLst/>
              <a:ahLst/>
              <a:cxnLst/>
              <a:rect l="l" t="t" r="r" b="b"/>
              <a:pathLst>
                <a:path w="416" h="318" extrusionOk="0">
                  <a:moveTo>
                    <a:pt x="45" y="41"/>
                  </a:moveTo>
                  <a:lnTo>
                    <a:pt x="252" y="0"/>
                  </a:lnTo>
                  <a:lnTo>
                    <a:pt x="415" y="160"/>
                  </a:lnTo>
                  <a:lnTo>
                    <a:pt x="252" y="317"/>
                  </a:lnTo>
                  <a:lnTo>
                    <a:pt x="0" y="18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7488;p71"/>
            <p:cNvSpPr/>
            <p:nvPr/>
          </p:nvSpPr>
          <p:spPr>
            <a:xfrm>
              <a:off x="7681072" y="1661355"/>
              <a:ext cx="107129" cy="133949"/>
            </a:xfrm>
            <a:custGeom>
              <a:avLst/>
              <a:gdLst/>
              <a:ahLst/>
              <a:cxnLst/>
              <a:rect l="l" t="t" r="r" b="b"/>
              <a:pathLst>
                <a:path w="377" h="471" extrusionOk="0">
                  <a:moveTo>
                    <a:pt x="192" y="0"/>
                  </a:moveTo>
                  <a:lnTo>
                    <a:pt x="0" y="185"/>
                  </a:lnTo>
                  <a:lnTo>
                    <a:pt x="47" y="471"/>
                  </a:lnTo>
                  <a:lnTo>
                    <a:pt x="330" y="414"/>
                  </a:lnTo>
                  <a:lnTo>
                    <a:pt x="377" y="6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7489;p71"/>
            <p:cNvSpPr/>
            <p:nvPr/>
          </p:nvSpPr>
          <p:spPr>
            <a:xfrm>
              <a:off x="7750124" y="1662492"/>
              <a:ext cx="102583" cy="86455"/>
            </a:xfrm>
            <a:custGeom>
              <a:avLst/>
              <a:gdLst/>
              <a:ahLst/>
              <a:cxnLst/>
              <a:rect l="l" t="t" r="r" b="b"/>
              <a:pathLst>
                <a:path w="361" h="304" extrusionOk="0">
                  <a:moveTo>
                    <a:pt x="213" y="303"/>
                  </a:moveTo>
                  <a:lnTo>
                    <a:pt x="9" y="213"/>
                  </a:lnTo>
                  <a:lnTo>
                    <a:pt x="1" y="13"/>
                  </a:lnTo>
                  <a:lnTo>
                    <a:pt x="258" y="0"/>
                  </a:lnTo>
                  <a:lnTo>
                    <a:pt x="361" y="23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7490;p71"/>
            <p:cNvSpPr/>
            <p:nvPr/>
          </p:nvSpPr>
          <p:spPr>
            <a:xfrm>
              <a:off x="7497218" y="1795019"/>
              <a:ext cx="96899" cy="93565"/>
            </a:xfrm>
            <a:custGeom>
              <a:avLst/>
              <a:gdLst/>
              <a:ahLst/>
              <a:cxnLst/>
              <a:rect l="l" t="t" r="r" b="b"/>
              <a:pathLst>
                <a:path w="341" h="329" extrusionOk="0">
                  <a:moveTo>
                    <a:pt x="142" y="1"/>
                  </a:moveTo>
                  <a:lnTo>
                    <a:pt x="334" y="99"/>
                  </a:lnTo>
                  <a:lnTo>
                    <a:pt x="340" y="316"/>
                  </a:lnTo>
                  <a:lnTo>
                    <a:pt x="99" y="328"/>
                  </a:lnTo>
                  <a:lnTo>
                    <a:pt x="1" y="8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7491;p71"/>
            <p:cNvSpPr/>
            <p:nvPr/>
          </p:nvSpPr>
          <p:spPr>
            <a:xfrm>
              <a:off x="7414811" y="1776534"/>
              <a:ext cx="116507" cy="104372"/>
            </a:xfrm>
            <a:custGeom>
              <a:avLst/>
              <a:gdLst/>
              <a:ahLst/>
              <a:cxnLst/>
              <a:rect l="l" t="t" r="r" b="b"/>
              <a:pathLst>
                <a:path w="410" h="367" extrusionOk="0">
                  <a:moveTo>
                    <a:pt x="25" y="91"/>
                  </a:moveTo>
                  <a:lnTo>
                    <a:pt x="240" y="0"/>
                  </a:lnTo>
                  <a:lnTo>
                    <a:pt x="409" y="170"/>
                  </a:lnTo>
                  <a:lnTo>
                    <a:pt x="266" y="367"/>
                  </a:lnTo>
                  <a:lnTo>
                    <a:pt x="0" y="215"/>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7492;p71"/>
            <p:cNvSpPr/>
            <p:nvPr/>
          </p:nvSpPr>
          <p:spPr>
            <a:xfrm>
              <a:off x="7361104" y="1732168"/>
              <a:ext cx="97468" cy="92428"/>
            </a:xfrm>
            <a:custGeom>
              <a:avLst/>
              <a:gdLst/>
              <a:ahLst/>
              <a:cxnLst/>
              <a:rect l="l" t="t" r="r" b="b"/>
              <a:pathLst>
                <a:path w="343" h="325" extrusionOk="0">
                  <a:moveTo>
                    <a:pt x="142" y="1"/>
                  </a:moveTo>
                  <a:lnTo>
                    <a:pt x="334" y="97"/>
                  </a:lnTo>
                  <a:lnTo>
                    <a:pt x="343" y="314"/>
                  </a:lnTo>
                  <a:lnTo>
                    <a:pt x="111" y="324"/>
                  </a:lnTo>
                  <a:lnTo>
                    <a:pt x="93" y="318"/>
                  </a:lnTo>
                  <a:lnTo>
                    <a:pt x="1" y="79"/>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7493;p71"/>
            <p:cNvSpPr/>
            <p:nvPr/>
          </p:nvSpPr>
          <p:spPr>
            <a:xfrm>
              <a:off x="7322742" y="1759755"/>
              <a:ext cx="87522" cy="68823"/>
            </a:xfrm>
            <a:custGeom>
              <a:avLst/>
              <a:gdLst/>
              <a:ahLst/>
              <a:cxnLst/>
              <a:rect l="l" t="t" r="r" b="b"/>
              <a:pathLst>
                <a:path w="308" h="242" extrusionOk="0">
                  <a:moveTo>
                    <a:pt x="1" y="90"/>
                  </a:moveTo>
                  <a:lnTo>
                    <a:pt x="85" y="0"/>
                  </a:lnTo>
                  <a:lnTo>
                    <a:pt x="308" y="39"/>
                  </a:lnTo>
                  <a:lnTo>
                    <a:pt x="267" y="242"/>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7494;p71"/>
            <p:cNvSpPr/>
            <p:nvPr/>
          </p:nvSpPr>
          <p:spPr>
            <a:xfrm>
              <a:off x="7431008" y="1799854"/>
              <a:ext cx="57685" cy="47494"/>
            </a:xfrm>
            <a:custGeom>
              <a:avLst/>
              <a:gdLst/>
              <a:ahLst/>
              <a:cxnLst/>
              <a:rect l="l" t="t" r="r" b="b"/>
              <a:pathLst>
                <a:path w="203" h="167" extrusionOk="0">
                  <a:moveTo>
                    <a:pt x="84" y="166"/>
                  </a:moveTo>
                  <a:lnTo>
                    <a:pt x="199" y="117"/>
                  </a:lnTo>
                  <a:lnTo>
                    <a:pt x="203" y="9"/>
                  </a:lnTo>
                  <a:lnTo>
                    <a:pt x="60" y="0"/>
                  </a:lnTo>
                  <a:lnTo>
                    <a:pt x="0" y="12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7495;p71"/>
            <p:cNvSpPr/>
            <p:nvPr/>
          </p:nvSpPr>
          <p:spPr>
            <a:xfrm>
              <a:off x="7242040" y="1442657"/>
              <a:ext cx="86385" cy="86740"/>
            </a:xfrm>
            <a:custGeom>
              <a:avLst/>
              <a:gdLst/>
              <a:ahLst/>
              <a:cxnLst/>
              <a:rect l="l" t="t" r="r" b="b"/>
              <a:pathLst>
                <a:path w="304" h="305" extrusionOk="0">
                  <a:moveTo>
                    <a:pt x="303" y="145"/>
                  </a:moveTo>
                  <a:lnTo>
                    <a:pt x="178" y="305"/>
                  </a:lnTo>
                  <a:lnTo>
                    <a:pt x="1" y="266"/>
                  </a:lnTo>
                  <a:lnTo>
                    <a:pt x="50" y="37"/>
                  </a:lnTo>
                  <a:lnTo>
                    <a:pt x="275" y="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7496;p71"/>
            <p:cNvSpPr/>
            <p:nvPr/>
          </p:nvSpPr>
          <p:spPr>
            <a:xfrm>
              <a:off x="7269319" y="1451757"/>
              <a:ext cx="96331" cy="86455"/>
            </a:xfrm>
            <a:custGeom>
              <a:avLst/>
              <a:gdLst/>
              <a:ahLst/>
              <a:cxnLst/>
              <a:rect l="l" t="t" r="r" b="b"/>
              <a:pathLst>
                <a:path w="339" h="304" extrusionOk="0">
                  <a:moveTo>
                    <a:pt x="338" y="152"/>
                  </a:moveTo>
                  <a:lnTo>
                    <a:pt x="201" y="304"/>
                  </a:lnTo>
                  <a:lnTo>
                    <a:pt x="1" y="257"/>
                  </a:lnTo>
                  <a:lnTo>
                    <a:pt x="46" y="30"/>
                  </a:lnTo>
                  <a:lnTo>
                    <a:pt x="3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7497;p71"/>
            <p:cNvSpPr/>
            <p:nvPr/>
          </p:nvSpPr>
          <p:spPr>
            <a:xfrm>
              <a:off x="7269888" y="1427868"/>
              <a:ext cx="78145" cy="95840"/>
            </a:xfrm>
            <a:custGeom>
              <a:avLst/>
              <a:gdLst/>
              <a:ahLst/>
              <a:cxnLst/>
              <a:rect l="l" t="t" r="r" b="b"/>
              <a:pathLst>
                <a:path w="275" h="337" extrusionOk="0">
                  <a:moveTo>
                    <a:pt x="70" y="308"/>
                  </a:moveTo>
                  <a:lnTo>
                    <a:pt x="1" y="142"/>
                  </a:lnTo>
                  <a:lnTo>
                    <a:pt x="111" y="1"/>
                  </a:lnTo>
                  <a:lnTo>
                    <a:pt x="275" y="126"/>
                  </a:lnTo>
                  <a:lnTo>
                    <a:pt x="203" y="33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7498;p71"/>
            <p:cNvSpPr/>
            <p:nvPr/>
          </p:nvSpPr>
          <p:spPr>
            <a:xfrm>
              <a:off x="7315636" y="1371845"/>
              <a:ext cx="92637" cy="78777"/>
            </a:xfrm>
            <a:custGeom>
              <a:avLst/>
              <a:gdLst/>
              <a:ahLst/>
              <a:cxnLst/>
              <a:rect l="l" t="t" r="r" b="b"/>
              <a:pathLst>
                <a:path w="326" h="277" extrusionOk="0">
                  <a:moveTo>
                    <a:pt x="1" y="111"/>
                  </a:moveTo>
                  <a:lnTo>
                    <a:pt x="154" y="0"/>
                  </a:lnTo>
                  <a:lnTo>
                    <a:pt x="326" y="78"/>
                  </a:lnTo>
                  <a:lnTo>
                    <a:pt x="234" y="276"/>
                  </a:lnTo>
                  <a:lnTo>
                    <a:pt x="3" y="25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7499;p71"/>
            <p:cNvSpPr/>
            <p:nvPr/>
          </p:nvSpPr>
          <p:spPr>
            <a:xfrm>
              <a:off x="7486136" y="1429859"/>
              <a:ext cx="53707" cy="87308"/>
            </a:xfrm>
            <a:custGeom>
              <a:avLst/>
              <a:gdLst/>
              <a:ahLst/>
              <a:cxnLst/>
              <a:rect l="l" t="t" r="r" b="b"/>
              <a:pathLst>
                <a:path w="189" h="307" extrusionOk="0">
                  <a:moveTo>
                    <a:pt x="93" y="307"/>
                  </a:moveTo>
                  <a:lnTo>
                    <a:pt x="1" y="211"/>
                  </a:lnTo>
                  <a:lnTo>
                    <a:pt x="31" y="6"/>
                  </a:lnTo>
                  <a:lnTo>
                    <a:pt x="175" y="0"/>
                  </a:lnTo>
                  <a:lnTo>
                    <a:pt x="189" y="235"/>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7500;p71"/>
            <p:cNvSpPr/>
            <p:nvPr/>
          </p:nvSpPr>
          <p:spPr>
            <a:xfrm>
              <a:off x="7347748" y="1438960"/>
              <a:ext cx="88090" cy="81905"/>
            </a:xfrm>
            <a:custGeom>
              <a:avLst/>
              <a:gdLst/>
              <a:ahLst/>
              <a:cxnLst/>
              <a:rect l="l" t="t" r="r" b="b"/>
              <a:pathLst>
                <a:path w="310" h="288" extrusionOk="0">
                  <a:moveTo>
                    <a:pt x="148" y="287"/>
                  </a:moveTo>
                  <a:lnTo>
                    <a:pt x="310" y="181"/>
                  </a:lnTo>
                  <a:lnTo>
                    <a:pt x="271" y="1"/>
                  </a:lnTo>
                  <a:lnTo>
                    <a:pt x="42" y="19"/>
                  </a:lnTo>
                  <a:lnTo>
                    <a:pt x="1" y="238"/>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7501;p71"/>
            <p:cNvSpPr/>
            <p:nvPr/>
          </p:nvSpPr>
          <p:spPr>
            <a:xfrm>
              <a:off x="7492103" y="1297048"/>
              <a:ext cx="92637" cy="89868"/>
            </a:xfrm>
            <a:custGeom>
              <a:avLst/>
              <a:gdLst/>
              <a:ahLst/>
              <a:cxnLst/>
              <a:rect l="l" t="t" r="r" b="b"/>
              <a:pathLst>
                <a:path w="326" h="316" extrusionOk="0">
                  <a:moveTo>
                    <a:pt x="326" y="197"/>
                  </a:moveTo>
                  <a:lnTo>
                    <a:pt x="227" y="21"/>
                  </a:lnTo>
                  <a:lnTo>
                    <a:pt x="15" y="1"/>
                  </a:lnTo>
                  <a:lnTo>
                    <a:pt x="0" y="218"/>
                  </a:lnTo>
                  <a:lnTo>
                    <a:pt x="250" y="316"/>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7502;p71"/>
            <p:cNvSpPr/>
            <p:nvPr/>
          </p:nvSpPr>
          <p:spPr>
            <a:xfrm>
              <a:off x="7585025" y="1334872"/>
              <a:ext cx="101446" cy="95271"/>
            </a:xfrm>
            <a:custGeom>
              <a:avLst/>
              <a:gdLst/>
              <a:ahLst/>
              <a:cxnLst/>
              <a:rect l="l" t="t" r="r" b="b"/>
              <a:pathLst>
                <a:path w="357" h="335" extrusionOk="0">
                  <a:moveTo>
                    <a:pt x="357" y="195"/>
                  </a:moveTo>
                  <a:lnTo>
                    <a:pt x="258" y="21"/>
                  </a:lnTo>
                  <a:lnTo>
                    <a:pt x="46" y="1"/>
                  </a:lnTo>
                  <a:lnTo>
                    <a:pt x="1" y="334"/>
                  </a:lnTo>
                  <a:lnTo>
                    <a:pt x="281" y="31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7503;p71"/>
            <p:cNvSpPr/>
            <p:nvPr/>
          </p:nvSpPr>
          <p:spPr>
            <a:xfrm>
              <a:off x="7127522" y="1473940"/>
              <a:ext cx="85817" cy="110344"/>
            </a:xfrm>
            <a:custGeom>
              <a:avLst/>
              <a:gdLst/>
              <a:ahLst/>
              <a:cxnLst/>
              <a:rect l="l" t="t" r="r" b="b"/>
              <a:pathLst>
                <a:path w="302" h="388" extrusionOk="0">
                  <a:moveTo>
                    <a:pt x="301" y="76"/>
                  </a:moveTo>
                  <a:lnTo>
                    <a:pt x="291" y="277"/>
                  </a:lnTo>
                  <a:lnTo>
                    <a:pt x="105" y="387"/>
                  </a:lnTo>
                  <a:lnTo>
                    <a:pt x="0" y="197"/>
                  </a:lnTo>
                  <a:lnTo>
                    <a:pt x="180" y="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7504;p71"/>
            <p:cNvSpPr/>
            <p:nvPr/>
          </p:nvSpPr>
          <p:spPr>
            <a:xfrm>
              <a:off x="7278128" y="1324918"/>
              <a:ext cx="92069" cy="78208"/>
            </a:xfrm>
            <a:custGeom>
              <a:avLst/>
              <a:gdLst/>
              <a:ahLst/>
              <a:cxnLst/>
              <a:rect l="l" t="t" r="r" b="b"/>
              <a:pathLst>
                <a:path w="324" h="275" extrusionOk="0">
                  <a:moveTo>
                    <a:pt x="0" y="107"/>
                  </a:moveTo>
                  <a:lnTo>
                    <a:pt x="154" y="1"/>
                  </a:lnTo>
                  <a:lnTo>
                    <a:pt x="324" y="79"/>
                  </a:lnTo>
                  <a:lnTo>
                    <a:pt x="232" y="275"/>
                  </a:lnTo>
                  <a:lnTo>
                    <a:pt x="2" y="25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7505;p71"/>
            <p:cNvSpPr/>
            <p:nvPr/>
          </p:nvSpPr>
          <p:spPr>
            <a:xfrm>
              <a:off x="7251417" y="1457161"/>
              <a:ext cx="68767" cy="52613"/>
            </a:xfrm>
            <a:custGeom>
              <a:avLst/>
              <a:gdLst/>
              <a:ahLst/>
              <a:cxnLst/>
              <a:rect l="l" t="t" r="r" b="b"/>
              <a:pathLst>
                <a:path w="242" h="185" extrusionOk="0">
                  <a:moveTo>
                    <a:pt x="242" y="115"/>
                  </a:moveTo>
                  <a:lnTo>
                    <a:pt x="129" y="184"/>
                  </a:lnTo>
                  <a:lnTo>
                    <a:pt x="0" y="125"/>
                  </a:lnTo>
                  <a:lnTo>
                    <a:pt x="66" y="0"/>
                  </a:lnTo>
                  <a:lnTo>
                    <a:pt x="238" y="2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7506;p71"/>
            <p:cNvSpPr/>
            <p:nvPr/>
          </p:nvSpPr>
          <p:spPr>
            <a:xfrm>
              <a:off x="7088023" y="1621255"/>
              <a:ext cx="54275" cy="88730"/>
            </a:xfrm>
            <a:custGeom>
              <a:avLst/>
              <a:gdLst/>
              <a:ahLst/>
              <a:cxnLst/>
              <a:rect l="l" t="t" r="r" b="b"/>
              <a:pathLst>
                <a:path w="191" h="312" extrusionOk="0">
                  <a:moveTo>
                    <a:pt x="96" y="311"/>
                  </a:moveTo>
                  <a:lnTo>
                    <a:pt x="0" y="217"/>
                  </a:lnTo>
                  <a:lnTo>
                    <a:pt x="35" y="12"/>
                  </a:lnTo>
                  <a:lnTo>
                    <a:pt x="178" y="0"/>
                  </a:lnTo>
                  <a:lnTo>
                    <a:pt x="191" y="238"/>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7507;p71"/>
            <p:cNvSpPr/>
            <p:nvPr/>
          </p:nvSpPr>
          <p:spPr>
            <a:xfrm>
              <a:off x="7182649" y="1706573"/>
              <a:ext cx="101446" cy="94703"/>
            </a:xfrm>
            <a:custGeom>
              <a:avLst/>
              <a:gdLst/>
              <a:ahLst/>
              <a:cxnLst/>
              <a:rect l="l" t="t" r="r" b="b"/>
              <a:pathLst>
                <a:path w="357" h="333" extrusionOk="0">
                  <a:moveTo>
                    <a:pt x="357" y="197"/>
                  </a:moveTo>
                  <a:lnTo>
                    <a:pt x="259" y="21"/>
                  </a:lnTo>
                  <a:lnTo>
                    <a:pt x="44" y="1"/>
                  </a:lnTo>
                  <a:lnTo>
                    <a:pt x="1" y="332"/>
                  </a:lnTo>
                  <a:lnTo>
                    <a:pt x="277" y="314"/>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 name="Google Shape;7474;p71"/>
          <p:cNvGrpSpPr/>
          <p:nvPr/>
        </p:nvGrpSpPr>
        <p:grpSpPr>
          <a:xfrm>
            <a:off x="422434" y="3011779"/>
            <a:ext cx="830894" cy="591536"/>
            <a:chOff x="7088023" y="1297048"/>
            <a:chExt cx="830894" cy="591536"/>
          </a:xfrm>
        </p:grpSpPr>
        <p:sp>
          <p:nvSpPr>
            <p:cNvPr id="178" name="Google Shape;7475;p71"/>
            <p:cNvSpPr/>
            <p:nvPr/>
          </p:nvSpPr>
          <p:spPr>
            <a:xfrm>
              <a:off x="7101379" y="1303020"/>
              <a:ext cx="802475" cy="547740"/>
            </a:xfrm>
            <a:custGeom>
              <a:avLst/>
              <a:gdLst/>
              <a:ahLst/>
              <a:cxnLst/>
              <a:rect l="l" t="t" r="r" b="b"/>
              <a:pathLst>
                <a:path w="2824" h="1926" extrusionOk="0">
                  <a:moveTo>
                    <a:pt x="915" y="88"/>
                  </a:moveTo>
                  <a:cubicBezTo>
                    <a:pt x="694" y="176"/>
                    <a:pt x="749" y="282"/>
                    <a:pt x="545" y="397"/>
                  </a:cubicBezTo>
                  <a:cubicBezTo>
                    <a:pt x="318" y="528"/>
                    <a:pt x="272" y="733"/>
                    <a:pt x="195" y="931"/>
                  </a:cubicBezTo>
                  <a:cubicBezTo>
                    <a:pt x="158" y="1017"/>
                    <a:pt x="54" y="1146"/>
                    <a:pt x="0" y="1246"/>
                  </a:cubicBezTo>
                  <a:lnTo>
                    <a:pt x="1187" y="1925"/>
                  </a:lnTo>
                  <a:cubicBezTo>
                    <a:pt x="1234" y="1923"/>
                    <a:pt x="1279" y="1921"/>
                    <a:pt x="1314" y="1915"/>
                  </a:cubicBezTo>
                  <a:lnTo>
                    <a:pt x="1680" y="1858"/>
                  </a:lnTo>
                  <a:cubicBezTo>
                    <a:pt x="1723" y="1817"/>
                    <a:pt x="1866" y="1772"/>
                    <a:pt x="1926" y="1729"/>
                  </a:cubicBezTo>
                  <a:cubicBezTo>
                    <a:pt x="2036" y="1649"/>
                    <a:pt x="2177" y="1647"/>
                    <a:pt x="2341" y="1592"/>
                  </a:cubicBezTo>
                  <a:cubicBezTo>
                    <a:pt x="2388" y="1575"/>
                    <a:pt x="2433" y="1502"/>
                    <a:pt x="2472" y="1543"/>
                  </a:cubicBezTo>
                  <a:cubicBezTo>
                    <a:pt x="2644" y="1473"/>
                    <a:pt x="2818" y="1383"/>
                    <a:pt x="2818" y="1340"/>
                  </a:cubicBezTo>
                  <a:cubicBezTo>
                    <a:pt x="2824" y="886"/>
                    <a:pt x="2478" y="569"/>
                    <a:pt x="2181" y="293"/>
                  </a:cubicBezTo>
                  <a:cubicBezTo>
                    <a:pt x="2016" y="139"/>
                    <a:pt x="1717" y="80"/>
                    <a:pt x="1498" y="31"/>
                  </a:cubicBezTo>
                  <a:cubicBezTo>
                    <a:pt x="1343" y="0"/>
                    <a:pt x="987" y="59"/>
                    <a:pt x="915" y="8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7476;p71"/>
            <p:cNvSpPr/>
            <p:nvPr/>
          </p:nvSpPr>
          <p:spPr>
            <a:xfrm>
              <a:off x="7101379" y="1317524"/>
              <a:ext cx="449545" cy="533236"/>
            </a:xfrm>
            <a:custGeom>
              <a:avLst/>
              <a:gdLst/>
              <a:ahLst/>
              <a:cxnLst/>
              <a:rect l="l" t="t" r="r" b="b"/>
              <a:pathLst>
                <a:path w="1582" h="1875" extrusionOk="0">
                  <a:moveTo>
                    <a:pt x="915" y="37"/>
                  </a:moveTo>
                  <a:cubicBezTo>
                    <a:pt x="694" y="125"/>
                    <a:pt x="749" y="231"/>
                    <a:pt x="545" y="346"/>
                  </a:cubicBezTo>
                  <a:cubicBezTo>
                    <a:pt x="318" y="477"/>
                    <a:pt x="272" y="682"/>
                    <a:pt x="195" y="880"/>
                  </a:cubicBezTo>
                  <a:cubicBezTo>
                    <a:pt x="158" y="966"/>
                    <a:pt x="54" y="1095"/>
                    <a:pt x="0" y="1195"/>
                  </a:cubicBezTo>
                  <a:lnTo>
                    <a:pt x="1187" y="1874"/>
                  </a:lnTo>
                  <a:cubicBezTo>
                    <a:pt x="1234" y="1872"/>
                    <a:pt x="1279" y="1870"/>
                    <a:pt x="1314" y="1864"/>
                  </a:cubicBezTo>
                  <a:lnTo>
                    <a:pt x="1566" y="1823"/>
                  </a:lnTo>
                  <a:cubicBezTo>
                    <a:pt x="1582" y="1786"/>
                    <a:pt x="1580" y="1737"/>
                    <a:pt x="1551" y="1680"/>
                  </a:cubicBezTo>
                  <a:cubicBezTo>
                    <a:pt x="1508" y="1594"/>
                    <a:pt x="1478" y="1269"/>
                    <a:pt x="1365" y="1277"/>
                  </a:cubicBezTo>
                  <a:cubicBezTo>
                    <a:pt x="1345" y="1271"/>
                    <a:pt x="1351" y="1179"/>
                    <a:pt x="1351" y="1162"/>
                  </a:cubicBezTo>
                  <a:cubicBezTo>
                    <a:pt x="1351" y="1040"/>
                    <a:pt x="1259" y="1195"/>
                    <a:pt x="1146" y="1220"/>
                  </a:cubicBezTo>
                  <a:cubicBezTo>
                    <a:pt x="1079" y="1236"/>
                    <a:pt x="962" y="1244"/>
                    <a:pt x="921" y="1197"/>
                  </a:cubicBezTo>
                  <a:cubicBezTo>
                    <a:pt x="731" y="999"/>
                    <a:pt x="1445" y="990"/>
                    <a:pt x="1353" y="849"/>
                  </a:cubicBezTo>
                  <a:cubicBezTo>
                    <a:pt x="1306" y="780"/>
                    <a:pt x="1173" y="821"/>
                    <a:pt x="1095" y="815"/>
                  </a:cubicBezTo>
                  <a:cubicBezTo>
                    <a:pt x="1095" y="784"/>
                    <a:pt x="1117" y="663"/>
                    <a:pt x="1054" y="665"/>
                  </a:cubicBezTo>
                  <a:cubicBezTo>
                    <a:pt x="987" y="671"/>
                    <a:pt x="813" y="780"/>
                    <a:pt x="856" y="688"/>
                  </a:cubicBezTo>
                  <a:cubicBezTo>
                    <a:pt x="872" y="655"/>
                    <a:pt x="925" y="612"/>
                    <a:pt x="913" y="583"/>
                  </a:cubicBezTo>
                  <a:cubicBezTo>
                    <a:pt x="892" y="540"/>
                    <a:pt x="759" y="606"/>
                    <a:pt x="759" y="522"/>
                  </a:cubicBezTo>
                  <a:cubicBezTo>
                    <a:pt x="790" y="493"/>
                    <a:pt x="917" y="397"/>
                    <a:pt x="856" y="369"/>
                  </a:cubicBezTo>
                  <a:cubicBezTo>
                    <a:pt x="800" y="344"/>
                    <a:pt x="770" y="330"/>
                    <a:pt x="788" y="268"/>
                  </a:cubicBezTo>
                  <a:cubicBezTo>
                    <a:pt x="819" y="164"/>
                    <a:pt x="884" y="37"/>
                    <a:pt x="1050" y="0"/>
                  </a:cubicBezTo>
                  <a:cubicBezTo>
                    <a:pt x="984" y="17"/>
                    <a:pt x="935" y="29"/>
                    <a:pt x="915" y="37"/>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7477;p71"/>
            <p:cNvSpPr/>
            <p:nvPr/>
          </p:nvSpPr>
          <p:spPr>
            <a:xfrm>
              <a:off x="7096832" y="1490150"/>
              <a:ext cx="382767" cy="360041"/>
            </a:xfrm>
            <a:custGeom>
              <a:avLst/>
              <a:gdLst/>
              <a:ahLst/>
              <a:cxnLst/>
              <a:rect l="l" t="t" r="r" b="b"/>
              <a:pathLst>
                <a:path w="1347" h="1266" extrusionOk="0">
                  <a:moveTo>
                    <a:pt x="315" y="1"/>
                  </a:moveTo>
                  <a:cubicBezTo>
                    <a:pt x="272" y="87"/>
                    <a:pt x="243" y="181"/>
                    <a:pt x="209" y="271"/>
                  </a:cubicBezTo>
                  <a:cubicBezTo>
                    <a:pt x="172" y="357"/>
                    <a:pt x="68" y="486"/>
                    <a:pt x="12" y="586"/>
                  </a:cubicBezTo>
                  <a:cubicBezTo>
                    <a:pt x="0" y="969"/>
                    <a:pt x="728" y="1265"/>
                    <a:pt x="1199" y="1265"/>
                  </a:cubicBezTo>
                  <a:cubicBezTo>
                    <a:pt x="1240" y="1263"/>
                    <a:pt x="1279" y="1261"/>
                    <a:pt x="1311" y="1257"/>
                  </a:cubicBezTo>
                  <a:cubicBezTo>
                    <a:pt x="1268" y="1226"/>
                    <a:pt x="1238" y="1200"/>
                    <a:pt x="1256" y="1181"/>
                  </a:cubicBezTo>
                  <a:cubicBezTo>
                    <a:pt x="1346" y="1098"/>
                    <a:pt x="765" y="1214"/>
                    <a:pt x="1025" y="960"/>
                  </a:cubicBezTo>
                  <a:cubicBezTo>
                    <a:pt x="1074" y="915"/>
                    <a:pt x="1209" y="711"/>
                    <a:pt x="1003" y="836"/>
                  </a:cubicBezTo>
                  <a:cubicBezTo>
                    <a:pt x="829" y="940"/>
                    <a:pt x="704" y="868"/>
                    <a:pt x="704" y="729"/>
                  </a:cubicBezTo>
                  <a:cubicBezTo>
                    <a:pt x="704" y="580"/>
                    <a:pt x="516" y="895"/>
                    <a:pt x="516" y="600"/>
                  </a:cubicBezTo>
                  <a:cubicBezTo>
                    <a:pt x="516" y="496"/>
                    <a:pt x="4" y="725"/>
                    <a:pt x="254" y="324"/>
                  </a:cubicBezTo>
                  <a:cubicBezTo>
                    <a:pt x="352" y="167"/>
                    <a:pt x="364" y="240"/>
                    <a:pt x="321" y="107"/>
                  </a:cubicBezTo>
                  <a:cubicBezTo>
                    <a:pt x="311" y="75"/>
                    <a:pt x="311" y="38"/>
                    <a:pt x="3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7478;p71"/>
            <p:cNvSpPr/>
            <p:nvPr/>
          </p:nvSpPr>
          <p:spPr>
            <a:xfrm>
              <a:off x="7503754" y="1559542"/>
              <a:ext cx="141513" cy="108354"/>
            </a:xfrm>
            <a:custGeom>
              <a:avLst/>
              <a:gdLst/>
              <a:ahLst/>
              <a:cxnLst/>
              <a:rect l="l" t="t" r="r" b="b"/>
              <a:pathLst>
                <a:path w="498" h="381" extrusionOk="0">
                  <a:moveTo>
                    <a:pt x="260" y="0"/>
                  </a:moveTo>
                  <a:cubicBezTo>
                    <a:pt x="215" y="56"/>
                    <a:pt x="178" y="86"/>
                    <a:pt x="135" y="125"/>
                  </a:cubicBezTo>
                  <a:cubicBezTo>
                    <a:pt x="98" y="164"/>
                    <a:pt x="47" y="180"/>
                    <a:pt x="27" y="215"/>
                  </a:cubicBezTo>
                  <a:cubicBezTo>
                    <a:pt x="0" y="258"/>
                    <a:pt x="123" y="381"/>
                    <a:pt x="162" y="381"/>
                  </a:cubicBezTo>
                  <a:cubicBezTo>
                    <a:pt x="260" y="381"/>
                    <a:pt x="287" y="330"/>
                    <a:pt x="358" y="307"/>
                  </a:cubicBezTo>
                  <a:cubicBezTo>
                    <a:pt x="387" y="297"/>
                    <a:pt x="469" y="254"/>
                    <a:pt x="481" y="234"/>
                  </a:cubicBezTo>
                  <a:cubicBezTo>
                    <a:pt x="497" y="209"/>
                    <a:pt x="479" y="180"/>
                    <a:pt x="456" y="166"/>
                  </a:cubicBezTo>
                  <a:cubicBezTo>
                    <a:pt x="436" y="154"/>
                    <a:pt x="428" y="144"/>
                    <a:pt x="407" y="125"/>
                  </a:cubicBezTo>
                  <a:cubicBezTo>
                    <a:pt x="375" y="94"/>
                    <a:pt x="375" y="80"/>
                    <a:pt x="358" y="52"/>
                  </a:cubicBezTo>
                  <a:cubicBezTo>
                    <a:pt x="334" y="13"/>
                    <a:pt x="311" y="19"/>
                    <a:pt x="260" y="0"/>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7479;p71"/>
            <p:cNvSpPr/>
            <p:nvPr/>
          </p:nvSpPr>
          <p:spPr>
            <a:xfrm>
              <a:off x="7438681" y="1507214"/>
              <a:ext cx="47171" cy="21614"/>
            </a:xfrm>
            <a:custGeom>
              <a:avLst/>
              <a:gdLst/>
              <a:ahLst/>
              <a:cxnLst/>
              <a:rect l="l" t="t" r="r" b="b"/>
              <a:pathLst>
                <a:path w="166" h="76" extrusionOk="0">
                  <a:moveTo>
                    <a:pt x="61" y="15"/>
                  </a:moveTo>
                  <a:cubicBezTo>
                    <a:pt x="43" y="23"/>
                    <a:pt x="41" y="27"/>
                    <a:pt x="31" y="35"/>
                  </a:cubicBezTo>
                  <a:cubicBezTo>
                    <a:pt x="0" y="60"/>
                    <a:pt x="33" y="49"/>
                    <a:pt x="59" y="66"/>
                  </a:cubicBezTo>
                  <a:cubicBezTo>
                    <a:pt x="70" y="70"/>
                    <a:pt x="76" y="72"/>
                    <a:pt x="90" y="72"/>
                  </a:cubicBezTo>
                  <a:cubicBezTo>
                    <a:pt x="102" y="72"/>
                    <a:pt x="106" y="76"/>
                    <a:pt x="113" y="70"/>
                  </a:cubicBezTo>
                  <a:cubicBezTo>
                    <a:pt x="115" y="68"/>
                    <a:pt x="121" y="68"/>
                    <a:pt x="123" y="68"/>
                  </a:cubicBezTo>
                  <a:cubicBezTo>
                    <a:pt x="125" y="64"/>
                    <a:pt x="125" y="60"/>
                    <a:pt x="127" y="58"/>
                  </a:cubicBezTo>
                  <a:cubicBezTo>
                    <a:pt x="137" y="47"/>
                    <a:pt x="143" y="39"/>
                    <a:pt x="149" y="27"/>
                  </a:cubicBezTo>
                  <a:cubicBezTo>
                    <a:pt x="153" y="23"/>
                    <a:pt x="166" y="8"/>
                    <a:pt x="160" y="6"/>
                  </a:cubicBezTo>
                  <a:cubicBezTo>
                    <a:pt x="153" y="0"/>
                    <a:pt x="115" y="2"/>
                    <a:pt x="104" y="2"/>
                  </a:cubicBezTo>
                  <a:cubicBezTo>
                    <a:pt x="94" y="2"/>
                    <a:pt x="86" y="2"/>
                    <a:pt x="82" y="6"/>
                  </a:cubicBezTo>
                  <a:cubicBezTo>
                    <a:pt x="70" y="8"/>
                    <a:pt x="57" y="15"/>
                    <a:pt x="61" y="15"/>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7480;p71"/>
            <p:cNvSpPr/>
            <p:nvPr/>
          </p:nvSpPr>
          <p:spPr>
            <a:xfrm>
              <a:off x="7352011" y="1430997"/>
              <a:ext cx="66494" cy="32705"/>
            </a:xfrm>
            <a:custGeom>
              <a:avLst/>
              <a:gdLst/>
              <a:ahLst/>
              <a:cxnLst/>
              <a:rect l="l" t="t" r="r" b="b"/>
              <a:pathLst>
                <a:path w="234" h="115" extrusionOk="0">
                  <a:moveTo>
                    <a:pt x="53" y="0"/>
                  </a:moveTo>
                  <a:cubicBezTo>
                    <a:pt x="41" y="12"/>
                    <a:pt x="0" y="39"/>
                    <a:pt x="19" y="51"/>
                  </a:cubicBezTo>
                  <a:lnTo>
                    <a:pt x="60" y="80"/>
                  </a:lnTo>
                  <a:cubicBezTo>
                    <a:pt x="78" y="92"/>
                    <a:pt x="92" y="115"/>
                    <a:pt x="125" y="115"/>
                  </a:cubicBezTo>
                  <a:cubicBezTo>
                    <a:pt x="152" y="115"/>
                    <a:pt x="190" y="92"/>
                    <a:pt x="201" y="82"/>
                  </a:cubicBezTo>
                  <a:cubicBezTo>
                    <a:pt x="233" y="53"/>
                    <a:pt x="184" y="41"/>
                    <a:pt x="156" y="29"/>
                  </a:cubicBezTo>
                  <a:cubicBezTo>
                    <a:pt x="121" y="10"/>
                    <a:pt x="105" y="0"/>
                    <a:pt x="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7481;p71"/>
            <p:cNvSpPr/>
            <p:nvPr/>
          </p:nvSpPr>
          <p:spPr>
            <a:xfrm>
              <a:off x="7344907" y="1397723"/>
              <a:ext cx="24722" cy="27017"/>
            </a:xfrm>
            <a:custGeom>
              <a:avLst/>
              <a:gdLst/>
              <a:ahLst/>
              <a:cxnLst/>
              <a:rect l="l" t="t" r="r" b="b"/>
              <a:pathLst>
                <a:path w="87" h="95" extrusionOk="0">
                  <a:moveTo>
                    <a:pt x="76" y="3"/>
                  </a:moveTo>
                  <a:cubicBezTo>
                    <a:pt x="74" y="3"/>
                    <a:pt x="46" y="3"/>
                    <a:pt x="42" y="5"/>
                  </a:cubicBezTo>
                  <a:cubicBezTo>
                    <a:pt x="33" y="7"/>
                    <a:pt x="33" y="11"/>
                    <a:pt x="27" y="13"/>
                  </a:cubicBezTo>
                  <a:cubicBezTo>
                    <a:pt x="17" y="15"/>
                    <a:pt x="13" y="17"/>
                    <a:pt x="11" y="25"/>
                  </a:cubicBezTo>
                  <a:cubicBezTo>
                    <a:pt x="7" y="31"/>
                    <a:pt x="1" y="33"/>
                    <a:pt x="3" y="42"/>
                  </a:cubicBezTo>
                  <a:lnTo>
                    <a:pt x="5" y="62"/>
                  </a:lnTo>
                  <a:cubicBezTo>
                    <a:pt x="5" y="74"/>
                    <a:pt x="33" y="74"/>
                    <a:pt x="46" y="78"/>
                  </a:cubicBezTo>
                  <a:cubicBezTo>
                    <a:pt x="54" y="82"/>
                    <a:pt x="74" y="95"/>
                    <a:pt x="82" y="84"/>
                  </a:cubicBezTo>
                  <a:cubicBezTo>
                    <a:pt x="87" y="70"/>
                    <a:pt x="78" y="1"/>
                    <a:pt x="76" y="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7482;p71"/>
            <p:cNvSpPr/>
            <p:nvPr/>
          </p:nvSpPr>
          <p:spPr>
            <a:xfrm>
              <a:off x="7197142" y="1599642"/>
              <a:ext cx="93489" cy="39815"/>
            </a:xfrm>
            <a:custGeom>
              <a:avLst/>
              <a:gdLst/>
              <a:ahLst/>
              <a:cxnLst/>
              <a:rect l="l" t="t" r="r" b="b"/>
              <a:pathLst>
                <a:path w="329" h="140" extrusionOk="0">
                  <a:moveTo>
                    <a:pt x="5" y="11"/>
                  </a:moveTo>
                  <a:cubicBezTo>
                    <a:pt x="5" y="13"/>
                    <a:pt x="1" y="62"/>
                    <a:pt x="5" y="70"/>
                  </a:cubicBezTo>
                  <a:cubicBezTo>
                    <a:pt x="13" y="82"/>
                    <a:pt x="23" y="82"/>
                    <a:pt x="30" y="93"/>
                  </a:cubicBezTo>
                  <a:cubicBezTo>
                    <a:pt x="36" y="111"/>
                    <a:pt x="42" y="121"/>
                    <a:pt x="73" y="123"/>
                  </a:cubicBezTo>
                  <a:cubicBezTo>
                    <a:pt x="93" y="125"/>
                    <a:pt x="101" y="140"/>
                    <a:pt x="126" y="140"/>
                  </a:cubicBezTo>
                  <a:lnTo>
                    <a:pt x="204" y="140"/>
                  </a:lnTo>
                  <a:cubicBezTo>
                    <a:pt x="251" y="140"/>
                    <a:pt x="251" y="95"/>
                    <a:pt x="269" y="72"/>
                  </a:cubicBezTo>
                  <a:cubicBezTo>
                    <a:pt x="279" y="60"/>
                    <a:pt x="328" y="25"/>
                    <a:pt x="291" y="13"/>
                  </a:cubicBezTo>
                  <a:cubicBezTo>
                    <a:pt x="265" y="1"/>
                    <a:pt x="3" y="9"/>
                    <a:pt x="5" y="1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7483;p71"/>
            <p:cNvSpPr/>
            <p:nvPr/>
          </p:nvSpPr>
          <p:spPr>
            <a:xfrm>
              <a:off x="7338087" y="1686381"/>
              <a:ext cx="47739" cy="46072"/>
            </a:xfrm>
            <a:custGeom>
              <a:avLst/>
              <a:gdLst/>
              <a:ahLst/>
              <a:cxnLst/>
              <a:rect l="l" t="t" r="r" b="b"/>
              <a:pathLst>
                <a:path w="168" h="162" extrusionOk="0">
                  <a:moveTo>
                    <a:pt x="168" y="35"/>
                  </a:moveTo>
                  <a:cubicBezTo>
                    <a:pt x="149" y="25"/>
                    <a:pt x="109" y="0"/>
                    <a:pt x="92" y="13"/>
                  </a:cubicBezTo>
                  <a:lnTo>
                    <a:pt x="55" y="41"/>
                  </a:lnTo>
                  <a:cubicBezTo>
                    <a:pt x="37" y="54"/>
                    <a:pt x="0" y="64"/>
                    <a:pt x="4" y="86"/>
                  </a:cubicBezTo>
                  <a:cubicBezTo>
                    <a:pt x="4" y="105"/>
                    <a:pt x="39" y="131"/>
                    <a:pt x="51" y="137"/>
                  </a:cubicBezTo>
                  <a:cubicBezTo>
                    <a:pt x="92" y="162"/>
                    <a:pt x="113" y="127"/>
                    <a:pt x="131" y="107"/>
                  </a:cubicBezTo>
                  <a:cubicBezTo>
                    <a:pt x="149" y="82"/>
                    <a:pt x="168" y="72"/>
                    <a:pt x="168" y="3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7484;p71"/>
            <p:cNvSpPr/>
            <p:nvPr/>
          </p:nvSpPr>
          <p:spPr>
            <a:xfrm>
              <a:off x="7303703" y="1600210"/>
              <a:ext cx="24722" cy="40953"/>
            </a:xfrm>
            <a:custGeom>
              <a:avLst/>
              <a:gdLst/>
              <a:ahLst/>
              <a:cxnLst/>
              <a:rect l="l" t="t" r="r" b="b"/>
              <a:pathLst>
                <a:path w="87" h="144" extrusionOk="0">
                  <a:moveTo>
                    <a:pt x="86" y="7"/>
                  </a:moveTo>
                  <a:cubicBezTo>
                    <a:pt x="82" y="7"/>
                    <a:pt x="56" y="1"/>
                    <a:pt x="49" y="3"/>
                  </a:cubicBezTo>
                  <a:cubicBezTo>
                    <a:pt x="43" y="7"/>
                    <a:pt x="43" y="11"/>
                    <a:pt x="35" y="13"/>
                  </a:cubicBezTo>
                  <a:cubicBezTo>
                    <a:pt x="25" y="17"/>
                    <a:pt x="17" y="19"/>
                    <a:pt x="17" y="31"/>
                  </a:cubicBezTo>
                  <a:cubicBezTo>
                    <a:pt x="15" y="41"/>
                    <a:pt x="7" y="44"/>
                    <a:pt x="7" y="54"/>
                  </a:cubicBezTo>
                  <a:lnTo>
                    <a:pt x="4" y="89"/>
                  </a:lnTo>
                  <a:cubicBezTo>
                    <a:pt x="0" y="109"/>
                    <a:pt x="29" y="111"/>
                    <a:pt x="43" y="119"/>
                  </a:cubicBezTo>
                  <a:cubicBezTo>
                    <a:pt x="49" y="123"/>
                    <a:pt x="68" y="144"/>
                    <a:pt x="78" y="132"/>
                  </a:cubicBezTo>
                  <a:cubicBezTo>
                    <a:pt x="86" y="119"/>
                    <a:pt x="86" y="7"/>
                    <a:pt x="86" y="7"/>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7485;p71"/>
            <p:cNvSpPr/>
            <p:nvPr/>
          </p:nvSpPr>
          <p:spPr>
            <a:xfrm>
              <a:off x="7825711" y="1518305"/>
              <a:ext cx="93205" cy="90437"/>
            </a:xfrm>
            <a:custGeom>
              <a:avLst/>
              <a:gdLst/>
              <a:ahLst/>
              <a:cxnLst/>
              <a:rect l="l" t="t" r="r" b="b"/>
              <a:pathLst>
                <a:path w="328" h="318" extrusionOk="0">
                  <a:moveTo>
                    <a:pt x="328" y="133"/>
                  </a:moveTo>
                  <a:lnTo>
                    <a:pt x="177" y="0"/>
                  </a:lnTo>
                  <a:lnTo>
                    <a:pt x="1" y="88"/>
                  </a:lnTo>
                  <a:lnTo>
                    <a:pt x="84" y="317"/>
                  </a:lnTo>
                  <a:lnTo>
                    <a:pt x="320" y="299"/>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7486;p71"/>
            <p:cNvSpPr/>
            <p:nvPr/>
          </p:nvSpPr>
          <p:spPr>
            <a:xfrm>
              <a:off x="7794453" y="1662492"/>
              <a:ext cx="105993" cy="84749"/>
            </a:xfrm>
            <a:custGeom>
              <a:avLst/>
              <a:gdLst/>
              <a:ahLst/>
              <a:cxnLst/>
              <a:rect l="l" t="t" r="r" b="b"/>
              <a:pathLst>
                <a:path w="373" h="298" extrusionOk="0">
                  <a:moveTo>
                    <a:pt x="372" y="154"/>
                  </a:moveTo>
                  <a:lnTo>
                    <a:pt x="225" y="0"/>
                  </a:lnTo>
                  <a:lnTo>
                    <a:pt x="0" y="41"/>
                  </a:lnTo>
                  <a:lnTo>
                    <a:pt x="49" y="262"/>
                  </a:lnTo>
                  <a:lnTo>
                    <a:pt x="327" y="29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7487;p71"/>
            <p:cNvSpPr/>
            <p:nvPr/>
          </p:nvSpPr>
          <p:spPr>
            <a:xfrm>
              <a:off x="7731085" y="1480481"/>
              <a:ext cx="118212" cy="90437"/>
            </a:xfrm>
            <a:custGeom>
              <a:avLst/>
              <a:gdLst/>
              <a:ahLst/>
              <a:cxnLst/>
              <a:rect l="l" t="t" r="r" b="b"/>
              <a:pathLst>
                <a:path w="416" h="318" extrusionOk="0">
                  <a:moveTo>
                    <a:pt x="45" y="41"/>
                  </a:moveTo>
                  <a:lnTo>
                    <a:pt x="252" y="0"/>
                  </a:lnTo>
                  <a:lnTo>
                    <a:pt x="415" y="160"/>
                  </a:lnTo>
                  <a:lnTo>
                    <a:pt x="252" y="317"/>
                  </a:lnTo>
                  <a:lnTo>
                    <a:pt x="0" y="18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7488;p71"/>
            <p:cNvSpPr/>
            <p:nvPr/>
          </p:nvSpPr>
          <p:spPr>
            <a:xfrm>
              <a:off x="7681072" y="1661355"/>
              <a:ext cx="107129" cy="133949"/>
            </a:xfrm>
            <a:custGeom>
              <a:avLst/>
              <a:gdLst/>
              <a:ahLst/>
              <a:cxnLst/>
              <a:rect l="l" t="t" r="r" b="b"/>
              <a:pathLst>
                <a:path w="377" h="471" extrusionOk="0">
                  <a:moveTo>
                    <a:pt x="192" y="0"/>
                  </a:moveTo>
                  <a:lnTo>
                    <a:pt x="0" y="185"/>
                  </a:lnTo>
                  <a:lnTo>
                    <a:pt x="47" y="471"/>
                  </a:lnTo>
                  <a:lnTo>
                    <a:pt x="330" y="414"/>
                  </a:lnTo>
                  <a:lnTo>
                    <a:pt x="377" y="6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7489;p71"/>
            <p:cNvSpPr/>
            <p:nvPr/>
          </p:nvSpPr>
          <p:spPr>
            <a:xfrm>
              <a:off x="7750124" y="1662492"/>
              <a:ext cx="102583" cy="86455"/>
            </a:xfrm>
            <a:custGeom>
              <a:avLst/>
              <a:gdLst/>
              <a:ahLst/>
              <a:cxnLst/>
              <a:rect l="l" t="t" r="r" b="b"/>
              <a:pathLst>
                <a:path w="361" h="304" extrusionOk="0">
                  <a:moveTo>
                    <a:pt x="213" y="303"/>
                  </a:moveTo>
                  <a:lnTo>
                    <a:pt x="9" y="213"/>
                  </a:lnTo>
                  <a:lnTo>
                    <a:pt x="1" y="13"/>
                  </a:lnTo>
                  <a:lnTo>
                    <a:pt x="258" y="0"/>
                  </a:lnTo>
                  <a:lnTo>
                    <a:pt x="361" y="23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7490;p71"/>
            <p:cNvSpPr/>
            <p:nvPr/>
          </p:nvSpPr>
          <p:spPr>
            <a:xfrm>
              <a:off x="7497218" y="1795019"/>
              <a:ext cx="96899" cy="93565"/>
            </a:xfrm>
            <a:custGeom>
              <a:avLst/>
              <a:gdLst/>
              <a:ahLst/>
              <a:cxnLst/>
              <a:rect l="l" t="t" r="r" b="b"/>
              <a:pathLst>
                <a:path w="341" h="329" extrusionOk="0">
                  <a:moveTo>
                    <a:pt x="142" y="1"/>
                  </a:moveTo>
                  <a:lnTo>
                    <a:pt x="334" y="99"/>
                  </a:lnTo>
                  <a:lnTo>
                    <a:pt x="340" y="316"/>
                  </a:lnTo>
                  <a:lnTo>
                    <a:pt x="99" y="328"/>
                  </a:lnTo>
                  <a:lnTo>
                    <a:pt x="1" y="8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7491;p71"/>
            <p:cNvSpPr/>
            <p:nvPr/>
          </p:nvSpPr>
          <p:spPr>
            <a:xfrm>
              <a:off x="7414811" y="1776534"/>
              <a:ext cx="116507" cy="104372"/>
            </a:xfrm>
            <a:custGeom>
              <a:avLst/>
              <a:gdLst/>
              <a:ahLst/>
              <a:cxnLst/>
              <a:rect l="l" t="t" r="r" b="b"/>
              <a:pathLst>
                <a:path w="410" h="367" extrusionOk="0">
                  <a:moveTo>
                    <a:pt x="25" y="91"/>
                  </a:moveTo>
                  <a:lnTo>
                    <a:pt x="240" y="0"/>
                  </a:lnTo>
                  <a:lnTo>
                    <a:pt x="409" y="170"/>
                  </a:lnTo>
                  <a:lnTo>
                    <a:pt x="266" y="367"/>
                  </a:lnTo>
                  <a:lnTo>
                    <a:pt x="0" y="215"/>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7492;p71"/>
            <p:cNvSpPr/>
            <p:nvPr/>
          </p:nvSpPr>
          <p:spPr>
            <a:xfrm>
              <a:off x="7361104" y="1732168"/>
              <a:ext cx="97468" cy="92428"/>
            </a:xfrm>
            <a:custGeom>
              <a:avLst/>
              <a:gdLst/>
              <a:ahLst/>
              <a:cxnLst/>
              <a:rect l="l" t="t" r="r" b="b"/>
              <a:pathLst>
                <a:path w="343" h="325" extrusionOk="0">
                  <a:moveTo>
                    <a:pt x="142" y="1"/>
                  </a:moveTo>
                  <a:lnTo>
                    <a:pt x="334" y="97"/>
                  </a:lnTo>
                  <a:lnTo>
                    <a:pt x="343" y="314"/>
                  </a:lnTo>
                  <a:lnTo>
                    <a:pt x="111" y="324"/>
                  </a:lnTo>
                  <a:lnTo>
                    <a:pt x="93" y="318"/>
                  </a:lnTo>
                  <a:lnTo>
                    <a:pt x="1" y="79"/>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7493;p71"/>
            <p:cNvSpPr/>
            <p:nvPr/>
          </p:nvSpPr>
          <p:spPr>
            <a:xfrm>
              <a:off x="7322742" y="1759755"/>
              <a:ext cx="87522" cy="68823"/>
            </a:xfrm>
            <a:custGeom>
              <a:avLst/>
              <a:gdLst/>
              <a:ahLst/>
              <a:cxnLst/>
              <a:rect l="l" t="t" r="r" b="b"/>
              <a:pathLst>
                <a:path w="308" h="242" extrusionOk="0">
                  <a:moveTo>
                    <a:pt x="1" y="90"/>
                  </a:moveTo>
                  <a:lnTo>
                    <a:pt x="85" y="0"/>
                  </a:lnTo>
                  <a:lnTo>
                    <a:pt x="308" y="39"/>
                  </a:lnTo>
                  <a:lnTo>
                    <a:pt x="267" y="242"/>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7494;p71"/>
            <p:cNvSpPr/>
            <p:nvPr/>
          </p:nvSpPr>
          <p:spPr>
            <a:xfrm>
              <a:off x="7431008" y="1799854"/>
              <a:ext cx="57685" cy="47494"/>
            </a:xfrm>
            <a:custGeom>
              <a:avLst/>
              <a:gdLst/>
              <a:ahLst/>
              <a:cxnLst/>
              <a:rect l="l" t="t" r="r" b="b"/>
              <a:pathLst>
                <a:path w="203" h="167" extrusionOk="0">
                  <a:moveTo>
                    <a:pt x="84" y="166"/>
                  </a:moveTo>
                  <a:lnTo>
                    <a:pt x="199" y="117"/>
                  </a:lnTo>
                  <a:lnTo>
                    <a:pt x="203" y="9"/>
                  </a:lnTo>
                  <a:lnTo>
                    <a:pt x="60" y="0"/>
                  </a:lnTo>
                  <a:lnTo>
                    <a:pt x="0" y="12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7495;p71"/>
            <p:cNvSpPr/>
            <p:nvPr/>
          </p:nvSpPr>
          <p:spPr>
            <a:xfrm>
              <a:off x="7242040" y="1442657"/>
              <a:ext cx="86385" cy="86740"/>
            </a:xfrm>
            <a:custGeom>
              <a:avLst/>
              <a:gdLst/>
              <a:ahLst/>
              <a:cxnLst/>
              <a:rect l="l" t="t" r="r" b="b"/>
              <a:pathLst>
                <a:path w="304" h="305" extrusionOk="0">
                  <a:moveTo>
                    <a:pt x="303" y="145"/>
                  </a:moveTo>
                  <a:lnTo>
                    <a:pt x="178" y="305"/>
                  </a:lnTo>
                  <a:lnTo>
                    <a:pt x="1" y="266"/>
                  </a:lnTo>
                  <a:lnTo>
                    <a:pt x="50" y="37"/>
                  </a:lnTo>
                  <a:lnTo>
                    <a:pt x="275" y="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7496;p71"/>
            <p:cNvSpPr/>
            <p:nvPr/>
          </p:nvSpPr>
          <p:spPr>
            <a:xfrm>
              <a:off x="7269319" y="1451757"/>
              <a:ext cx="96331" cy="86455"/>
            </a:xfrm>
            <a:custGeom>
              <a:avLst/>
              <a:gdLst/>
              <a:ahLst/>
              <a:cxnLst/>
              <a:rect l="l" t="t" r="r" b="b"/>
              <a:pathLst>
                <a:path w="339" h="304" extrusionOk="0">
                  <a:moveTo>
                    <a:pt x="338" y="152"/>
                  </a:moveTo>
                  <a:lnTo>
                    <a:pt x="201" y="304"/>
                  </a:lnTo>
                  <a:lnTo>
                    <a:pt x="1" y="257"/>
                  </a:lnTo>
                  <a:lnTo>
                    <a:pt x="46" y="30"/>
                  </a:lnTo>
                  <a:lnTo>
                    <a:pt x="3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7497;p71"/>
            <p:cNvSpPr/>
            <p:nvPr/>
          </p:nvSpPr>
          <p:spPr>
            <a:xfrm>
              <a:off x="7269888" y="1427868"/>
              <a:ext cx="78145" cy="95840"/>
            </a:xfrm>
            <a:custGeom>
              <a:avLst/>
              <a:gdLst/>
              <a:ahLst/>
              <a:cxnLst/>
              <a:rect l="l" t="t" r="r" b="b"/>
              <a:pathLst>
                <a:path w="275" h="337" extrusionOk="0">
                  <a:moveTo>
                    <a:pt x="70" y="308"/>
                  </a:moveTo>
                  <a:lnTo>
                    <a:pt x="1" y="142"/>
                  </a:lnTo>
                  <a:lnTo>
                    <a:pt x="111" y="1"/>
                  </a:lnTo>
                  <a:lnTo>
                    <a:pt x="275" y="126"/>
                  </a:lnTo>
                  <a:lnTo>
                    <a:pt x="203" y="33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7498;p71"/>
            <p:cNvSpPr/>
            <p:nvPr/>
          </p:nvSpPr>
          <p:spPr>
            <a:xfrm>
              <a:off x="7315636" y="1371845"/>
              <a:ext cx="92637" cy="78777"/>
            </a:xfrm>
            <a:custGeom>
              <a:avLst/>
              <a:gdLst/>
              <a:ahLst/>
              <a:cxnLst/>
              <a:rect l="l" t="t" r="r" b="b"/>
              <a:pathLst>
                <a:path w="326" h="277" extrusionOk="0">
                  <a:moveTo>
                    <a:pt x="1" y="111"/>
                  </a:moveTo>
                  <a:lnTo>
                    <a:pt x="154" y="0"/>
                  </a:lnTo>
                  <a:lnTo>
                    <a:pt x="326" y="78"/>
                  </a:lnTo>
                  <a:lnTo>
                    <a:pt x="234" y="276"/>
                  </a:lnTo>
                  <a:lnTo>
                    <a:pt x="3" y="25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7499;p71"/>
            <p:cNvSpPr/>
            <p:nvPr/>
          </p:nvSpPr>
          <p:spPr>
            <a:xfrm>
              <a:off x="7486136" y="1429859"/>
              <a:ext cx="53707" cy="87308"/>
            </a:xfrm>
            <a:custGeom>
              <a:avLst/>
              <a:gdLst/>
              <a:ahLst/>
              <a:cxnLst/>
              <a:rect l="l" t="t" r="r" b="b"/>
              <a:pathLst>
                <a:path w="189" h="307" extrusionOk="0">
                  <a:moveTo>
                    <a:pt x="93" y="307"/>
                  </a:moveTo>
                  <a:lnTo>
                    <a:pt x="1" y="211"/>
                  </a:lnTo>
                  <a:lnTo>
                    <a:pt x="31" y="6"/>
                  </a:lnTo>
                  <a:lnTo>
                    <a:pt x="175" y="0"/>
                  </a:lnTo>
                  <a:lnTo>
                    <a:pt x="189" y="235"/>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7500;p71"/>
            <p:cNvSpPr/>
            <p:nvPr/>
          </p:nvSpPr>
          <p:spPr>
            <a:xfrm>
              <a:off x="7347748" y="1438960"/>
              <a:ext cx="88090" cy="81905"/>
            </a:xfrm>
            <a:custGeom>
              <a:avLst/>
              <a:gdLst/>
              <a:ahLst/>
              <a:cxnLst/>
              <a:rect l="l" t="t" r="r" b="b"/>
              <a:pathLst>
                <a:path w="310" h="288" extrusionOk="0">
                  <a:moveTo>
                    <a:pt x="148" y="287"/>
                  </a:moveTo>
                  <a:lnTo>
                    <a:pt x="310" y="181"/>
                  </a:lnTo>
                  <a:lnTo>
                    <a:pt x="271" y="1"/>
                  </a:lnTo>
                  <a:lnTo>
                    <a:pt x="42" y="19"/>
                  </a:lnTo>
                  <a:lnTo>
                    <a:pt x="1" y="238"/>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7501;p71"/>
            <p:cNvSpPr/>
            <p:nvPr/>
          </p:nvSpPr>
          <p:spPr>
            <a:xfrm>
              <a:off x="7492103" y="1297048"/>
              <a:ext cx="92637" cy="89868"/>
            </a:xfrm>
            <a:custGeom>
              <a:avLst/>
              <a:gdLst/>
              <a:ahLst/>
              <a:cxnLst/>
              <a:rect l="l" t="t" r="r" b="b"/>
              <a:pathLst>
                <a:path w="326" h="316" extrusionOk="0">
                  <a:moveTo>
                    <a:pt x="326" y="197"/>
                  </a:moveTo>
                  <a:lnTo>
                    <a:pt x="227" y="21"/>
                  </a:lnTo>
                  <a:lnTo>
                    <a:pt x="15" y="1"/>
                  </a:lnTo>
                  <a:lnTo>
                    <a:pt x="0" y="218"/>
                  </a:lnTo>
                  <a:lnTo>
                    <a:pt x="250" y="316"/>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7502;p71"/>
            <p:cNvSpPr/>
            <p:nvPr/>
          </p:nvSpPr>
          <p:spPr>
            <a:xfrm>
              <a:off x="7585025" y="1334872"/>
              <a:ext cx="101446" cy="95271"/>
            </a:xfrm>
            <a:custGeom>
              <a:avLst/>
              <a:gdLst/>
              <a:ahLst/>
              <a:cxnLst/>
              <a:rect l="l" t="t" r="r" b="b"/>
              <a:pathLst>
                <a:path w="357" h="335" extrusionOk="0">
                  <a:moveTo>
                    <a:pt x="357" y="195"/>
                  </a:moveTo>
                  <a:lnTo>
                    <a:pt x="258" y="21"/>
                  </a:lnTo>
                  <a:lnTo>
                    <a:pt x="46" y="1"/>
                  </a:lnTo>
                  <a:lnTo>
                    <a:pt x="1" y="334"/>
                  </a:lnTo>
                  <a:lnTo>
                    <a:pt x="281" y="31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7503;p71"/>
            <p:cNvSpPr/>
            <p:nvPr/>
          </p:nvSpPr>
          <p:spPr>
            <a:xfrm>
              <a:off x="7127522" y="1473940"/>
              <a:ext cx="85817" cy="110344"/>
            </a:xfrm>
            <a:custGeom>
              <a:avLst/>
              <a:gdLst/>
              <a:ahLst/>
              <a:cxnLst/>
              <a:rect l="l" t="t" r="r" b="b"/>
              <a:pathLst>
                <a:path w="302" h="388" extrusionOk="0">
                  <a:moveTo>
                    <a:pt x="301" y="76"/>
                  </a:moveTo>
                  <a:lnTo>
                    <a:pt x="291" y="277"/>
                  </a:lnTo>
                  <a:lnTo>
                    <a:pt x="105" y="387"/>
                  </a:lnTo>
                  <a:lnTo>
                    <a:pt x="0" y="197"/>
                  </a:lnTo>
                  <a:lnTo>
                    <a:pt x="180" y="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7504;p71"/>
            <p:cNvSpPr/>
            <p:nvPr/>
          </p:nvSpPr>
          <p:spPr>
            <a:xfrm>
              <a:off x="7278128" y="1324918"/>
              <a:ext cx="92069" cy="78208"/>
            </a:xfrm>
            <a:custGeom>
              <a:avLst/>
              <a:gdLst/>
              <a:ahLst/>
              <a:cxnLst/>
              <a:rect l="l" t="t" r="r" b="b"/>
              <a:pathLst>
                <a:path w="324" h="275" extrusionOk="0">
                  <a:moveTo>
                    <a:pt x="0" y="107"/>
                  </a:moveTo>
                  <a:lnTo>
                    <a:pt x="154" y="1"/>
                  </a:lnTo>
                  <a:lnTo>
                    <a:pt x="324" y="79"/>
                  </a:lnTo>
                  <a:lnTo>
                    <a:pt x="232" y="275"/>
                  </a:lnTo>
                  <a:lnTo>
                    <a:pt x="2" y="25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7505;p71"/>
            <p:cNvSpPr/>
            <p:nvPr/>
          </p:nvSpPr>
          <p:spPr>
            <a:xfrm>
              <a:off x="7251417" y="1457161"/>
              <a:ext cx="68767" cy="52613"/>
            </a:xfrm>
            <a:custGeom>
              <a:avLst/>
              <a:gdLst/>
              <a:ahLst/>
              <a:cxnLst/>
              <a:rect l="l" t="t" r="r" b="b"/>
              <a:pathLst>
                <a:path w="242" h="185" extrusionOk="0">
                  <a:moveTo>
                    <a:pt x="242" y="115"/>
                  </a:moveTo>
                  <a:lnTo>
                    <a:pt x="129" y="184"/>
                  </a:lnTo>
                  <a:lnTo>
                    <a:pt x="0" y="125"/>
                  </a:lnTo>
                  <a:lnTo>
                    <a:pt x="66" y="0"/>
                  </a:lnTo>
                  <a:lnTo>
                    <a:pt x="238" y="2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7506;p71"/>
            <p:cNvSpPr/>
            <p:nvPr/>
          </p:nvSpPr>
          <p:spPr>
            <a:xfrm>
              <a:off x="7088023" y="1621255"/>
              <a:ext cx="54275" cy="88730"/>
            </a:xfrm>
            <a:custGeom>
              <a:avLst/>
              <a:gdLst/>
              <a:ahLst/>
              <a:cxnLst/>
              <a:rect l="l" t="t" r="r" b="b"/>
              <a:pathLst>
                <a:path w="191" h="312" extrusionOk="0">
                  <a:moveTo>
                    <a:pt x="96" y="311"/>
                  </a:moveTo>
                  <a:lnTo>
                    <a:pt x="0" y="217"/>
                  </a:lnTo>
                  <a:lnTo>
                    <a:pt x="35" y="12"/>
                  </a:lnTo>
                  <a:lnTo>
                    <a:pt x="178" y="0"/>
                  </a:lnTo>
                  <a:lnTo>
                    <a:pt x="191" y="238"/>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7507;p71"/>
            <p:cNvSpPr/>
            <p:nvPr/>
          </p:nvSpPr>
          <p:spPr>
            <a:xfrm>
              <a:off x="7182649" y="1706573"/>
              <a:ext cx="101446" cy="94703"/>
            </a:xfrm>
            <a:custGeom>
              <a:avLst/>
              <a:gdLst/>
              <a:ahLst/>
              <a:cxnLst/>
              <a:rect l="l" t="t" r="r" b="b"/>
              <a:pathLst>
                <a:path w="357" h="333" extrusionOk="0">
                  <a:moveTo>
                    <a:pt x="357" y="197"/>
                  </a:moveTo>
                  <a:lnTo>
                    <a:pt x="259" y="21"/>
                  </a:lnTo>
                  <a:lnTo>
                    <a:pt x="44" y="1"/>
                  </a:lnTo>
                  <a:lnTo>
                    <a:pt x="1" y="332"/>
                  </a:lnTo>
                  <a:lnTo>
                    <a:pt x="277" y="314"/>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CuadroTexto 3"/>
          <p:cNvSpPr txBox="1"/>
          <p:nvPr/>
        </p:nvSpPr>
        <p:spPr>
          <a:xfrm>
            <a:off x="1666528" y="2005358"/>
            <a:ext cx="4239468" cy="1015663"/>
          </a:xfrm>
          <a:prstGeom prst="rect">
            <a:avLst/>
          </a:prstGeom>
          <a:noFill/>
        </p:spPr>
        <p:txBody>
          <a:bodyPr wrap="square" rtlCol="0">
            <a:spAutoFit/>
          </a:bodyPr>
          <a:lstStyle/>
          <a:p>
            <a:r>
              <a:rPr lang="es-PE" sz="6000" b="1" dirty="0"/>
              <a:t>¡</a:t>
            </a:r>
            <a:r>
              <a:rPr lang="es-PE" sz="6000" b="1" dirty="0" smtClean="0"/>
              <a:t>GRACIAS!</a:t>
            </a:r>
            <a:endParaRPr lang="es-PE" sz="6000" b="1" dirty="0"/>
          </a:p>
        </p:txBody>
      </p:sp>
    </p:spTree>
    <p:extLst>
      <p:ext uri="{BB962C8B-B14F-4D97-AF65-F5344CB8AC3E}">
        <p14:creationId xmlns:p14="http://schemas.microsoft.com/office/powerpoint/2010/main" val="5609961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539"/>
        <p:cNvGrpSpPr/>
        <p:nvPr/>
      </p:nvGrpSpPr>
      <p:grpSpPr>
        <a:xfrm>
          <a:off x="0" y="0"/>
          <a:ext cx="0" cy="0"/>
          <a:chOff x="0" y="0"/>
          <a:chExt cx="0" cy="0"/>
        </a:xfrm>
      </p:grpSpPr>
      <p:sp>
        <p:nvSpPr>
          <p:cNvPr id="4540" name="Google Shape;4540;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r>
              <a:rPr lang="en" b="0" dirty="0"/>
              <a:t>Identificación del Problema:</a:t>
            </a:r>
            <a:endParaRPr lang="en-US" dirty="0"/>
          </a:p>
        </p:txBody>
      </p:sp>
      <p:sp>
        <p:nvSpPr>
          <p:cNvPr id="4541" name="Google Shape;4541;p42"/>
          <p:cNvSpPr txBox="1">
            <a:spLocks noGrp="1"/>
          </p:cNvSpPr>
          <p:nvPr>
            <p:ph type="subTitle" idx="1"/>
          </p:nvPr>
        </p:nvSpPr>
        <p:spPr>
          <a:xfrm>
            <a:off x="1305105" y="1289347"/>
            <a:ext cx="6397350" cy="1865100"/>
          </a:xfrm>
          <a:prstGeom prst="rect">
            <a:avLst/>
          </a:prstGeom>
        </p:spPr>
        <p:txBody>
          <a:bodyPr spcFirstLastPara="1" wrap="square" lIns="91425" tIns="91425" rIns="91425" bIns="91425" anchor="t" anchorCtr="0">
            <a:noAutofit/>
          </a:bodyPr>
          <a:lstStyle/>
          <a:p>
            <a:pPr marL="0" indent="0" algn="just">
              <a:lnSpc>
                <a:spcPct val="114999"/>
              </a:lnSpc>
            </a:pPr>
            <a:r>
              <a:rPr lang="en" sz="1800" b="1" dirty="0"/>
              <a:t>Una de las principales limitaciones en las operaciones subterráneas es la falta de monitoreo en tiempo real de las estructuras de túneles, lo cual impide detectar de forma oportuna posibles deformaciones o desplazamientos. Esta deficiencia aumenta considerablemente el riesgo de derrumbes. A esto se suma la detección ineficiente de la acumulación de dióxido de carbono (CO₂), el cual, en niveles elevados, representa un serio riesgo para la salud de los trabajadores, ya que puede causar asfixia y, en ciertas condiciones, incluso provocar explosiones.</a:t>
            </a:r>
            <a:endParaRPr lang="en-US" sz="1800" b="1" dirty="0"/>
          </a:p>
        </p:txBody>
      </p:sp>
      <p:sp>
        <p:nvSpPr>
          <p:cNvPr id="4543" name="Google Shape;4543;p42"/>
          <p:cNvSpPr/>
          <p:nvPr/>
        </p:nvSpPr>
        <p:spPr>
          <a:xfrm>
            <a:off x="3901894" y="2486798"/>
            <a:ext cx="12249" cy="21132"/>
          </a:xfrm>
          <a:custGeom>
            <a:avLst/>
            <a:gdLst/>
            <a:ahLst/>
            <a:cxnLst/>
            <a:rect l="l" t="t" r="r" b="b"/>
            <a:pathLst>
              <a:path w="91" h="157" extrusionOk="0">
                <a:moveTo>
                  <a:pt x="0" y="0"/>
                </a:moveTo>
                <a:lnTo>
                  <a:pt x="90" y="156"/>
                </a:lnTo>
                <a:cubicBezTo>
                  <a:pt x="61" y="95"/>
                  <a:pt x="34" y="44"/>
                  <a:pt x="0" y="0"/>
                </a:cubicBezTo>
                <a:close/>
              </a:path>
            </a:pathLst>
          </a:custGeom>
          <a:solidFill>
            <a:srgbClr val="5D44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42"/>
          <p:cNvSpPr/>
          <p:nvPr/>
        </p:nvSpPr>
        <p:spPr>
          <a:xfrm>
            <a:off x="8431384" y="1487842"/>
            <a:ext cx="139618" cy="104790"/>
          </a:xfrm>
          <a:custGeom>
            <a:avLst/>
            <a:gdLst/>
            <a:ahLst/>
            <a:cxnLst/>
            <a:rect l="l" t="t" r="r" b="b"/>
            <a:pathLst>
              <a:path w="1375" h="1032" extrusionOk="0">
                <a:moveTo>
                  <a:pt x="413" y="0"/>
                </a:moveTo>
                <a:lnTo>
                  <a:pt x="0" y="1031"/>
                </a:lnTo>
                <a:lnTo>
                  <a:pt x="638" y="1031"/>
                </a:lnTo>
                <a:lnTo>
                  <a:pt x="1375" y="594"/>
                </a:lnTo>
                <a:lnTo>
                  <a:pt x="413" y="0"/>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 name="Google Shape;7474;p71"/>
          <p:cNvGrpSpPr/>
          <p:nvPr/>
        </p:nvGrpSpPr>
        <p:grpSpPr>
          <a:xfrm>
            <a:off x="7508075" y="562000"/>
            <a:ext cx="830894" cy="591536"/>
            <a:chOff x="7088023" y="1297048"/>
            <a:chExt cx="830894" cy="591536"/>
          </a:xfrm>
        </p:grpSpPr>
        <p:sp>
          <p:nvSpPr>
            <p:cNvPr id="7" name="Google Shape;7475;p71"/>
            <p:cNvSpPr/>
            <p:nvPr/>
          </p:nvSpPr>
          <p:spPr>
            <a:xfrm>
              <a:off x="7101379" y="1303020"/>
              <a:ext cx="802475" cy="547740"/>
            </a:xfrm>
            <a:custGeom>
              <a:avLst/>
              <a:gdLst/>
              <a:ahLst/>
              <a:cxnLst/>
              <a:rect l="l" t="t" r="r" b="b"/>
              <a:pathLst>
                <a:path w="2824" h="1926" extrusionOk="0">
                  <a:moveTo>
                    <a:pt x="915" y="88"/>
                  </a:moveTo>
                  <a:cubicBezTo>
                    <a:pt x="694" y="176"/>
                    <a:pt x="749" y="282"/>
                    <a:pt x="545" y="397"/>
                  </a:cubicBezTo>
                  <a:cubicBezTo>
                    <a:pt x="318" y="528"/>
                    <a:pt x="272" y="733"/>
                    <a:pt x="195" y="931"/>
                  </a:cubicBezTo>
                  <a:cubicBezTo>
                    <a:pt x="158" y="1017"/>
                    <a:pt x="54" y="1146"/>
                    <a:pt x="0" y="1246"/>
                  </a:cubicBezTo>
                  <a:lnTo>
                    <a:pt x="1187" y="1925"/>
                  </a:lnTo>
                  <a:cubicBezTo>
                    <a:pt x="1234" y="1923"/>
                    <a:pt x="1279" y="1921"/>
                    <a:pt x="1314" y="1915"/>
                  </a:cubicBezTo>
                  <a:lnTo>
                    <a:pt x="1680" y="1858"/>
                  </a:lnTo>
                  <a:cubicBezTo>
                    <a:pt x="1723" y="1817"/>
                    <a:pt x="1866" y="1772"/>
                    <a:pt x="1926" y="1729"/>
                  </a:cubicBezTo>
                  <a:cubicBezTo>
                    <a:pt x="2036" y="1649"/>
                    <a:pt x="2177" y="1647"/>
                    <a:pt x="2341" y="1592"/>
                  </a:cubicBezTo>
                  <a:cubicBezTo>
                    <a:pt x="2388" y="1575"/>
                    <a:pt x="2433" y="1502"/>
                    <a:pt x="2472" y="1543"/>
                  </a:cubicBezTo>
                  <a:cubicBezTo>
                    <a:pt x="2644" y="1473"/>
                    <a:pt x="2818" y="1383"/>
                    <a:pt x="2818" y="1340"/>
                  </a:cubicBezTo>
                  <a:cubicBezTo>
                    <a:pt x="2824" y="886"/>
                    <a:pt x="2478" y="569"/>
                    <a:pt x="2181" y="293"/>
                  </a:cubicBezTo>
                  <a:cubicBezTo>
                    <a:pt x="2016" y="139"/>
                    <a:pt x="1717" y="80"/>
                    <a:pt x="1498" y="31"/>
                  </a:cubicBezTo>
                  <a:cubicBezTo>
                    <a:pt x="1343" y="0"/>
                    <a:pt x="987" y="59"/>
                    <a:pt x="915" y="8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7476;p71"/>
            <p:cNvSpPr/>
            <p:nvPr/>
          </p:nvSpPr>
          <p:spPr>
            <a:xfrm>
              <a:off x="7101379" y="1317524"/>
              <a:ext cx="449545" cy="533236"/>
            </a:xfrm>
            <a:custGeom>
              <a:avLst/>
              <a:gdLst/>
              <a:ahLst/>
              <a:cxnLst/>
              <a:rect l="l" t="t" r="r" b="b"/>
              <a:pathLst>
                <a:path w="1582" h="1875" extrusionOk="0">
                  <a:moveTo>
                    <a:pt x="915" y="37"/>
                  </a:moveTo>
                  <a:cubicBezTo>
                    <a:pt x="694" y="125"/>
                    <a:pt x="749" y="231"/>
                    <a:pt x="545" y="346"/>
                  </a:cubicBezTo>
                  <a:cubicBezTo>
                    <a:pt x="318" y="477"/>
                    <a:pt x="272" y="682"/>
                    <a:pt x="195" y="880"/>
                  </a:cubicBezTo>
                  <a:cubicBezTo>
                    <a:pt x="158" y="966"/>
                    <a:pt x="54" y="1095"/>
                    <a:pt x="0" y="1195"/>
                  </a:cubicBezTo>
                  <a:lnTo>
                    <a:pt x="1187" y="1874"/>
                  </a:lnTo>
                  <a:cubicBezTo>
                    <a:pt x="1234" y="1872"/>
                    <a:pt x="1279" y="1870"/>
                    <a:pt x="1314" y="1864"/>
                  </a:cubicBezTo>
                  <a:lnTo>
                    <a:pt x="1566" y="1823"/>
                  </a:lnTo>
                  <a:cubicBezTo>
                    <a:pt x="1582" y="1786"/>
                    <a:pt x="1580" y="1737"/>
                    <a:pt x="1551" y="1680"/>
                  </a:cubicBezTo>
                  <a:cubicBezTo>
                    <a:pt x="1508" y="1594"/>
                    <a:pt x="1478" y="1269"/>
                    <a:pt x="1365" y="1277"/>
                  </a:cubicBezTo>
                  <a:cubicBezTo>
                    <a:pt x="1345" y="1271"/>
                    <a:pt x="1351" y="1179"/>
                    <a:pt x="1351" y="1162"/>
                  </a:cubicBezTo>
                  <a:cubicBezTo>
                    <a:pt x="1351" y="1040"/>
                    <a:pt x="1259" y="1195"/>
                    <a:pt x="1146" y="1220"/>
                  </a:cubicBezTo>
                  <a:cubicBezTo>
                    <a:pt x="1079" y="1236"/>
                    <a:pt x="962" y="1244"/>
                    <a:pt x="921" y="1197"/>
                  </a:cubicBezTo>
                  <a:cubicBezTo>
                    <a:pt x="731" y="999"/>
                    <a:pt x="1445" y="990"/>
                    <a:pt x="1353" y="849"/>
                  </a:cubicBezTo>
                  <a:cubicBezTo>
                    <a:pt x="1306" y="780"/>
                    <a:pt x="1173" y="821"/>
                    <a:pt x="1095" y="815"/>
                  </a:cubicBezTo>
                  <a:cubicBezTo>
                    <a:pt x="1095" y="784"/>
                    <a:pt x="1117" y="663"/>
                    <a:pt x="1054" y="665"/>
                  </a:cubicBezTo>
                  <a:cubicBezTo>
                    <a:pt x="987" y="671"/>
                    <a:pt x="813" y="780"/>
                    <a:pt x="856" y="688"/>
                  </a:cubicBezTo>
                  <a:cubicBezTo>
                    <a:pt x="872" y="655"/>
                    <a:pt x="925" y="612"/>
                    <a:pt x="913" y="583"/>
                  </a:cubicBezTo>
                  <a:cubicBezTo>
                    <a:pt x="892" y="540"/>
                    <a:pt x="759" y="606"/>
                    <a:pt x="759" y="522"/>
                  </a:cubicBezTo>
                  <a:cubicBezTo>
                    <a:pt x="790" y="493"/>
                    <a:pt x="917" y="397"/>
                    <a:pt x="856" y="369"/>
                  </a:cubicBezTo>
                  <a:cubicBezTo>
                    <a:pt x="800" y="344"/>
                    <a:pt x="770" y="330"/>
                    <a:pt x="788" y="268"/>
                  </a:cubicBezTo>
                  <a:cubicBezTo>
                    <a:pt x="819" y="164"/>
                    <a:pt x="884" y="37"/>
                    <a:pt x="1050" y="0"/>
                  </a:cubicBezTo>
                  <a:cubicBezTo>
                    <a:pt x="984" y="17"/>
                    <a:pt x="935" y="29"/>
                    <a:pt x="915" y="37"/>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7477;p71"/>
            <p:cNvSpPr/>
            <p:nvPr/>
          </p:nvSpPr>
          <p:spPr>
            <a:xfrm>
              <a:off x="7096832" y="1490150"/>
              <a:ext cx="382767" cy="360041"/>
            </a:xfrm>
            <a:custGeom>
              <a:avLst/>
              <a:gdLst/>
              <a:ahLst/>
              <a:cxnLst/>
              <a:rect l="l" t="t" r="r" b="b"/>
              <a:pathLst>
                <a:path w="1347" h="1266" extrusionOk="0">
                  <a:moveTo>
                    <a:pt x="315" y="1"/>
                  </a:moveTo>
                  <a:cubicBezTo>
                    <a:pt x="272" y="87"/>
                    <a:pt x="243" y="181"/>
                    <a:pt x="209" y="271"/>
                  </a:cubicBezTo>
                  <a:cubicBezTo>
                    <a:pt x="172" y="357"/>
                    <a:pt x="68" y="486"/>
                    <a:pt x="12" y="586"/>
                  </a:cubicBezTo>
                  <a:cubicBezTo>
                    <a:pt x="0" y="969"/>
                    <a:pt x="728" y="1265"/>
                    <a:pt x="1199" y="1265"/>
                  </a:cubicBezTo>
                  <a:cubicBezTo>
                    <a:pt x="1240" y="1263"/>
                    <a:pt x="1279" y="1261"/>
                    <a:pt x="1311" y="1257"/>
                  </a:cubicBezTo>
                  <a:cubicBezTo>
                    <a:pt x="1268" y="1226"/>
                    <a:pt x="1238" y="1200"/>
                    <a:pt x="1256" y="1181"/>
                  </a:cubicBezTo>
                  <a:cubicBezTo>
                    <a:pt x="1346" y="1098"/>
                    <a:pt x="765" y="1214"/>
                    <a:pt x="1025" y="960"/>
                  </a:cubicBezTo>
                  <a:cubicBezTo>
                    <a:pt x="1074" y="915"/>
                    <a:pt x="1209" y="711"/>
                    <a:pt x="1003" y="836"/>
                  </a:cubicBezTo>
                  <a:cubicBezTo>
                    <a:pt x="829" y="940"/>
                    <a:pt x="704" y="868"/>
                    <a:pt x="704" y="729"/>
                  </a:cubicBezTo>
                  <a:cubicBezTo>
                    <a:pt x="704" y="580"/>
                    <a:pt x="516" y="895"/>
                    <a:pt x="516" y="600"/>
                  </a:cubicBezTo>
                  <a:cubicBezTo>
                    <a:pt x="516" y="496"/>
                    <a:pt x="4" y="725"/>
                    <a:pt x="254" y="324"/>
                  </a:cubicBezTo>
                  <a:cubicBezTo>
                    <a:pt x="352" y="167"/>
                    <a:pt x="364" y="240"/>
                    <a:pt x="321" y="107"/>
                  </a:cubicBezTo>
                  <a:cubicBezTo>
                    <a:pt x="311" y="75"/>
                    <a:pt x="311" y="38"/>
                    <a:pt x="3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7478;p71"/>
            <p:cNvSpPr/>
            <p:nvPr/>
          </p:nvSpPr>
          <p:spPr>
            <a:xfrm>
              <a:off x="7503754" y="1559542"/>
              <a:ext cx="141513" cy="108354"/>
            </a:xfrm>
            <a:custGeom>
              <a:avLst/>
              <a:gdLst/>
              <a:ahLst/>
              <a:cxnLst/>
              <a:rect l="l" t="t" r="r" b="b"/>
              <a:pathLst>
                <a:path w="498" h="381" extrusionOk="0">
                  <a:moveTo>
                    <a:pt x="260" y="0"/>
                  </a:moveTo>
                  <a:cubicBezTo>
                    <a:pt x="215" y="56"/>
                    <a:pt x="178" y="86"/>
                    <a:pt x="135" y="125"/>
                  </a:cubicBezTo>
                  <a:cubicBezTo>
                    <a:pt x="98" y="164"/>
                    <a:pt x="47" y="180"/>
                    <a:pt x="27" y="215"/>
                  </a:cubicBezTo>
                  <a:cubicBezTo>
                    <a:pt x="0" y="258"/>
                    <a:pt x="123" y="381"/>
                    <a:pt x="162" y="381"/>
                  </a:cubicBezTo>
                  <a:cubicBezTo>
                    <a:pt x="260" y="381"/>
                    <a:pt x="287" y="330"/>
                    <a:pt x="358" y="307"/>
                  </a:cubicBezTo>
                  <a:cubicBezTo>
                    <a:pt x="387" y="297"/>
                    <a:pt x="469" y="254"/>
                    <a:pt x="481" y="234"/>
                  </a:cubicBezTo>
                  <a:cubicBezTo>
                    <a:pt x="497" y="209"/>
                    <a:pt x="479" y="180"/>
                    <a:pt x="456" y="166"/>
                  </a:cubicBezTo>
                  <a:cubicBezTo>
                    <a:pt x="436" y="154"/>
                    <a:pt x="428" y="144"/>
                    <a:pt x="407" y="125"/>
                  </a:cubicBezTo>
                  <a:cubicBezTo>
                    <a:pt x="375" y="94"/>
                    <a:pt x="375" y="80"/>
                    <a:pt x="358" y="52"/>
                  </a:cubicBezTo>
                  <a:cubicBezTo>
                    <a:pt x="334" y="13"/>
                    <a:pt x="311" y="19"/>
                    <a:pt x="260" y="0"/>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7479;p71"/>
            <p:cNvSpPr/>
            <p:nvPr/>
          </p:nvSpPr>
          <p:spPr>
            <a:xfrm>
              <a:off x="7438681" y="1507214"/>
              <a:ext cx="47171" cy="21614"/>
            </a:xfrm>
            <a:custGeom>
              <a:avLst/>
              <a:gdLst/>
              <a:ahLst/>
              <a:cxnLst/>
              <a:rect l="l" t="t" r="r" b="b"/>
              <a:pathLst>
                <a:path w="166" h="76" extrusionOk="0">
                  <a:moveTo>
                    <a:pt x="61" y="15"/>
                  </a:moveTo>
                  <a:cubicBezTo>
                    <a:pt x="43" y="23"/>
                    <a:pt x="41" y="27"/>
                    <a:pt x="31" y="35"/>
                  </a:cubicBezTo>
                  <a:cubicBezTo>
                    <a:pt x="0" y="60"/>
                    <a:pt x="33" y="49"/>
                    <a:pt x="59" y="66"/>
                  </a:cubicBezTo>
                  <a:cubicBezTo>
                    <a:pt x="70" y="70"/>
                    <a:pt x="76" y="72"/>
                    <a:pt x="90" y="72"/>
                  </a:cubicBezTo>
                  <a:cubicBezTo>
                    <a:pt x="102" y="72"/>
                    <a:pt x="106" y="76"/>
                    <a:pt x="113" y="70"/>
                  </a:cubicBezTo>
                  <a:cubicBezTo>
                    <a:pt x="115" y="68"/>
                    <a:pt x="121" y="68"/>
                    <a:pt x="123" y="68"/>
                  </a:cubicBezTo>
                  <a:cubicBezTo>
                    <a:pt x="125" y="64"/>
                    <a:pt x="125" y="60"/>
                    <a:pt x="127" y="58"/>
                  </a:cubicBezTo>
                  <a:cubicBezTo>
                    <a:pt x="137" y="47"/>
                    <a:pt x="143" y="39"/>
                    <a:pt x="149" y="27"/>
                  </a:cubicBezTo>
                  <a:cubicBezTo>
                    <a:pt x="153" y="23"/>
                    <a:pt x="166" y="8"/>
                    <a:pt x="160" y="6"/>
                  </a:cubicBezTo>
                  <a:cubicBezTo>
                    <a:pt x="153" y="0"/>
                    <a:pt x="115" y="2"/>
                    <a:pt x="104" y="2"/>
                  </a:cubicBezTo>
                  <a:cubicBezTo>
                    <a:pt x="94" y="2"/>
                    <a:pt x="86" y="2"/>
                    <a:pt x="82" y="6"/>
                  </a:cubicBezTo>
                  <a:cubicBezTo>
                    <a:pt x="70" y="8"/>
                    <a:pt x="57" y="15"/>
                    <a:pt x="61" y="15"/>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7480;p71"/>
            <p:cNvSpPr/>
            <p:nvPr/>
          </p:nvSpPr>
          <p:spPr>
            <a:xfrm>
              <a:off x="7352011" y="1430997"/>
              <a:ext cx="66494" cy="32705"/>
            </a:xfrm>
            <a:custGeom>
              <a:avLst/>
              <a:gdLst/>
              <a:ahLst/>
              <a:cxnLst/>
              <a:rect l="l" t="t" r="r" b="b"/>
              <a:pathLst>
                <a:path w="234" h="115" extrusionOk="0">
                  <a:moveTo>
                    <a:pt x="53" y="0"/>
                  </a:moveTo>
                  <a:cubicBezTo>
                    <a:pt x="41" y="12"/>
                    <a:pt x="0" y="39"/>
                    <a:pt x="19" y="51"/>
                  </a:cubicBezTo>
                  <a:lnTo>
                    <a:pt x="60" y="80"/>
                  </a:lnTo>
                  <a:cubicBezTo>
                    <a:pt x="78" y="92"/>
                    <a:pt x="92" y="115"/>
                    <a:pt x="125" y="115"/>
                  </a:cubicBezTo>
                  <a:cubicBezTo>
                    <a:pt x="152" y="115"/>
                    <a:pt x="190" y="92"/>
                    <a:pt x="201" y="82"/>
                  </a:cubicBezTo>
                  <a:cubicBezTo>
                    <a:pt x="233" y="53"/>
                    <a:pt x="184" y="41"/>
                    <a:pt x="156" y="29"/>
                  </a:cubicBezTo>
                  <a:cubicBezTo>
                    <a:pt x="121" y="10"/>
                    <a:pt x="105" y="0"/>
                    <a:pt x="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7481;p71"/>
            <p:cNvSpPr/>
            <p:nvPr/>
          </p:nvSpPr>
          <p:spPr>
            <a:xfrm>
              <a:off x="7344907" y="1397723"/>
              <a:ext cx="24722" cy="27017"/>
            </a:xfrm>
            <a:custGeom>
              <a:avLst/>
              <a:gdLst/>
              <a:ahLst/>
              <a:cxnLst/>
              <a:rect l="l" t="t" r="r" b="b"/>
              <a:pathLst>
                <a:path w="87" h="95" extrusionOk="0">
                  <a:moveTo>
                    <a:pt x="76" y="3"/>
                  </a:moveTo>
                  <a:cubicBezTo>
                    <a:pt x="74" y="3"/>
                    <a:pt x="46" y="3"/>
                    <a:pt x="42" y="5"/>
                  </a:cubicBezTo>
                  <a:cubicBezTo>
                    <a:pt x="33" y="7"/>
                    <a:pt x="33" y="11"/>
                    <a:pt x="27" y="13"/>
                  </a:cubicBezTo>
                  <a:cubicBezTo>
                    <a:pt x="17" y="15"/>
                    <a:pt x="13" y="17"/>
                    <a:pt x="11" y="25"/>
                  </a:cubicBezTo>
                  <a:cubicBezTo>
                    <a:pt x="7" y="31"/>
                    <a:pt x="1" y="33"/>
                    <a:pt x="3" y="42"/>
                  </a:cubicBezTo>
                  <a:lnTo>
                    <a:pt x="5" y="62"/>
                  </a:lnTo>
                  <a:cubicBezTo>
                    <a:pt x="5" y="74"/>
                    <a:pt x="33" y="74"/>
                    <a:pt x="46" y="78"/>
                  </a:cubicBezTo>
                  <a:cubicBezTo>
                    <a:pt x="54" y="82"/>
                    <a:pt x="74" y="95"/>
                    <a:pt x="82" y="84"/>
                  </a:cubicBezTo>
                  <a:cubicBezTo>
                    <a:pt x="87" y="70"/>
                    <a:pt x="78" y="1"/>
                    <a:pt x="76" y="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7482;p71"/>
            <p:cNvSpPr/>
            <p:nvPr/>
          </p:nvSpPr>
          <p:spPr>
            <a:xfrm>
              <a:off x="7197142" y="1599642"/>
              <a:ext cx="93489" cy="39815"/>
            </a:xfrm>
            <a:custGeom>
              <a:avLst/>
              <a:gdLst/>
              <a:ahLst/>
              <a:cxnLst/>
              <a:rect l="l" t="t" r="r" b="b"/>
              <a:pathLst>
                <a:path w="329" h="140" extrusionOk="0">
                  <a:moveTo>
                    <a:pt x="5" y="11"/>
                  </a:moveTo>
                  <a:cubicBezTo>
                    <a:pt x="5" y="13"/>
                    <a:pt x="1" y="62"/>
                    <a:pt x="5" y="70"/>
                  </a:cubicBezTo>
                  <a:cubicBezTo>
                    <a:pt x="13" y="82"/>
                    <a:pt x="23" y="82"/>
                    <a:pt x="30" y="93"/>
                  </a:cubicBezTo>
                  <a:cubicBezTo>
                    <a:pt x="36" y="111"/>
                    <a:pt x="42" y="121"/>
                    <a:pt x="73" y="123"/>
                  </a:cubicBezTo>
                  <a:cubicBezTo>
                    <a:pt x="93" y="125"/>
                    <a:pt x="101" y="140"/>
                    <a:pt x="126" y="140"/>
                  </a:cubicBezTo>
                  <a:lnTo>
                    <a:pt x="204" y="140"/>
                  </a:lnTo>
                  <a:cubicBezTo>
                    <a:pt x="251" y="140"/>
                    <a:pt x="251" y="95"/>
                    <a:pt x="269" y="72"/>
                  </a:cubicBezTo>
                  <a:cubicBezTo>
                    <a:pt x="279" y="60"/>
                    <a:pt x="328" y="25"/>
                    <a:pt x="291" y="13"/>
                  </a:cubicBezTo>
                  <a:cubicBezTo>
                    <a:pt x="265" y="1"/>
                    <a:pt x="3" y="9"/>
                    <a:pt x="5" y="1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7483;p71"/>
            <p:cNvSpPr/>
            <p:nvPr/>
          </p:nvSpPr>
          <p:spPr>
            <a:xfrm>
              <a:off x="7338087" y="1686381"/>
              <a:ext cx="47739" cy="46072"/>
            </a:xfrm>
            <a:custGeom>
              <a:avLst/>
              <a:gdLst/>
              <a:ahLst/>
              <a:cxnLst/>
              <a:rect l="l" t="t" r="r" b="b"/>
              <a:pathLst>
                <a:path w="168" h="162" extrusionOk="0">
                  <a:moveTo>
                    <a:pt x="168" y="35"/>
                  </a:moveTo>
                  <a:cubicBezTo>
                    <a:pt x="149" y="25"/>
                    <a:pt x="109" y="0"/>
                    <a:pt x="92" y="13"/>
                  </a:cubicBezTo>
                  <a:lnTo>
                    <a:pt x="55" y="41"/>
                  </a:lnTo>
                  <a:cubicBezTo>
                    <a:pt x="37" y="54"/>
                    <a:pt x="0" y="64"/>
                    <a:pt x="4" y="86"/>
                  </a:cubicBezTo>
                  <a:cubicBezTo>
                    <a:pt x="4" y="105"/>
                    <a:pt x="39" y="131"/>
                    <a:pt x="51" y="137"/>
                  </a:cubicBezTo>
                  <a:cubicBezTo>
                    <a:pt x="92" y="162"/>
                    <a:pt x="113" y="127"/>
                    <a:pt x="131" y="107"/>
                  </a:cubicBezTo>
                  <a:cubicBezTo>
                    <a:pt x="149" y="82"/>
                    <a:pt x="168" y="72"/>
                    <a:pt x="168" y="3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7484;p71"/>
            <p:cNvSpPr/>
            <p:nvPr/>
          </p:nvSpPr>
          <p:spPr>
            <a:xfrm>
              <a:off x="7303703" y="1600210"/>
              <a:ext cx="24722" cy="40953"/>
            </a:xfrm>
            <a:custGeom>
              <a:avLst/>
              <a:gdLst/>
              <a:ahLst/>
              <a:cxnLst/>
              <a:rect l="l" t="t" r="r" b="b"/>
              <a:pathLst>
                <a:path w="87" h="144" extrusionOk="0">
                  <a:moveTo>
                    <a:pt x="86" y="7"/>
                  </a:moveTo>
                  <a:cubicBezTo>
                    <a:pt x="82" y="7"/>
                    <a:pt x="56" y="1"/>
                    <a:pt x="49" y="3"/>
                  </a:cubicBezTo>
                  <a:cubicBezTo>
                    <a:pt x="43" y="7"/>
                    <a:pt x="43" y="11"/>
                    <a:pt x="35" y="13"/>
                  </a:cubicBezTo>
                  <a:cubicBezTo>
                    <a:pt x="25" y="17"/>
                    <a:pt x="17" y="19"/>
                    <a:pt x="17" y="31"/>
                  </a:cubicBezTo>
                  <a:cubicBezTo>
                    <a:pt x="15" y="41"/>
                    <a:pt x="7" y="44"/>
                    <a:pt x="7" y="54"/>
                  </a:cubicBezTo>
                  <a:lnTo>
                    <a:pt x="4" y="89"/>
                  </a:lnTo>
                  <a:cubicBezTo>
                    <a:pt x="0" y="109"/>
                    <a:pt x="29" y="111"/>
                    <a:pt x="43" y="119"/>
                  </a:cubicBezTo>
                  <a:cubicBezTo>
                    <a:pt x="49" y="123"/>
                    <a:pt x="68" y="144"/>
                    <a:pt x="78" y="132"/>
                  </a:cubicBezTo>
                  <a:cubicBezTo>
                    <a:pt x="86" y="119"/>
                    <a:pt x="86" y="7"/>
                    <a:pt x="86" y="7"/>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7485;p71"/>
            <p:cNvSpPr/>
            <p:nvPr/>
          </p:nvSpPr>
          <p:spPr>
            <a:xfrm>
              <a:off x="7825711" y="1518305"/>
              <a:ext cx="93205" cy="90437"/>
            </a:xfrm>
            <a:custGeom>
              <a:avLst/>
              <a:gdLst/>
              <a:ahLst/>
              <a:cxnLst/>
              <a:rect l="l" t="t" r="r" b="b"/>
              <a:pathLst>
                <a:path w="328" h="318" extrusionOk="0">
                  <a:moveTo>
                    <a:pt x="328" y="133"/>
                  </a:moveTo>
                  <a:lnTo>
                    <a:pt x="177" y="0"/>
                  </a:lnTo>
                  <a:lnTo>
                    <a:pt x="1" y="88"/>
                  </a:lnTo>
                  <a:lnTo>
                    <a:pt x="84" y="317"/>
                  </a:lnTo>
                  <a:lnTo>
                    <a:pt x="320" y="299"/>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7486;p71"/>
            <p:cNvSpPr/>
            <p:nvPr/>
          </p:nvSpPr>
          <p:spPr>
            <a:xfrm>
              <a:off x="7794453" y="1662492"/>
              <a:ext cx="105993" cy="84749"/>
            </a:xfrm>
            <a:custGeom>
              <a:avLst/>
              <a:gdLst/>
              <a:ahLst/>
              <a:cxnLst/>
              <a:rect l="l" t="t" r="r" b="b"/>
              <a:pathLst>
                <a:path w="373" h="298" extrusionOk="0">
                  <a:moveTo>
                    <a:pt x="372" y="154"/>
                  </a:moveTo>
                  <a:lnTo>
                    <a:pt x="225" y="0"/>
                  </a:lnTo>
                  <a:lnTo>
                    <a:pt x="0" y="41"/>
                  </a:lnTo>
                  <a:lnTo>
                    <a:pt x="49" y="262"/>
                  </a:lnTo>
                  <a:lnTo>
                    <a:pt x="327" y="29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7487;p71"/>
            <p:cNvSpPr/>
            <p:nvPr/>
          </p:nvSpPr>
          <p:spPr>
            <a:xfrm>
              <a:off x="7731085" y="1480481"/>
              <a:ext cx="118212" cy="90437"/>
            </a:xfrm>
            <a:custGeom>
              <a:avLst/>
              <a:gdLst/>
              <a:ahLst/>
              <a:cxnLst/>
              <a:rect l="l" t="t" r="r" b="b"/>
              <a:pathLst>
                <a:path w="416" h="318" extrusionOk="0">
                  <a:moveTo>
                    <a:pt x="45" y="41"/>
                  </a:moveTo>
                  <a:lnTo>
                    <a:pt x="252" y="0"/>
                  </a:lnTo>
                  <a:lnTo>
                    <a:pt x="415" y="160"/>
                  </a:lnTo>
                  <a:lnTo>
                    <a:pt x="252" y="317"/>
                  </a:lnTo>
                  <a:lnTo>
                    <a:pt x="0" y="18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7488;p71"/>
            <p:cNvSpPr/>
            <p:nvPr/>
          </p:nvSpPr>
          <p:spPr>
            <a:xfrm>
              <a:off x="7681072" y="1661355"/>
              <a:ext cx="107129" cy="133949"/>
            </a:xfrm>
            <a:custGeom>
              <a:avLst/>
              <a:gdLst/>
              <a:ahLst/>
              <a:cxnLst/>
              <a:rect l="l" t="t" r="r" b="b"/>
              <a:pathLst>
                <a:path w="377" h="471" extrusionOk="0">
                  <a:moveTo>
                    <a:pt x="192" y="0"/>
                  </a:moveTo>
                  <a:lnTo>
                    <a:pt x="0" y="185"/>
                  </a:lnTo>
                  <a:lnTo>
                    <a:pt x="47" y="471"/>
                  </a:lnTo>
                  <a:lnTo>
                    <a:pt x="330" y="414"/>
                  </a:lnTo>
                  <a:lnTo>
                    <a:pt x="377" y="6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7489;p71"/>
            <p:cNvSpPr/>
            <p:nvPr/>
          </p:nvSpPr>
          <p:spPr>
            <a:xfrm>
              <a:off x="7750124" y="1662492"/>
              <a:ext cx="102583" cy="86455"/>
            </a:xfrm>
            <a:custGeom>
              <a:avLst/>
              <a:gdLst/>
              <a:ahLst/>
              <a:cxnLst/>
              <a:rect l="l" t="t" r="r" b="b"/>
              <a:pathLst>
                <a:path w="361" h="304" extrusionOk="0">
                  <a:moveTo>
                    <a:pt x="213" y="303"/>
                  </a:moveTo>
                  <a:lnTo>
                    <a:pt x="9" y="213"/>
                  </a:lnTo>
                  <a:lnTo>
                    <a:pt x="1" y="13"/>
                  </a:lnTo>
                  <a:lnTo>
                    <a:pt x="258" y="0"/>
                  </a:lnTo>
                  <a:lnTo>
                    <a:pt x="361" y="23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7490;p71"/>
            <p:cNvSpPr/>
            <p:nvPr/>
          </p:nvSpPr>
          <p:spPr>
            <a:xfrm>
              <a:off x="7497218" y="1795019"/>
              <a:ext cx="96899" cy="93565"/>
            </a:xfrm>
            <a:custGeom>
              <a:avLst/>
              <a:gdLst/>
              <a:ahLst/>
              <a:cxnLst/>
              <a:rect l="l" t="t" r="r" b="b"/>
              <a:pathLst>
                <a:path w="341" h="329" extrusionOk="0">
                  <a:moveTo>
                    <a:pt x="142" y="1"/>
                  </a:moveTo>
                  <a:lnTo>
                    <a:pt x="334" y="99"/>
                  </a:lnTo>
                  <a:lnTo>
                    <a:pt x="340" y="316"/>
                  </a:lnTo>
                  <a:lnTo>
                    <a:pt x="99" y="328"/>
                  </a:lnTo>
                  <a:lnTo>
                    <a:pt x="1" y="8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7491;p71"/>
            <p:cNvSpPr/>
            <p:nvPr/>
          </p:nvSpPr>
          <p:spPr>
            <a:xfrm>
              <a:off x="7414811" y="1776534"/>
              <a:ext cx="116507" cy="104372"/>
            </a:xfrm>
            <a:custGeom>
              <a:avLst/>
              <a:gdLst/>
              <a:ahLst/>
              <a:cxnLst/>
              <a:rect l="l" t="t" r="r" b="b"/>
              <a:pathLst>
                <a:path w="410" h="367" extrusionOk="0">
                  <a:moveTo>
                    <a:pt x="25" y="91"/>
                  </a:moveTo>
                  <a:lnTo>
                    <a:pt x="240" y="0"/>
                  </a:lnTo>
                  <a:lnTo>
                    <a:pt x="409" y="170"/>
                  </a:lnTo>
                  <a:lnTo>
                    <a:pt x="266" y="367"/>
                  </a:lnTo>
                  <a:lnTo>
                    <a:pt x="0" y="215"/>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7492;p71"/>
            <p:cNvSpPr/>
            <p:nvPr/>
          </p:nvSpPr>
          <p:spPr>
            <a:xfrm>
              <a:off x="7361104" y="1732168"/>
              <a:ext cx="97468" cy="92428"/>
            </a:xfrm>
            <a:custGeom>
              <a:avLst/>
              <a:gdLst/>
              <a:ahLst/>
              <a:cxnLst/>
              <a:rect l="l" t="t" r="r" b="b"/>
              <a:pathLst>
                <a:path w="343" h="325" extrusionOk="0">
                  <a:moveTo>
                    <a:pt x="142" y="1"/>
                  </a:moveTo>
                  <a:lnTo>
                    <a:pt x="334" y="97"/>
                  </a:lnTo>
                  <a:lnTo>
                    <a:pt x="343" y="314"/>
                  </a:lnTo>
                  <a:lnTo>
                    <a:pt x="111" y="324"/>
                  </a:lnTo>
                  <a:lnTo>
                    <a:pt x="93" y="318"/>
                  </a:lnTo>
                  <a:lnTo>
                    <a:pt x="1" y="79"/>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7493;p71"/>
            <p:cNvSpPr/>
            <p:nvPr/>
          </p:nvSpPr>
          <p:spPr>
            <a:xfrm>
              <a:off x="7322742" y="1759755"/>
              <a:ext cx="87522" cy="68823"/>
            </a:xfrm>
            <a:custGeom>
              <a:avLst/>
              <a:gdLst/>
              <a:ahLst/>
              <a:cxnLst/>
              <a:rect l="l" t="t" r="r" b="b"/>
              <a:pathLst>
                <a:path w="308" h="242" extrusionOk="0">
                  <a:moveTo>
                    <a:pt x="1" y="90"/>
                  </a:moveTo>
                  <a:lnTo>
                    <a:pt x="85" y="0"/>
                  </a:lnTo>
                  <a:lnTo>
                    <a:pt x="308" y="39"/>
                  </a:lnTo>
                  <a:lnTo>
                    <a:pt x="267" y="242"/>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7494;p71"/>
            <p:cNvSpPr/>
            <p:nvPr/>
          </p:nvSpPr>
          <p:spPr>
            <a:xfrm>
              <a:off x="7431008" y="1799854"/>
              <a:ext cx="57685" cy="47494"/>
            </a:xfrm>
            <a:custGeom>
              <a:avLst/>
              <a:gdLst/>
              <a:ahLst/>
              <a:cxnLst/>
              <a:rect l="l" t="t" r="r" b="b"/>
              <a:pathLst>
                <a:path w="203" h="167" extrusionOk="0">
                  <a:moveTo>
                    <a:pt x="84" y="166"/>
                  </a:moveTo>
                  <a:lnTo>
                    <a:pt x="199" y="117"/>
                  </a:lnTo>
                  <a:lnTo>
                    <a:pt x="203" y="9"/>
                  </a:lnTo>
                  <a:lnTo>
                    <a:pt x="60" y="0"/>
                  </a:lnTo>
                  <a:lnTo>
                    <a:pt x="0" y="12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7495;p71"/>
            <p:cNvSpPr/>
            <p:nvPr/>
          </p:nvSpPr>
          <p:spPr>
            <a:xfrm>
              <a:off x="7242040" y="1442657"/>
              <a:ext cx="86385" cy="86740"/>
            </a:xfrm>
            <a:custGeom>
              <a:avLst/>
              <a:gdLst/>
              <a:ahLst/>
              <a:cxnLst/>
              <a:rect l="l" t="t" r="r" b="b"/>
              <a:pathLst>
                <a:path w="304" h="305" extrusionOk="0">
                  <a:moveTo>
                    <a:pt x="303" y="145"/>
                  </a:moveTo>
                  <a:lnTo>
                    <a:pt x="178" y="305"/>
                  </a:lnTo>
                  <a:lnTo>
                    <a:pt x="1" y="266"/>
                  </a:lnTo>
                  <a:lnTo>
                    <a:pt x="50" y="37"/>
                  </a:lnTo>
                  <a:lnTo>
                    <a:pt x="275" y="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7496;p71"/>
            <p:cNvSpPr/>
            <p:nvPr/>
          </p:nvSpPr>
          <p:spPr>
            <a:xfrm>
              <a:off x="7269319" y="1451757"/>
              <a:ext cx="96331" cy="86455"/>
            </a:xfrm>
            <a:custGeom>
              <a:avLst/>
              <a:gdLst/>
              <a:ahLst/>
              <a:cxnLst/>
              <a:rect l="l" t="t" r="r" b="b"/>
              <a:pathLst>
                <a:path w="339" h="304" extrusionOk="0">
                  <a:moveTo>
                    <a:pt x="338" y="152"/>
                  </a:moveTo>
                  <a:lnTo>
                    <a:pt x="201" y="304"/>
                  </a:lnTo>
                  <a:lnTo>
                    <a:pt x="1" y="257"/>
                  </a:lnTo>
                  <a:lnTo>
                    <a:pt x="46" y="30"/>
                  </a:lnTo>
                  <a:lnTo>
                    <a:pt x="3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7497;p71"/>
            <p:cNvSpPr/>
            <p:nvPr/>
          </p:nvSpPr>
          <p:spPr>
            <a:xfrm>
              <a:off x="7269888" y="1427868"/>
              <a:ext cx="78145" cy="95840"/>
            </a:xfrm>
            <a:custGeom>
              <a:avLst/>
              <a:gdLst/>
              <a:ahLst/>
              <a:cxnLst/>
              <a:rect l="l" t="t" r="r" b="b"/>
              <a:pathLst>
                <a:path w="275" h="337" extrusionOk="0">
                  <a:moveTo>
                    <a:pt x="70" y="308"/>
                  </a:moveTo>
                  <a:lnTo>
                    <a:pt x="1" y="142"/>
                  </a:lnTo>
                  <a:lnTo>
                    <a:pt x="111" y="1"/>
                  </a:lnTo>
                  <a:lnTo>
                    <a:pt x="275" y="126"/>
                  </a:lnTo>
                  <a:lnTo>
                    <a:pt x="203" y="33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7498;p71"/>
            <p:cNvSpPr/>
            <p:nvPr/>
          </p:nvSpPr>
          <p:spPr>
            <a:xfrm>
              <a:off x="7315636" y="1371845"/>
              <a:ext cx="92637" cy="78777"/>
            </a:xfrm>
            <a:custGeom>
              <a:avLst/>
              <a:gdLst/>
              <a:ahLst/>
              <a:cxnLst/>
              <a:rect l="l" t="t" r="r" b="b"/>
              <a:pathLst>
                <a:path w="326" h="277" extrusionOk="0">
                  <a:moveTo>
                    <a:pt x="1" y="111"/>
                  </a:moveTo>
                  <a:lnTo>
                    <a:pt x="154" y="0"/>
                  </a:lnTo>
                  <a:lnTo>
                    <a:pt x="326" y="78"/>
                  </a:lnTo>
                  <a:lnTo>
                    <a:pt x="234" y="276"/>
                  </a:lnTo>
                  <a:lnTo>
                    <a:pt x="3" y="25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7499;p71"/>
            <p:cNvSpPr/>
            <p:nvPr/>
          </p:nvSpPr>
          <p:spPr>
            <a:xfrm>
              <a:off x="7486136" y="1429859"/>
              <a:ext cx="53707" cy="87308"/>
            </a:xfrm>
            <a:custGeom>
              <a:avLst/>
              <a:gdLst/>
              <a:ahLst/>
              <a:cxnLst/>
              <a:rect l="l" t="t" r="r" b="b"/>
              <a:pathLst>
                <a:path w="189" h="307" extrusionOk="0">
                  <a:moveTo>
                    <a:pt x="93" y="307"/>
                  </a:moveTo>
                  <a:lnTo>
                    <a:pt x="1" y="211"/>
                  </a:lnTo>
                  <a:lnTo>
                    <a:pt x="31" y="6"/>
                  </a:lnTo>
                  <a:lnTo>
                    <a:pt x="175" y="0"/>
                  </a:lnTo>
                  <a:lnTo>
                    <a:pt x="189" y="235"/>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7500;p71"/>
            <p:cNvSpPr/>
            <p:nvPr/>
          </p:nvSpPr>
          <p:spPr>
            <a:xfrm>
              <a:off x="7347748" y="1438960"/>
              <a:ext cx="88090" cy="81905"/>
            </a:xfrm>
            <a:custGeom>
              <a:avLst/>
              <a:gdLst/>
              <a:ahLst/>
              <a:cxnLst/>
              <a:rect l="l" t="t" r="r" b="b"/>
              <a:pathLst>
                <a:path w="310" h="288" extrusionOk="0">
                  <a:moveTo>
                    <a:pt x="148" y="287"/>
                  </a:moveTo>
                  <a:lnTo>
                    <a:pt x="310" y="181"/>
                  </a:lnTo>
                  <a:lnTo>
                    <a:pt x="271" y="1"/>
                  </a:lnTo>
                  <a:lnTo>
                    <a:pt x="42" y="19"/>
                  </a:lnTo>
                  <a:lnTo>
                    <a:pt x="1" y="238"/>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7501;p71"/>
            <p:cNvSpPr/>
            <p:nvPr/>
          </p:nvSpPr>
          <p:spPr>
            <a:xfrm>
              <a:off x="7492103" y="1297048"/>
              <a:ext cx="92637" cy="89868"/>
            </a:xfrm>
            <a:custGeom>
              <a:avLst/>
              <a:gdLst/>
              <a:ahLst/>
              <a:cxnLst/>
              <a:rect l="l" t="t" r="r" b="b"/>
              <a:pathLst>
                <a:path w="326" h="316" extrusionOk="0">
                  <a:moveTo>
                    <a:pt x="326" y="197"/>
                  </a:moveTo>
                  <a:lnTo>
                    <a:pt x="227" y="21"/>
                  </a:lnTo>
                  <a:lnTo>
                    <a:pt x="15" y="1"/>
                  </a:lnTo>
                  <a:lnTo>
                    <a:pt x="0" y="218"/>
                  </a:lnTo>
                  <a:lnTo>
                    <a:pt x="250" y="316"/>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7502;p71"/>
            <p:cNvSpPr/>
            <p:nvPr/>
          </p:nvSpPr>
          <p:spPr>
            <a:xfrm>
              <a:off x="7585025" y="1334872"/>
              <a:ext cx="101446" cy="95271"/>
            </a:xfrm>
            <a:custGeom>
              <a:avLst/>
              <a:gdLst/>
              <a:ahLst/>
              <a:cxnLst/>
              <a:rect l="l" t="t" r="r" b="b"/>
              <a:pathLst>
                <a:path w="357" h="335" extrusionOk="0">
                  <a:moveTo>
                    <a:pt x="357" y="195"/>
                  </a:moveTo>
                  <a:lnTo>
                    <a:pt x="258" y="21"/>
                  </a:lnTo>
                  <a:lnTo>
                    <a:pt x="46" y="1"/>
                  </a:lnTo>
                  <a:lnTo>
                    <a:pt x="1" y="334"/>
                  </a:lnTo>
                  <a:lnTo>
                    <a:pt x="281" y="31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7503;p71"/>
            <p:cNvSpPr/>
            <p:nvPr/>
          </p:nvSpPr>
          <p:spPr>
            <a:xfrm>
              <a:off x="7127522" y="1473940"/>
              <a:ext cx="85817" cy="110344"/>
            </a:xfrm>
            <a:custGeom>
              <a:avLst/>
              <a:gdLst/>
              <a:ahLst/>
              <a:cxnLst/>
              <a:rect l="l" t="t" r="r" b="b"/>
              <a:pathLst>
                <a:path w="302" h="388" extrusionOk="0">
                  <a:moveTo>
                    <a:pt x="301" y="76"/>
                  </a:moveTo>
                  <a:lnTo>
                    <a:pt x="291" y="277"/>
                  </a:lnTo>
                  <a:lnTo>
                    <a:pt x="105" y="387"/>
                  </a:lnTo>
                  <a:lnTo>
                    <a:pt x="0" y="197"/>
                  </a:lnTo>
                  <a:lnTo>
                    <a:pt x="180" y="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7504;p71"/>
            <p:cNvSpPr/>
            <p:nvPr/>
          </p:nvSpPr>
          <p:spPr>
            <a:xfrm>
              <a:off x="7278128" y="1324918"/>
              <a:ext cx="92069" cy="78208"/>
            </a:xfrm>
            <a:custGeom>
              <a:avLst/>
              <a:gdLst/>
              <a:ahLst/>
              <a:cxnLst/>
              <a:rect l="l" t="t" r="r" b="b"/>
              <a:pathLst>
                <a:path w="324" h="275" extrusionOk="0">
                  <a:moveTo>
                    <a:pt x="0" y="107"/>
                  </a:moveTo>
                  <a:lnTo>
                    <a:pt x="154" y="1"/>
                  </a:lnTo>
                  <a:lnTo>
                    <a:pt x="324" y="79"/>
                  </a:lnTo>
                  <a:lnTo>
                    <a:pt x="232" y="275"/>
                  </a:lnTo>
                  <a:lnTo>
                    <a:pt x="2" y="25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7505;p71"/>
            <p:cNvSpPr/>
            <p:nvPr/>
          </p:nvSpPr>
          <p:spPr>
            <a:xfrm>
              <a:off x="7251417" y="1457161"/>
              <a:ext cx="68767" cy="52613"/>
            </a:xfrm>
            <a:custGeom>
              <a:avLst/>
              <a:gdLst/>
              <a:ahLst/>
              <a:cxnLst/>
              <a:rect l="l" t="t" r="r" b="b"/>
              <a:pathLst>
                <a:path w="242" h="185" extrusionOk="0">
                  <a:moveTo>
                    <a:pt x="242" y="115"/>
                  </a:moveTo>
                  <a:lnTo>
                    <a:pt x="129" y="184"/>
                  </a:lnTo>
                  <a:lnTo>
                    <a:pt x="0" y="125"/>
                  </a:lnTo>
                  <a:lnTo>
                    <a:pt x="66" y="0"/>
                  </a:lnTo>
                  <a:lnTo>
                    <a:pt x="238" y="2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7506;p71"/>
            <p:cNvSpPr/>
            <p:nvPr/>
          </p:nvSpPr>
          <p:spPr>
            <a:xfrm>
              <a:off x="7088023" y="1621255"/>
              <a:ext cx="54275" cy="88730"/>
            </a:xfrm>
            <a:custGeom>
              <a:avLst/>
              <a:gdLst/>
              <a:ahLst/>
              <a:cxnLst/>
              <a:rect l="l" t="t" r="r" b="b"/>
              <a:pathLst>
                <a:path w="191" h="312" extrusionOk="0">
                  <a:moveTo>
                    <a:pt x="96" y="311"/>
                  </a:moveTo>
                  <a:lnTo>
                    <a:pt x="0" y="217"/>
                  </a:lnTo>
                  <a:lnTo>
                    <a:pt x="35" y="12"/>
                  </a:lnTo>
                  <a:lnTo>
                    <a:pt x="178" y="0"/>
                  </a:lnTo>
                  <a:lnTo>
                    <a:pt x="191" y="238"/>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7507;p71"/>
            <p:cNvSpPr/>
            <p:nvPr/>
          </p:nvSpPr>
          <p:spPr>
            <a:xfrm>
              <a:off x="7182649" y="1706573"/>
              <a:ext cx="101446" cy="94703"/>
            </a:xfrm>
            <a:custGeom>
              <a:avLst/>
              <a:gdLst/>
              <a:ahLst/>
              <a:cxnLst/>
              <a:rect l="l" t="t" r="r" b="b"/>
              <a:pathLst>
                <a:path w="357" h="333" extrusionOk="0">
                  <a:moveTo>
                    <a:pt x="357" y="197"/>
                  </a:moveTo>
                  <a:lnTo>
                    <a:pt x="259" y="21"/>
                  </a:lnTo>
                  <a:lnTo>
                    <a:pt x="44" y="1"/>
                  </a:lnTo>
                  <a:lnTo>
                    <a:pt x="1" y="332"/>
                  </a:lnTo>
                  <a:lnTo>
                    <a:pt x="277" y="314"/>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 name="Google Shape;7474;p71"/>
          <p:cNvGrpSpPr/>
          <p:nvPr/>
        </p:nvGrpSpPr>
        <p:grpSpPr>
          <a:xfrm>
            <a:off x="455411" y="2759794"/>
            <a:ext cx="830894" cy="591536"/>
            <a:chOff x="7088023" y="1297048"/>
            <a:chExt cx="830894" cy="591536"/>
          </a:xfrm>
        </p:grpSpPr>
        <p:sp>
          <p:nvSpPr>
            <p:cNvPr id="41" name="Google Shape;7475;p71"/>
            <p:cNvSpPr/>
            <p:nvPr/>
          </p:nvSpPr>
          <p:spPr>
            <a:xfrm>
              <a:off x="7101379" y="1303020"/>
              <a:ext cx="802475" cy="547740"/>
            </a:xfrm>
            <a:custGeom>
              <a:avLst/>
              <a:gdLst/>
              <a:ahLst/>
              <a:cxnLst/>
              <a:rect l="l" t="t" r="r" b="b"/>
              <a:pathLst>
                <a:path w="2824" h="1926" extrusionOk="0">
                  <a:moveTo>
                    <a:pt x="915" y="88"/>
                  </a:moveTo>
                  <a:cubicBezTo>
                    <a:pt x="694" y="176"/>
                    <a:pt x="749" y="282"/>
                    <a:pt x="545" y="397"/>
                  </a:cubicBezTo>
                  <a:cubicBezTo>
                    <a:pt x="318" y="528"/>
                    <a:pt x="272" y="733"/>
                    <a:pt x="195" y="931"/>
                  </a:cubicBezTo>
                  <a:cubicBezTo>
                    <a:pt x="158" y="1017"/>
                    <a:pt x="54" y="1146"/>
                    <a:pt x="0" y="1246"/>
                  </a:cubicBezTo>
                  <a:lnTo>
                    <a:pt x="1187" y="1925"/>
                  </a:lnTo>
                  <a:cubicBezTo>
                    <a:pt x="1234" y="1923"/>
                    <a:pt x="1279" y="1921"/>
                    <a:pt x="1314" y="1915"/>
                  </a:cubicBezTo>
                  <a:lnTo>
                    <a:pt x="1680" y="1858"/>
                  </a:lnTo>
                  <a:cubicBezTo>
                    <a:pt x="1723" y="1817"/>
                    <a:pt x="1866" y="1772"/>
                    <a:pt x="1926" y="1729"/>
                  </a:cubicBezTo>
                  <a:cubicBezTo>
                    <a:pt x="2036" y="1649"/>
                    <a:pt x="2177" y="1647"/>
                    <a:pt x="2341" y="1592"/>
                  </a:cubicBezTo>
                  <a:cubicBezTo>
                    <a:pt x="2388" y="1575"/>
                    <a:pt x="2433" y="1502"/>
                    <a:pt x="2472" y="1543"/>
                  </a:cubicBezTo>
                  <a:cubicBezTo>
                    <a:pt x="2644" y="1473"/>
                    <a:pt x="2818" y="1383"/>
                    <a:pt x="2818" y="1340"/>
                  </a:cubicBezTo>
                  <a:cubicBezTo>
                    <a:pt x="2824" y="886"/>
                    <a:pt x="2478" y="569"/>
                    <a:pt x="2181" y="293"/>
                  </a:cubicBezTo>
                  <a:cubicBezTo>
                    <a:pt x="2016" y="139"/>
                    <a:pt x="1717" y="80"/>
                    <a:pt x="1498" y="31"/>
                  </a:cubicBezTo>
                  <a:cubicBezTo>
                    <a:pt x="1343" y="0"/>
                    <a:pt x="987" y="59"/>
                    <a:pt x="915" y="8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7476;p71"/>
            <p:cNvSpPr/>
            <p:nvPr/>
          </p:nvSpPr>
          <p:spPr>
            <a:xfrm>
              <a:off x="7101379" y="1317524"/>
              <a:ext cx="449545" cy="533236"/>
            </a:xfrm>
            <a:custGeom>
              <a:avLst/>
              <a:gdLst/>
              <a:ahLst/>
              <a:cxnLst/>
              <a:rect l="l" t="t" r="r" b="b"/>
              <a:pathLst>
                <a:path w="1582" h="1875" extrusionOk="0">
                  <a:moveTo>
                    <a:pt x="915" y="37"/>
                  </a:moveTo>
                  <a:cubicBezTo>
                    <a:pt x="694" y="125"/>
                    <a:pt x="749" y="231"/>
                    <a:pt x="545" y="346"/>
                  </a:cubicBezTo>
                  <a:cubicBezTo>
                    <a:pt x="318" y="477"/>
                    <a:pt x="272" y="682"/>
                    <a:pt x="195" y="880"/>
                  </a:cubicBezTo>
                  <a:cubicBezTo>
                    <a:pt x="158" y="966"/>
                    <a:pt x="54" y="1095"/>
                    <a:pt x="0" y="1195"/>
                  </a:cubicBezTo>
                  <a:lnTo>
                    <a:pt x="1187" y="1874"/>
                  </a:lnTo>
                  <a:cubicBezTo>
                    <a:pt x="1234" y="1872"/>
                    <a:pt x="1279" y="1870"/>
                    <a:pt x="1314" y="1864"/>
                  </a:cubicBezTo>
                  <a:lnTo>
                    <a:pt x="1566" y="1823"/>
                  </a:lnTo>
                  <a:cubicBezTo>
                    <a:pt x="1582" y="1786"/>
                    <a:pt x="1580" y="1737"/>
                    <a:pt x="1551" y="1680"/>
                  </a:cubicBezTo>
                  <a:cubicBezTo>
                    <a:pt x="1508" y="1594"/>
                    <a:pt x="1478" y="1269"/>
                    <a:pt x="1365" y="1277"/>
                  </a:cubicBezTo>
                  <a:cubicBezTo>
                    <a:pt x="1345" y="1271"/>
                    <a:pt x="1351" y="1179"/>
                    <a:pt x="1351" y="1162"/>
                  </a:cubicBezTo>
                  <a:cubicBezTo>
                    <a:pt x="1351" y="1040"/>
                    <a:pt x="1259" y="1195"/>
                    <a:pt x="1146" y="1220"/>
                  </a:cubicBezTo>
                  <a:cubicBezTo>
                    <a:pt x="1079" y="1236"/>
                    <a:pt x="962" y="1244"/>
                    <a:pt x="921" y="1197"/>
                  </a:cubicBezTo>
                  <a:cubicBezTo>
                    <a:pt x="731" y="999"/>
                    <a:pt x="1445" y="990"/>
                    <a:pt x="1353" y="849"/>
                  </a:cubicBezTo>
                  <a:cubicBezTo>
                    <a:pt x="1306" y="780"/>
                    <a:pt x="1173" y="821"/>
                    <a:pt x="1095" y="815"/>
                  </a:cubicBezTo>
                  <a:cubicBezTo>
                    <a:pt x="1095" y="784"/>
                    <a:pt x="1117" y="663"/>
                    <a:pt x="1054" y="665"/>
                  </a:cubicBezTo>
                  <a:cubicBezTo>
                    <a:pt x="987" y="671"/>
                    <a:pt x="813" y="780"/>
                    <a:pt x="856" y="688"/>
                  </a:cubicBezTo>
                  <a:cubicBezTo>
                    <a:pt x="872" y="655"/>
                    <a:pt x="925" y="612"/>
                    <a:pt x="913" y="583"/>
                  </a:cubicBezTo>
                  <a:cubicBezTo>
                    <a:pt x="892" y="540"/>
                    <a:pt x="759" y="606"/>
                    <a:pt x="759" y="522"/>
                  </a:cubicBezTo>
                  <a:cubicBezTo>
                    <a:pt x="790" y="493"/>
                    <a:pt x="917" y="397"/>
                    <a:pt x="856" y="369"/>
                  </a:cubicBezTo>
                  <a:cubicBezTo>
                    <a:pt x="800" y="344"/>
                    <a:pt x="770" y="330"/>
                    <a:pt x="788" y="268"/>
                  </a:cubicBezTo>
                  <a:cubicBezTo>
                    <a:pt x="819" y="164"/>
                    <a:pt x="884" y="37"/>
                    <a:pt x="1050" y="0"/>
                  </a:cubicBezTo>
                  <a:cubicBezTo>
                    <a:pt x="984" y="17"/>
                    <a:pt x="935" y="29"/>
                    <a:pt x="915" y="37"/>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7477;p71"/>
            <p:cNvSpPr/>
            <p:nvPr/>
          </p:nvSpPr>
          <p:spPr>
            <a:xfrm>
              <a:off x="7096832" y="1490150"/>
              <a:ext cx="382767" cy="360041"/>
            </a:xfrm>
            <a:custGeom>
              <a:avLst/>
              <a:gdLst/>
              <a:ahLst/>
              <a:cxnLst/>
              <a:rect l="l" t="t" r="r" b="b"/>
              <a:pathLst>
                <a:path w="1347" h="1266" extrusionOk="0">
                  <a:moveTo>
                    <a:pt x="315" y="1"/>
                  </a:moveTo>
                  <a:cubicBezTo>
                    <a:pt x="272" y="87"/>
                    <a:pt x="243" y="181"/>
                    <a:pt x="209" y="271"/>
                  </a:cubicBezTo>
                  <a:cubicBezTo>
                    <a:pt x="172" y="357"/>
                    <a:pt x="68" y="486"/>
                    <a:pt x="12" y="586"/>
                  </a:cubicBezTo>
                  <a:cubicBezTo>
                    <a:pt x="0" y="969"/>
                    <a:pt x="728" y="1265"/>
                    <a:pt x="1199" y="1265"/>
                  </a:cubicBezTo>
                  <a:cubicBezTo>
                    <a:pt x="1240" y="1263"/>
                    <a:pt x="1279" y="1261"/>
                    <a:pt x="1311" y="1257"/>
                  </a:cubicBezTo>
                  <a:cubicBezTo>
                    <a:pt x="1268" y="1226"/>
                    <a:pt x="1238" y="1200"/>
                    <a:pt x="1256" y="1181"/>
                  </a:cubicBezTo>
                  <a:cubicBezTo>
                    <a:pt x="1346" y="1098"/>
                    <a:pt x="765" y="1214"/>
                    <a:pt x="1025" y="960"/>
                  </a:cubicBezTo>
                  <a:cubicBezTo>
                    <a:pt x="1074" y="915"/>
                    <a:pt x="1209" y="711"/>
                    <a:pt x="1003" y="836"/>
                  </a:cubicBezTo>
                  <a:cubicBezTo>
                    <a:pt x="829" y="940"/>
                    <a:pt x="704" y="868"/>
                    <a:pt x="704" y="729"/>
                  </a:cubicBezTo>
                  <a:cubicBezTo>
                    <a:pt x="704" y="580"/>
                    <a:pt x="516" y="895"/>
                    <a:pt x="516" y="600"/>
                  </a:cubicBezTo>
                  <a:cubicBezTo>
                    <a:pt x="516" y="496"/>
                    <a:pt x="4" y="725"/>
                    <a:pt x="254" y="324"/>
                  </a:cubicBezTo>
                  <a:cubicBezTo>
                    <a:pt x="352" y="167"/>
                    <a:pt x="364" y="240"/>
                    <a:pt x="321" y="107"/>
                  </a:cubicBezTo>
                  <a:cubicBezTo>
                    <a:pt x="311" y="75"/>
                    <a:pt x="311" y="38"/>
                    <a:pt x="3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7478;p71"/>
            <p:cNvSpPr/>
            <p:nvPr/>
          </p:nvSpPr>
          <p:spPr>
            <a:xfrm>
              <a:off x="7503754" y="1559542"/>
              <a:ext cx="141513" cy="108354"/>
            </a:xfrm>
            <a:custGeom>
              <a:avLst/>
              <a:gdLst/>
              <a:ahLst/>
              <a:cxnLst/>
              <a:rect l="l" t="t" r="r" b="b"/>
              <a:pathLst>
                <a:path w="498" h="381" extrusionOk="0">
                  <a:moveTo>
                    <a:pt x="260" y="0"/>
                  </a:moveTo>
                  <a:cubicBezTo>
                    <a:pt x="215" y="56"/>
                    <a:pt x="178" y="86"/>
                    <a:pt x="135" y="125"/>
                  </a:cubicBezTo>
                  <a:cubicBezTo>
                    <a:pt x="98" y="164"/>
                    <a:pt x="47" y="180"/>
                    <a:pt x="27" y="215"/>
                  </a:cubicBezTo>
                  <a:cubicBezTo>
                    <a:pt x="0" y="258"/>
                    <a:pt x="123" y="381"/>
                    <a:pt x="162" y="381"/>
                  </a:cubicBezTo>
                  <a:cubicBezTo>
                    <a:pt x="260" y="381"/>
                    <a:pt x="287" y="330"/>
                    <a:pt x="358" y="307"/>
                  </a:cubicBezTo>
                  <a:cubicBezTo>
                    <a:pt x="387" y="297"/>
                    <a:pt x="469" y="254"/>
                    <a:pt x="481" y="234"/>
                  </a:cubicBezTo>
                  <a:cubicBezTo>
                    <a:pt x="497" y="209"/>
                    <a:pt x="479" y="180"/>
                    <a:pt x="456" y="166"/>
                  </a:cubicBezTo>
                  <a:cubicBezTo>
                    <a:pt x="436" y="154"/>
                    <a:pt x="428" y="144"/>
                    <a:pt x="407" y="125"/>
                  </a:cubicBezTo>
                  <a:cubicBezTo>
                    <a:pt x="375" y="94"/>
                    <a:pt x="375" y="80"/>
                    <a:pt x="358" y="52"/>
                  </a:cubicBezTo>
                  <a:cubicBezTo>
                    <a:pt x="334" y="13"/>
                    <a:pt x="311" y="19"/>
                    <a:pt x="260" y="0"/>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7479;p71"/>
            <p:cNvSpPr/>
            <p:nvPr/>
          </p:nvSpPr>
          <p:spPr>
            <a:xfrm>
              <a:off x="7438681" y="1507214"/>
              <a:ext cx="47171" cy="21614"/>
            </a:xfrm>
            <a:custGeom>
              <a:avLst/>
              <a:gdLst/>
              <a:ahLst/>
              <a:cxnLst/>
              <a:rect l="l" t="t" r="r" b="b"/>
              <a:pathLst>
                <a:path w="166" h="76" extrusionOk="0">
                  <a:moveTo>
                    <a:pt x="61" y="15"/>
                  </a:moveTo>
                  <a:cubicBezTo>
                    <a:pt x="43" y="23"/>
                    <a:pt x="41" y="27"/>
                    <a:pt x="31" y="35"/>
                  </a:cubicBezTo>
                  <a:cubicBezTo>
                    <a:pt x="0" y="60"/>
                    <a:pt x="33" y="49"/>
                    <a:pt x="59" y="66"/>
                  </a:cubicBezTo>
                  <a:cubicBezTo>
                    <a:pt x="70" y="70"/>
                    <a:pt x="76" y="72"/>
                    <a:pt x="90" y="72"/>
                  </a:cubicBezTo>
                  <a:cubicBezTo>
                    <a:pt x="102" y="72"/>
                    <a:pt x="106" y="76"/>
                    <a:pt x="113" y="70"/>
                  </a:cubicBezTo>
                  <a:cubicBezTo>
                    <a:pt x="115" y="68"/>
                    <a:pt x="121" y="68"/>
                    <a:pt x="123" y="68"/>
                  </a:cubicBezTo>
                  <a:cubicBezTo>
                    <a:pt x="125" y="64"/>
                    <a:pt x="125" y="60"/>
                    <a:pt x="127" y="58"/>
                  </a:cubicBezTo>
                  <a:cubicBezTo>
                    <a:pt x="137" y="47"/>
                    <a:pt x="143" y="39"/>
                    <a:pt x="149" y="27"/>
                  </a:cubicBezTo>
                  <a:cubicBezTo>
                    <a:pt x="153" y="23"/>
                    <a:pt x="166" y="8"/>
                    <a:pt x="160" y="6"/>
                  </a:cubicBezTo>
                  <a:cubicBezTo>
                    <a:pt x="153" y="0"/>
                    <a:pt x="115" y="2"/>
                    <a:pt x="104" y="2"/>
                  </a:cubicBezTo>
                  <a:cubicBezTo>
                    <a:pt x="94" y="2"/>
                    <a:pt x="86" y="2"/>
                    <a:pt x="82" y="6"/>
                  </a:cubicBezTo>
                  <a:cubicBezTo>
                    <a:pt x="70" y="8"/>
                    <a:pt x="57" y="15"/>
                    <a:pt x="61" y="15"/>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7480;p71"/>
            <p:cNvSpPr/>
            <p:nvPr/>
          </p:nvSpPr>
          <p:spPr>
            <a:xfrm>
              <a:off x="7352011" y="1430997"/>
              <a:ext cx="66494" cy="32705"/>
            </a:xfrm>
            <a:custGeom>
              <a:avLst/>
              <a:gdLst/>
              <a:ahLst/>
              <a:cxnLst/>
              <a:rect l="l" t="t" r="r" b="b"/>
              <a:pathLst>
                <a:path w="234" h="115" extrusionOk="0">
                  <a:moveTo>
                    <a:pt x="53" y="0"/>
                  </a:moveTo>
                  <a:cubicBezTo>
                    <a:pt x="41" y="12"/>
                    <a:pt x="0" y="39"/>
                    <a:pt x="19" y="51"/>
                  </a:cubicBezTo>
                  <a:lnTo>
                    <a:pt x="60" y="80"/>
                  </a:lnTo>
                  <a:cubicBezTo>
                    <a:pt x="78" y="92"/>
                    <a:pt x="92" y="115"/>
                    <a:pt x="125" y="115"/>
                  </a:cubicBezTo>
                  <a:cubicBezTo>
                    <a:pt x="152" y="115"/>
                    <a:pt x="190" y="92"/>
                    <a:pt x="201" y="82"/>
                  </a:cubicBezTo>
                  <a:cubicBezTo>
                    <a:pt x="233" y="53"/>
                    <a:pt x="184" y="41"/>
                    <a:pt x="156" y="29"/>
                  </a:cubicBezTo>
                  <a:cubicBezTo>
                    <a:pt x="121" y="10"/>
                    <a:pt x="105" y="0"/>
                    <a:pt x="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7481;p71"/>
            <p:cNvSpPr/>
            <p:nvPr/>
          </p:nvSpPr>
          <p:spPr>
            <a:xfrm>
              <a:off x="7344907" y="1397723"/>
              <a:ext cx="24722" cy="27017"/>
            </a:xfrm>
            <a:custGeom>
              <a:avLst/>
              <a:gdLst/>
              <a:ahLst/>
              <a:cxnLst/>
              <a:rect l="l" t="t" r="r" b="b"/>
              <a:pathLst>
                <a:path w="87" h="95" extrusionOk="0">
                  <a:moveTo>
                    <a:pt x="76" y="3"/>
                  </a:moveTo>
                  <a:cubicBezTo>
                    <a:pt x="74" y="3"/>
                    <a:pt x="46" y="3"/>
                    <a:pt x="42" y="5"/>
                  </a:cubicBezTo>
                  <a:cubicBezTo>
                    <a:pt x="33" y="7"/>
                    <a:pt x="33" y="11"/>
                    <a:pt x="27" y="13"/>
                  </a:cubicBezTo>
                  <a:cubicBezTo>
                    <a:pt x="17" y="15"/>
                    <a:pt x="13" y="17"/>
                    <a:pt x="11" y="25"/>
                  </a:cubicBezTo>
                  <a:cubicBezTo>
                    <a:pt x="7" y="31"/>
                    <a:pt x="1" y="33"/>
                    <a:pt x="3" y="42"/>
                  </a:cubicBezTo>
                  <a:lnTo>
                    <a:pt x="5" y="62"/>
                  </a:lnTo>
                  <a:cubicBezTo>
                    <a:pt x="5" y="74"/>
                    <a:pt x="33" y="74"/>
                    <a:pt x="46" y="78"/>
                  </a:cubicBezTo>
                  <a:cubicBezTo>
                    <a:pt x="54" y="82"/>
                    <a:pt x="74" y="95"/>
                    <a:pt x="82" y="84"/>
                  </a:cubicBezTo>
                  <a:cubicBezTo>
                    <a:pt x="87" y="70"/>
                    <a:pt x="78" y="1"/>
                    <a:pt x="76" y="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7482;p71"/>
            <p:cNvSpPr/>
            <p:nvPr/>
          </p:nvSpPr>
          <p:spPr>
            <a:xfrm>
              <a:off x="7197142" y="1599642"/>
              <a:ext cx="93489" cy="39815"/>
            </a:xfrm>
            <a:custGeom>
              <a:avLst/>
              <a:gdLst/>
              <a:ahLst/>
              <a:cxnLst/>
              <a:rect l="l" t="t" r="r" b="b"/>
              <a:pathLst>
                <a:path w="329" h="140" extrusionOk="0">
                  <a:moveTo>
                    <a:pt x="5" y="11"/>
                  </a:moveTo>
                  <a:cubicBezTo>
                    <a:pt x="5" y="13"/>
                    <a:pt x="1" y="62"/>
                    <a:pt x="5" y="70"/>
                  </a:cubicBezTo>
                  <a:cubicBezTo>
                    <a:pt x="13" y="82"/>
                    <a:pt x="23" y="82"/>
                    <a:pt x="30" y="93"/>
                  </a:cubicBezTo>
                  <a:cubicBezTo>
                    <a:pt x="36" y="111"/>
                    <a:pt x="42" y="121"/>
                    <a:pt x="73" y="123"/>
                  </a:cubicBezTo>
                  <a:cubicBezTo>
                    <a:pt x="93" y="125"/>
                    <a:pt x="101" y="140"/>
                    <a:pt x="126" y="140"/>
                  </a:cubicBezTo>
                  <a:lnTo>
                    <a:pt x="204" y="140"/>
                  </a:lnTo>
                  <a:cubicBezTo>
                    <a:pt x="251" y="140"/>
                    <a:pt x="251" y="95"/>
                    <a:pt x="269" y="72"/>
                  </a:cubicBezTo>
                  <a:cubicBezTo>
                    <a:pt x="279" y="60"/>
                    <a:pt x="328" y="25"/>
                    <a:pt x="291" y="13"/>
                  </a:cubicBezTo>
                  <a:cubicBezTo>
                    <a:pt x="265" y="1"/>
                    <a:pt x="3" y="9"/>
                    <a:pt x="5" y="1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7483;p71"/>
            <p:cNvSpPr/>
            <p:nvPr/>
          </p:nvSpPr>
          <p:spPr>
            <a:xfrm>
              <a:off x="7338087" y="1686381"/>
              <a:ext cx="47739" cy="46072"/>
            </a:xfrm>
            <a:custGeom>
              <a:avLst/>
              <a:gdLst/>
              <a:ahLst/>
              <a:cxnLst/>
              <a:rect l="l" t="t" r="r" b="b"/>
              <a:pathLst>
                <a:path w="168" h="162" extrusionOk="0">
                  <a:moveTo>
                    <a:pt x="168" y="35"/>
                  </a:moveTo>
                  <a:cubicBezTo>
                    <a:pt x="149" y="25"/>
                    <a:pt x="109" y="0"/>
                    <a:pt x="92" y="13"/>
                  </a:cubicBezTo>
                  <a:lnTo>
                    <a:pt x="55" y="41"/>
                  </a:lnTo>
                  <a:cubicBezTo>
                    <a:pt x="37" y="54"/>
                    <a:pt x="0" y="64"/>
                    <a:pt x="4" y="86"/>
                  </a:cubicBezTo>
                  <a:cubicBezTo>
                    <a:pt x="4" y="105"/>
                    <a:pt x="39" y="131"/>
                    <a:pt x="51" y="137"/>
                  </a:cubicBezTo>
                  <a:cubicBezTo>
                    <a:pt x="92" y="162"/>
                    <a:pt x="113" y="127"/>
                    <a:pt x="131" y="107"/>
                  </a:cubicBezTo>
                  <a:cubicBezTo>
                    <a:pt x="149" y="82"/>
                    <a:pt x="168" y="72"/>
                    <a:pt x="168" y="3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7484;p71"/>
            <p:cNvSpPr/>
            <p:nvPr/>
          </p:nvSpPr>
          <p:spPr>
            <a:xfrm>
              <a:off x="7303703" y="1600210"/>
              <a:ext cx="24722" cy="40953"/>
            </a:xfrm>
            <a:custGeom>
              <a:avLst/>
              <a:gdLst/>
              <a:ahLst/>
              <a:cxnLst/>
              <a:rect l="l" t="t" r="r" b="b"/>
              <a:pathLst>
                <a:path w="87" h="144" extrusionOk="0">
                  <a:moveTo>
                    <a:pt x="86" y="7"/>
                  </a:moveTo>
                  <a:cubicBezTo>
                    <a:pt x="82" y="7"/>
                    <a:pt x="56" y="1"/>
                    <a:pt x="49" y="3"/>
                  </a:cubicBezTo>
                  <a:cubicBezTo>
                    <a:pt x="43" y="7"/>
                    <a:pt x="43" y="11"/>
                    <a:pt x="35" y="13"/>
                  </a:cubicBezTo>
                  <a:cubicBezTo>
                    <a:pt x="25" y="17"/>
                    <a:pt x="17" y="19"/>
                    <a:pt x="17" y="31"/>
                  </a:cubicBezTo>
                  <a:cubicBezTo>
                    <a:pt x="15" y="41"/>
                    <a:pt x="7" y="44"/>
                    <a:pt x="7" y="54"/>
                  </a:cubicBezTo>
                  <a:lnTo>
                    <a:pt x="4" y="89"/>
                  </a:lnTo>
                  <a:cubicBezTo>
                    <a:pt x="0" y="109"/>
                    <a:pt x="29" y="111"/>
                    <a:pt x="43" y="119"/>
                  </a:cubicBezTo>
                  <a:cubicBezTo>
                    <a:pt x="49" y="123"/>
                    <a:pt x="68" y="144"/>
                    <a:pt x="78" y="132"/>
                  </a:cubicBezTo>
                  <a:cubicBezTo>
                    <a:pt x="86" y="119"/>
                    <a:pt x="86" y="7"/>
                    <a:pt x="86" y="7"/>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7485;p71"/>
            <p:cNvSpPr/>
            <p:nvPr/>
          </p:nvSpPr>
          <p:spPr>
            <a:xfrm>
              <a:off x="7825711" y="1518305"/>
              <a:ext cx="93205" cy="90437"/>
            </a:xfrm>
            <a:custGeom>
              <a:avLst/>
              <a:gdLst/>
              <a:ahLst/>
              <a:cxnLst/>
              <a:rect l="l" t="t" r="r" b="b"/>
              <a:pathLst>
                <a:path w="328" h="318" extrusionOk="0">
                  <a:moveTo>
                    <a:pt x="328" y="133"/>
                  </a:moveTo>
                  <a:lnTo>
                    <a:pt x="177" y="0"/>
                  </a:lnTo>
                  <a:lnTo>
                    <a:pt x="1" y="88"/>
                  </a:lnTo>
                  <a:lnTo>
                    <a:pt x="84" y="317"/>
                  </a:lnTo>
                  <a:lnTo>
                    <a:pt x="320" y="299"/>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7486;p71"/>
            <p:cNvSpPr/>
            <p:nvPr/>
          </p:nvSpPr>
          <p:spPr>
            <a:xfrm>
              <a:off x="7794453" y="1662492"/>
              <a:ext cx="105993" cy="84749"/>
            </a:xfrm>
            <a:custGeom>
              <a:avLst/>
              <a:gdLst/>
              <a:ahLst/>
              <a:cxnLst/>
              <a:rect l="l" t="t" r="r" b="b"/>
              <a:pathLst>
                <a:path w="373" h="298" extrusionOk="0">
                  <a:moveTo>
                    <a:pt x="372" y="154"/>
                  </a:moveTo>
                  <a:lnTo>
                    <a:pt x="225" y="0"/>
                  </a:lnTo>
                  <a:lnTo>
                    <a:pt x="0" y="41"/>
                  </a:lnTo>
                  <a:lnTo>
                    <a:pt x="49" y="262"/>
                  </a:lnTo>
                  <a:lnTo>
                    <a:pt x="327" y="29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7487;p71"/>
            <p:cNvSpPr/>
            <p:nvPr/>
          </p:nvSpPr>
          <p:spPr>
            <a:xfrm>
              <a:off x="7731085" y="1480481"/>
              <a:ext cx="118212" cy="90437"/>
            </a:xfrm>
            <a:custGeom>
              <a:avLst/>
              <a:gdLst/>
              <a:ahLst/>
              <a:cxnLst/>
              <a:rect l="l" t="t" r="r" b="b"/>
              <a:pathLst>
                <a:path w="416" h="318" extrusionOk="0">
                  <a:moveTo>
                    <a:pt x="45" y="41"/>
                  </a:moveTo>
                  <a:lnTo>
                    <a:pt x="252" y="0"/>
                  </a:lnTo>
                  <a:lnTo>
                    <a:pt x="415" y="160"/>
                  </a:lnTo>
                  <a:lnTo>
                    <a:pt x="252" y="317"/>
                  </a:lnTo>
                  <a:lnTo>
                    <a:pt x="0" y="18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7488;p71"/>
            <p:cNvSpPr/>
            <p:nvPr/>
          </p:nvSpPr>
          <p:spPr>
            <a:xfrm>
              <a:off x="7681072" y="1661355"/>
              <a:ext cx="107129" cy="133949"/>
            </a:xfrm>
            <a:custGeom>
              <a:avLst/>
              <a:gdLst/>
              <a:ahLst/>
              <a:cxnLst/>
              <a:rect l="l" t="t" r="r" b="b"/>
              <a:pathLst>
                <a:path w="377" h="471" extrusionOk="0">
                  <a:moveTo>
                    <a:pt x="192" y="0"/>
                  </a:moveTo>
                  <a:lnTo>
                    <a:pt x="0" y="185"/>
                  </a:lnTo>
                  <a:lnTo>
                    <a:pt x="47" y="471"/>
                  </a:lnTo>
                  <a:lnTo>
                    <a:pt x="330" y="414"/>
                  </a:lnTo>
                  <a:lnTo>
                    <a:pt x="377" y="6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7489;p71"/>
            <p:cNvSpPr/>
            <p:nvPr/>
          </p:nvSpPr>
          <p:spPr>
            <a:xfrm>
              <a:off x="7750124" y="1662492"/>
              <a:ext cx="102583" cy="86455"/>
            </a:xfrm>
            <a:custGeom>
              <a:avLst/>
              <a:gdLst/>
              <a:ahLst/>
              <a:cxnLst/>
              <a:rect l="l" t="t" r="r" b="b"/>
              <a:pathLst>
                <a:path w="361" h="304" extrusionOk="0">
                  <a:moveTo>
                    <a:pt x="213" y="303"/>
                  </a:moveTo>
                  <a:lnTo>
                    <a:pt x="9" y="213"/>
                  </a:lnTo>
                  <a:lnTo>
                    <a:pt x="1" y="13"/>
                  </a:lnTo>
                  <a:lnTo>
                    <a:pt x="258" y="0"/>
                  </a:lnTo>
                  <a:lnTo>
                    <a:pt x="361" y="23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7490;p71"/>
            <p:cNvSpPr/>
            <p:nvPr/>
          </p:nvSpPr>
          <p:spPr>
            <a:xfrm>
              <a:off x="7497218" y="1795019"/>
              <a:ext cx="96899" cy="93565"/>
            </a:xfrm>
            <a:custGeom>
              <a:avLst/>
              <a:gdLst/>
              <a:ahLst/>
              <a:cxnLst/>
              <a:rect l="l" t="t" r="r" b="b"/>
              <a:pathLst>
                <a:path w="341" h="329" extrusionOk="0">
                  <a:moveTo>
                    <a:pt x="142" y="1"/>
                  </a:moveTo>
                  <a:lnTo>
                    <a:pt x="334" y="99"/>
                  </a:lnTo>
                  <a:lnTo>
                    <a:pt x="340" y="316"/>
                  </a:lnTo>
                  <a:lnTo>
                    <a:pt x="99" y="328"/>
                  </a:lnTo>
                  <a:lnTo>
                    <a:pt x="1" y="8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7491;p71"/>
            <p:cNvSpPr/>
            <p:nvPr/>
          </p:nvSpPr>
          <p:spPr>
            <a:xfrm>
              <a:off x="7414811" y="1776534"/>
              <a:ext cx="116507" cy="104372"/>
            </a:xfrm>
            <a:custGeom>
              <a:avLst/>
              <a:gdLst/>
              <a:ahLst/>
              <a:cxnLst/>
              <a:rect l="l" t="t" r="r" b="b"/>
              <a:pathLst>
                <a:path w="410" h="367" extrusionOk="0">
                  <a:moveTo>
                    <a:pt x="25" y="91"/>
                  </a:moveTo>
                  <a:lnTo>
                    <a:pt x="240" y="0"/>
                  </a:lnTo>
                  <a:lnTo>
                    <a:pt x="409" y="170"/>
                  </a:lnTo>
                  <a:lnTo>
                    <a:pt x="266" y="367"/>
                  </a:lnTo>
                  <a:lnTo>
                    <a:pt x="0" y="215"/>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7492;p71"/>
            <p:cNvSpPr/>
            <p:nvPr/>
          </p:nvSpPr>
          <p:spPr>
            <a:xfrm>
              <a:off x="7361104" y="1732168"/>
              <a:ext cx="97468" cy="92428"/>
            </a:xfrm>
            <a:custGeom>
              <a:avLst/>
              <a:gdLst/>
              <a:ahLst/>
              <a:cxnLst/>
              <a:rect l="l" t="t" r="r" b="b"/>
              <a:pathLst>
                <a:path w="343" h="325" extrusionOk="0">
                  <a:moveTo>
                    <a:pt x="142" y="1"/>
                  </a:moveTo>
                  <a:lnTo>
                    <a:pt x="334" y="97"/>
                  </a:lnTo>
                  <a:lnTo>
                    <a:pt x="343" y="314"/>
                  </a:lnTo>
                  <a:lnTo>
                    <a:pt x="111" y="324"/>
                  </a:lnTo>
                  <a:lnTo>
                    <a:pt x="93" y="318"/>
                  </a:lnTo>
                  <a:lnTo>
                    <a:pt x="1" y="79"/>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7493;p71"/>
            <p:cNvSpPr/>
            <p:nvPr/>
          </p:nvSpPr>
          <p:spPr>
            <a:xfrm>
              <a:off x="7322742" y="1759755"/>
              <a:ext cx="87522" cy="68823"/>
            </a:xfrm>
            <a:custGeom>
              <a:avLst/>
              <a:gdLst/>
              <a:ahLst/>
              <a:cxnLst/>
              <a:rect l="l" t="t" r="r" b="b"/>
              <a:pathLst>
                <a:path w="308" h="242" extrusionOk="0">
                  <a:moveTo>
                    <a:pt x="1" y="90"/>
                  </a:moveTo>
                  <a:lnTo>
                    <a:pt x="85" y="0"/>
                  </a:lnTo>
                  <a:lnTo>
                    <a:pt x="308" y="39"/>
                  </a:lnTo>
                  <a:lnTo>
                    <a:pt x="267" y="242"/>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7494;p71"/>
            <p:cNvSpPr/>
            <p:nvPr/>
          </p:nvSpPr>
          <p:spPr>
            <a:xfrm>
              <a:off x="7431008" y="1799854"/>
              <a:ext cx="57685" cy="47494"/>
            </a:xfrm>
            <a:custGeom>
              <a:avLst/>
              <a:gdLst/>
              <a:ahLst/>
              <a:cxnLst/>
              <a:rect l="l" t="t" r="r" b="b"/>
              <a:pathLst>
                <a:path w="203" h="167" extrusionOk="0">
                  <a:moveTo>
                    <a:pt x="84" y="166"/>
                  </a:moveTo>
                  <a:lnTo>
                    <a:pt x="199" y="117"/>
                  </a:lnTo>
                  <a:lnTo>
                    <a:pt x="203" y="9"/>
                  </a:lnTo>
                  <a:lnTo>
                    <a:pt x="60" y="0"/>
                  </a:lnTo>
                  <a:lnTo>
                    <a:pt x="0" y="12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7495;p71"/>
            <p:cNvSpPr/>
            <p:nvPr/>
          </p:nvSpPr>
          <p:spPr>
            <a:xfrm>
              <a:off x="7242040" y="1442657"/>
              <a:ext cx="86385" cy="86740"/>
            </a:xfrm>
            <a:custGeom>
              <a:avLst/>
              <a:gdLst/>
              <a:ahLst/>
              <a:cxnLst/>
              <a:rect l="l" t="t" r="r" b="b"/>
              <a:pathLst>
                <a:path w="304" h="305" extrusionOk="0">
                  <a:moveTo>
                    <a:pt x="303" y="145"/>
                  </a:moveTo>
                  <a:lnTo>
                    <a:pt x="178" y="305"/>
                  </a:lnTo>
                  <a:lnTo>
                    <a:pt x="1" y="266"/>
                  </a:lnTo>
                  <a:lnTo>
                    <a:pt x="50" y="37"/>
                  </a:lnTo>
                  <a:lnTo>
                    <a:pt x="275" y="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7496;p71"/>
            <p:cNvSpPr/>
            <p:nvPr/>
          </p:nvSpPr>
          <p:spPr>
            <a:xfrm>
              <a:off x="7269319" y="1451757"/>
              <a:ext cx="96331" cy="86455"/>
            </a:xfrm>
            <a:custGeom>
              <a:avLst/>
              <a:gdLst/>
              <a:ahLst/>
              <a:cxnLst/>
              <a:rect l="l" t="t" r="r" b="b"/>
              <a:pathLst>
                <a:path w="339" h="304" extrusionOk="0">
                  <a:moveTo>
                    <a:pt x="338" y="152"/>
                  </a:moveTo>
                  <a:lnTo>
                    <a:pt x="201" y="304"/>
                  </a:lnTo>
                  <a:lnTo>
                    <a:pt x="1" y="257"/>
                  </a:lnTo>
                  <a:lnTo>
                    <a:pt x="46" y="30"/>
                  </a:lnTo>
                  <a:lnTo>
                    <a:pt x="3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7497;p71"/>
            <p:cNvSpPr/>
            <p:nvPr/>
          </p:nvSpPr>
          <p:spPr>
            <a:xfrm>
              <a:off x="7269888" y="1427868"/>
              <a:ext cx="78145" cy="95840"/>
            </a:xfrm>
            <a:custGeom>
              <a:avLst/>
              <a:gdLst/>
              <a:ahLst/>
              <a:cxnLst/>
              <a:rect l="l" t="t" r="r" b="b"/>
              <a:pathLst>
                <a:path w="275" h="337" extrusionOk="0">
                  <a:moveTo>
                    <a:pt x="70" y="308"/>
                  </a:moveTo>
                  <a:lnTo>
                    <a:pt x="1" y="142"/>
                  </a:lnTo>
                  <a:lnTo>
                    <a:pt x="111" y="1"/>
                  </a:lnTo>
                  <a:lnTo>
                    <a:pt x="275" y="126"/>
                  </a:lnTo>
                  <a:lnTo>
                    <a:pt x="203" y="33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7498;p71"/>
            <p:cNvSpPr/>
            <p:nvPr/>
          </p:nvSpPr>
          <p:spPr>
            <a:xfrm>
              <a:off x="7315636" y="1371845"/>
              <a:ext cx="92637" cy="78777"/>
            </a:xfrm>
            <a:custGeom>
              <a:avLst/>
              <a:gdLst/>
              <a:ahLst/>
              <a:cxnLst/>
              <a:rect l="l" t="t" r="r" b="b"/>
              <a:pathLst>
                <a:path w="326" h="277" extrusionOk="0">
                  <a:moveTo>
                    <a:pt x="1" y="111"/>
                  </a:moveTo>
                  <a:lnTo>
                    <a:pt x="154" y="0"/>
                  </a:lnTo>
                  <a:lnTo>
                    <a:pt x="326" y="78"/>
                  </a:lnTo>
                  <a:lnTo>
                    <a:pt x="234" y="276"/>
                  </a:lnTo>
                  <a:lnTo>
                    <a:pt x="3" y="25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7499;p71"/>
            <p:cNvSpPr/>
            <p:nvPr/>
          </p:nvSpPr>
          <p:spPr>
            <a:xfrm>
              <a:off x="7486136" y="1429859"/>
              <a:ext cx="53707" cy="87308"/>
            </a:xfrm>
            <a:custGeom>
              <a:avLst/>
              <a:gdLst/>
              <a:ahLst/>
              <a:cxnLst/>
              <a:rect l="l" t="t" r="r" b="b"/>
              <a:pathLst>
                <a:path w="189" h="307" extrusionOk="0">
                  <a:moveTo>
                    <a:pt x="93" y="307"/>
                  </a:moveTo>
                  <a:lnTo>
                    <a:pt x="1" y="211"/>
                  </a:lnTo>
                  <a:lnTo>
                    <a:pt x="31" y="6"/>
                  </a:lnTo>
                  <a:lnTo>
                    <a:pt x="175" y="0"/>
                  </a:lnTo>
                  <a:lnTo>
                    <a:pt x="189" y="235"/>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7500;p71"/>
            <p:cNvSpPr/>
            <p:nvPr/>
          </p:nvSpPr>
          <p:spPr>
            <a:xfrm>
              <a:off x="7347748" y="1438960"/>
              <a:ext cx="88090" cy="81905"/>
            </a:xfrm>
            <a:custGeom>
              <a:avLst/>
              <a:gdLst/>
              <a:ahLst/>
              <a:cxnLst/>
              <a:rect l="l" t="t" r="r" b="b"/>
              <a:pathLst>
                <a:path w="310" h="288" extrusionOk="0">
                  <a:moveTo>
                    <a:pt x="148" y="287"/>
                  </a:moveTo>
                  <a:lnTo>
                    <a:pt x="310" y="181"/>
                  </a:lnTo>
                  <a:lnTo>
                    <a:pt x="271" y="1"/>
                  </a:lnTo>
                  <a:lnTo>
                    <a:pt x="42" y="19"/>
                  </a:lnTo>
                  <a:lnTo>
                    <a:pt x="1" y="238"/>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7501;p71"/>
            <p:cNvSpPr/>
            <p:nvPr/>
          </p:nvSpPr>
          <p:spPr>
            <a:xfrm>
              <a:off x="7492103" y="1297048"/>
              <a:ext cx="92637" cy="89868"/>
            </a:xfrm>
            <a:custGeom>
              <a:avLst/>
              <a:gdLst/>
              <a:ahLst/>
              <a:cxnLst/>
              <a:rect l="l" t="t" r="r" b="b"/>
              <a:pathLst>
                <a:path w="326" h="316" extrusionOk="0">
                  <a:moveTo>
                    <a:pt x="326" y="197"/>
                  </a:moveTo>
                  <a:lnTo>
                    <a:pt x="227" y="21"/>
                  </a:lnTo>
                  <a:lnTo>
                    <a:pt x="15" y="1"/>
                  </a:lnTo>
                  <a:lnTo>
                    <a:pt x="0" y="218"/>
                  </a:lnTo>
                  <a:lnTo>
                    <a:pt x="250" y="316"/>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7502;p71"/>
            <p:cNvSpPr/>
            <p:nvPr/>
          </p:nvSpPr>
          <p:spPr>
            <a:xfrm>
              <a:off x="7585025" y="1334872"/>
              <a:ext cx="101446" cy="95271"/>
            </a:xfrm>
            <a:custGeom>
              <a:avLst/>
              <a:gdLst/>
              <a:ahLst/>
              <a:cxnLst/>
              <a:rect l="l" t="t" r="r" b="b"/>
              <a:pathLst>
                <a:path w="357" h="335" extrusionOk="0">
                  <a:moveTo>
                    <a:pt x="357" y="195"/>
                  </a:moveTo>
                  <a:lnTo>
                    <a:pt x="258" y="21"/>
                  </a:lnTo>
                  <a:lnTo>
                    <a:pt x="46" y="1"/>
                  </a:lnTo>
                  <a:lnTo>
                    <a:pt x="1" y="334"/>
                  </a:lnTo>
                  <a:lnTo>
                    <a:pt x="281" y="31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7503;p71"/>
            <p:cNvSpPr/>
            <p:nvPr/>
          </p:nvSpPr>
          <p:spPr>
            <a:xfrm>
              <a:off x="7127522" y="1473940"/>
              <a:ext cx="85817" cy="110344"/>
            </a:xfrm>
            <a:custGeom>
              <a:avLst/>
              <a:gdLst/>
              <a:ahLst/>
              <a:cxnLst/>
              <a:rect l="l" t="t" r="r" b="b"/>
              <a:pathLst>
                <a:path w="302" h="388" extrusionOk="0">
                  <a:moveTo>
                    <a:pt x="301" y="76"/>
                  </a:moveTo>
                  <a:lnTo>
                    <a:pt x="291" y="277"/>
                  </a:lnTo>
                  <a:lnTo>
                    <a:pt x="105" y="387"/>
                  </a:lnTo>
                  <a:lnTo>
                    <a:pt x="0" y="197"/>
                  </a:lnTo>
                  <a:lnTo>
                    <a:pt x="180" y="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504;p71"/>
            <p:cNvSpPr/>
            <p:nvPr/>
          </p:nvSpPr>
          <p:spPr>
            <a:xfrm>
              <a:off x="7278128" y="1324918"/>
              <a:ext cx="92069" cy="78208"/>
            </a:xfrm>
            <a:custGeom>
              <a:avLst/>
              <a:gdLst/>
              <a:ahLst/>
              <a:cxnLst/>
              <a:rect l="l" t="t" r="r" b="b"/>
              <a:pathLst>
                <a:path w="324" h="275" extrusionOk="0">
                  <a:moveTo>
                    <a:pt x="0" y="107"/>
                  </a:moveTo>
                  <a:lnTo>
                    <a:pt x="154" y="1"/>
                  </a:lnTo>
                  <a:lnTo>
                    <a:pt x="324" y="79"/>
                  </a:lnTo>
                  <a:lnTo>
                    <a:pt x="232" y="275"/>
                  </a:lnTo>
                  <a:lnTo>
                    <a:pt x="2" y="25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505;p71"/>
            <p:cNvSpPr/>
            <p:nvPr/>
          </p:nvSpPr>
          <p:spPr>
            <a:xfrm>
              <a:off x="7251417" y="1457161"/>
              <a:ext cx="68767" cy="52613"/>
            </a:xfrm>
            <a:custGeom>
              <a:avLst/>
              <a:gdLst/>
              <a:ahLst/>
              <a:cxnLst/>
              <a:rect l="l" t="t" r="r" b="b"/>
              <a:pathLst>
                <a:path w="242" h="185" extrusionOk="0">
                  <a:moveTo>
                    <a:pt x="242" y="115"/>
                  </a:moveTo>
                  <a:lnTo>
                    <a:pt x="129" y="184"/>
                  </a:lnTo>
                  <a:lnTo>
                    <a:pt x="0" y="125"/>
                  </a:lnTo>
                  <a:lnTo>
                    <a:pt x="66" y="0"/>
                  </a:lnTo>
                  <a:lnTo>
                    <a:pt x="238" y="2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506;p71"/>
            <p:cNvSpPr/>
            <p:nvPr/>
          </p:nvSpPr>
          <p:spPr>
            <a:xfrm>
              <a:off x="7088023" y="1621255"/>
              <a:ext cx="54275" cy="88730"/>
            </a:xfrm>
            <a:custGeom>
              <a:avLst/>
              <a:gdLst/>
              <a:ahLst/>
              <a:cxnLst/>
              <a:rect l="l" t="t" r="r" b="b"/>
              <a:pathLst>
                <a:path w="191" h="312" extrusionOk="0">
                  <a:moveTo>
                    <a:pt x="96" y="311"/>
                  </a:moveTo>
                  <a:lnTo>
                    <a:pt x="0" y="217"/>
                  </a:lnTo>
                  <a:lnTo>
                    <a:pt x="35" y="12"/>
                  </a:lnTo>
                  <a:lnTo>
                    <a:pt x="178" y="0"/>
                  </a:lnTo>
                  <a:lnTo>
                    <a:pt x="191" y="238"/>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507;p71"/>
            <p:cNvSpPr/>
            <p:nvPr/>
          </p:nvSpPr>
          <p:spPr>
            <a:xfrm>
              <a:off x="7182649" y="1706573"/>
              <a:ext cx="101446" cy="94703"/>
            </a:xfrm>
            <a:custGeom>
              <a:avLst/>
              <a:gdLst/>
              <a:ahLst/>
              <a:cxnLst/>
              <a:rect l="l" t="t" r="r" b="b"/>
              <a:pathLst>
                <a:path w="357" h="333" extrusionOk="0">
                  <a:moveTo>
                    <a:pt x="357" y="197"/>
                  </a:moveTo>
                  <a:lnTo>
                    <a:pt x="259" y="21"/>
                  </a:lnTo>
                  <a:lnTo>
                    <a:pt x="44" y="1"/>
                  </a:lnTo>
                  <a:lnTo>
                    <a:pt x="1" y="332"/>
                  </a:lnTo>
                  <a:lnTo>
                    <a:pt x="277" y="314"/>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 name="Google Shape;7425;p71"/>
          <p:cNvGrpSpPr/>
          <p:nvPr/>
        </p:nvGrpSpPr>
        <p:grpSpPr>
          <a:xfrm>
            <a:off x="7958473" y="3355446"/>
            <a:ext cx="830805" cy="753025"/>
            <a:chOff x="5255839" y="-1347627"/>
            <a:chExt cx="1366681" cy="1238732"/>
          </a:xfrm>
        </p:grpSpPr>
        <p:sp>
          <p:nvSpPr>
            <p:cNvPr id="75" name="Google Shape;7426;p71"/>
            <p:cNvSpPr/>
            <p:nvPr/>
          </p:nvSpPr>
          <p:spPr>
            <a:xfrm>
              <a:off x="5507227" y="-413232"/>
              <a:ext cx="1115293" cy="304338"/>
            </a:xfrm>
            <a:custGeom>
              <a:avLst/>
              <a:gdLst/>
              <a:ahLst/>
              <a:cxnLst/>
              <a:rect l="l" t="t" r="r" b="b"/>
              <a:pathLst>
                <a:path w="6677" h="1822" extrusionOk="0">
                  <a:moveTo>
                    <a:pt x="2446" y="0"/>
                  </a:moveTo>
                  <a:lnTo>
                    <a:pt x="1216" y="714"/>
                  </a:lnTo>
                  <a:lnTo>
                    <a:pt x="1" y="714"/>
                  </a:lnTo>
                  <a:lnTo>
                    <a:pt x="1" y="1109"/>
                  </a:lnTo>
                  <a:lnTo>
                    <a:pt x="1163" y="1109"/>
                  </a:lnTo>
                  <a:lnTo>
                    <a:pt x="2401" y="1821"/>
                  </a:lnTo>
                  <a:lnTo>
                    <a:pt x="5122" y="1821"/>
                  </a:lnTo>
                  <a:lnTo>
                    <a:pt x="6677" y="921"/>
                  </a:lnTo>
                  <a:lnTo>
                    <a:pt x="5171" y="0"/>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427;p71"/>
            <p:cNvSpPr/>
            <p:nvPr/>
          </p:nvSpPr>
          <p:spPr>
            <a:xfrm>
              <a:off x="5507227" y="-831655"/>
              <a:ext cx="49776" cy="603832"/>
            </a:xfrm>
            <a:custGeom>
              <a:avLst/>
              <a:gdLst/>
              <a:ahLst/>
              <a:cxnLst/>
              <a:rect l="l" t="t" r="r" b="b"/>
              <a:pathLst>
                <a:path w="298" h="3615" extrusionOk="0">
                  <a:moveTo>
                    <a:pt x="297" y="1"/>
                  </a:moveTo>
                  <a:lnTo>
                    <a:pt x="1" y="173"/>
                  </a:lnTo>
                  <a:lnTo>
                    <a:pt x="1" y="3614"/>
                  </a:lnTo>
                  <a:lnTo>
                    <a:pt x="297" y="3440"/>
                  </a:lnTo>
                  <a:lnTo>
                    <a:pt x="2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428;p71"/>
            <p:cNvSpPr/>
            <p:nvPr/>
          </p:nvSpPr>
          <p:spPr>
            <a:xfrm>
              <a:off x="5457785" y="-860553"/>
              <a:ext cx="99219" cy="57794"/>
            </a:xfrm>
            <a:custGeom>
              <a:avLst/>
              <a:gdLst/>
              <a:ahLst/>
              <a:cxnLst/>
              <a:rect l="l" t="t" r="r" b="b"/>
              <a:pathLst>
                <a:path w="594" h="346" extrusionOk="0">
                  <a:moveTo>
                    <a:pt x="297" y="0"/>
                  </a:moveTo>
                  <a:lnTo>
                    <a:pt x="0" y="174"/>
                  </a:lnTo>
                  <a:lnTo>
                    <a:pt x="297" y="346"/>
                  </a:lnTo>
                  <a:lnTo>
                    <a:pt x="593" y="174"/>
                  </a:lnTo>
                  <a:lnTo>
                    <a:pt x="297" y="0"/>
                  </a:lnTo>
                  <a:close/>
                </a:path>
              </a:pathLst>
            </a:custGeom>
            <a:solidFill>
              <a:srgbClr val="4E40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429;p71"/>
            <p:cNvSpPr/>
            <p:nvPr/>
          </p:nvSpPr>
          <p:spPr>
            <a:xfrm>
              <a:off x="5457785" y="-831655"/>
              <a:ext cx="49609" cy="603832"/>
            </a:xfrm>
            <a:custGeom>
              <a:avLst/>
              <a:gdLst/>
              <a:ahLst/>
              <a:cxnLst/>
              <a:rect l="l" t="t" r="r" b="b"/>
              <a:pathLst>
                <a:path w="297" h="3615" extrusionOk="0">
                  <a:moveTo>
                    <a:pt x="0" y="1"/>
                  </a:moveTo>
                  <a:lnTo>
                    <a:pt x="0" y="3440"/>
                  </a:lnTo>
                  <a:lnTo>
                    <a:pt x="297" y="3614"/>
                  </a:lnTo>
                  <a:lnTo>
                    <a:pt x="297" y="173"/>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430;p71"/>
            <p:cNvSpPr/>
            <p:nvPr/>
          </p:nvSpPr>
          <p:spPr>
            <a:xfrm>
              <a:off x="5515078" y="-1137163"/>
              <a:ext cx="259572" cy="757170"/>
            </a:xfrm>
            <a:custGeom>
              <a:avLst/>
              <a:gdLst/>
              <a:ahLst/>
              <a:cxnLst/>
              <a:rect l="l" t="t" r="r" b="b"/>
              <a:pathLst>
                <a:path w="1554" h="4533" extrusionOk="0">
                  <a:moveTo>
                    <a:pt x="1554" y="1"/>
                  </a:moveTo>
                  <a:lnTo>
                    <a:pt x="347" y="701"/>
                  </a:lnTo>
                  <a:lnTo>
                    <a:pt x="1" y="901"/>
                  </a:lnTo>
                  <a:lnTo>
                    <a:pt x="1" y="1003"/>
                  </a:lnTo>
                  <a:lnTo>
                    <a:pt x="1" y="4533"/>
                  </a:lnTo>
                  <a:lnTo>
                    <a:pt x="1554" y="3632"/>
                  </a:lnTo>
                  <a:lnTo>
                    <a:pt x="155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7431;p71"/>
            <p:cNvSpPr/>
            <p:nvPr/>
          </p:nvSpPr>
          <p:spPr>
            <a:xfrm>
              <a:off x="5255839" y="-1253586"/>
              <a:ext cx="518811" cy="267089"/>
            </a:xfrm>
            <a:custGeom>
              <a:avLst/>
              <a:gdLst/>
              <a:ahLst/>
              <a:cxnLst/>
              <a:rect l="l" t="t" r="r" b="b"/>
              <a:pathLst>
                <a:path w="3106" h="1599" extrusionOk="0">
                  <a:moveTo>
                    <a:pt x="1899" y="0"/>
                  </a:moveTo>
                  <a:lnTo>
                    <a:pt x="1899" y="645"/>
                  </a:lnTo>
                  <a:lnTo>
                    <a:pt x="1148" y="1040"/>
                  </a:lnTo>
                  <a:lnTo>
                    <a:pt x="262" y="544"/>
                  </a:lnTo>
                  <a:lnTo>
                    <a:pt x="0" y="698"/>
                  </a:lnTo>
                  <a:lnTo>
                    <a:pt x="262" y="851"/>
                  </a:lnTo>
                  <a:lnTo>
                    <a:pt x="1148" y="1367"/>
                  </a:lnTo>
                  <a:lnTo>
                    <a:pt x="1553" y="1598"/>
                  </a:lnTo>
                  <a:lnTo>
                    <a:pt x="1899" y="1398"/>
                  </a:lnTo>
                  <a:lnTo>
                    <a:pt x="3106" y="698"/>
                  </a:lnTo>
                  <a:lnTo>
                    <a:pt x="18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7432;p71"/>
            <p:cNvSpPr/>
            <p:nvPr/>
          </p:nvSpPr>
          <p:spPr>
            <a:xfrm>
              <a:off x="5450268" y="-1253586"/>
              <a:ext cx="229673" cy="172380"/>
            </a:xfrm>
            <a:custGeom>
              <a:avLst/>
              <a:gdLst/>
              <a:ahLst/>
              <a:cxnLst/>
              <a:rect l="l" t="t" r="r" b="b"/>
              <a:pathLst>
                <a:path w="1375" h="1032" extrusionOk="0">
                  <a:moveTo>
                    <a:pt x="413" y="0"/>
                  </a:moveTo>
                  <a:lnTo>
                    <a:pt x="0" y="1031"/>
                  </a:lnTo>
                  <a:lnTo>
                    <a:pt x="638" y="1031"/>
                  </a:lnTo>
                  <a:lnTo>
                    <a:pt x="1375" y="594"/>
                  </a:lnTo>
                  <a:lnTo>
                    <a:pt x="413" y="0"/>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7433;p71"/>
            <p:cNvSpPr/>
            <p:nvPr/>
          </p:nvSpPr>
          <p:spPr>
            <a:xfrm>
              <a:off x="5447429" y="-1262105"/>
              <a:ext cx="125610" cy="182235"/>
            </a:xfrm>
            <a:custGeom>
              <a:avLst/>
              <a:gdLst/>
              <a:ahLst/>
              <a:cxnLst/>
              <a:rect l="l" t="t" r="r" b="b"/>
              <a:pathLst>
                <a:path w="752" h="1091" extrusionOk="0">
                  <a:moveTo>
                    <a:pt x="752" y="0"/>
                  </a:moveTo>
                  <a:lnTo>
                    <a:pt x="1" y="438"/>
                  </a:lnTo>
                  <a:lnTo>
                    <a:pt x="1" y="1091"/>
                  </a:lnTo>
                  <a:lnTo>
                    <a:pt x="752" y="696"/>
                  </a:lnTo>
                  <a:lnTo>
                    <a:pt x="752" y="51"/>
                  </a:lnTo>
                  <a:lnTo>
                    <a:pt x="75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7434;p71"/>
            <p:cNvSpPr/>
            <p:nvPr/>
          </p:nvSpPr>
          <p:spPr>
            <a:xfrm>
              <a:off x="5255839" y="-1137163"/>
              <a:ext cx="259405" cy="757170"/>
            </a:xfrm>
            <a:custGeom>
              <a:avLst/>
              <a:gdLst/>
              <a:ahLst/>
              <a:cxnLst/>
              <a:rect l="l" t="t" r="r" b="b"/>
              <a:pathLst>
                <a:path w="1553" h="4533" extrusionOk="0">
                  <a:moveTo>
                    <a:pt x="0" y="1"/>
                  </a:moveTo>
                  <a:lnTo>
                    <a:pt x="0" y="3632"/>
                  </a:lnTo>
                  <a:lnTo>
                    <a:pt x="1553" y="4533"/>
                  </a:lnTo>
                  <a:lnTo>
                    <a:pt x="1553" y="1003"/>
                  </a:lnTo>
                  <a:lnTo>
                    <a:pt x="1553" y="901"/>
                  </a:lnTo>
                  <a:lnTo>
                    <a:pt x="1148" y="670"/>
                  </a:lnTo>
                  <a:lnTo>
                    <a:pt x="262" y="154"/>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7435;p71"/>
            <p:cNvSpPr/>
            <p:nvPr/>
          </p:nvSpPr>
          <p:spPr>
            <a:xfrm>
              <a:off x="5299435" y="-1274800"/>
              <a:ext cx="148160" cy="194930"/>
            </a:xfrm>
            <a:custGeom>
              <a:avLst/>
              <a:gdLst/>
              <a:ahLst/>
              <a:cxnLst/>
              <a:rect l="l" t="t" r="r" b="b"/>
              <a:pathLst>
                <a:path w="887" h="1167" extrusionOk="0">
                  <a:moveTo>
                    <a:pt x="1" y="0"/>
                  </a:moveTo>
                  <a:lnTo>
                    <a:pt x="1" y="671"/>
                  </a:lnTo>
                  <a:lnTo>
                    <a:pt x="887" y="1167"/>
                  </a:lnTo>
                  <a:lnTo>
                    <a:pt x="887" y="514"/>
                  </a:lnTo>
                  <a:lnTo>
                    <a:pt x="584" y="334"/>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7436;p71"/>
            <p:cNvSpPr/>
            <p:nvPr/>
          </p:nvSpPr>
          <p:spPr>
            <a:xfrm>
              <a:off x="5299435" y="-1347627"/>
              <a:ext cx="273603" cy="158683"/>
            </a:xfrm>
            <a:custGeom>
              <a:avLst/>
              <a:gdLst/>
              <a:ahLst/>
              <a:cxnLst/>
              <a:rect l="l" t="t" r="r" b="b"/>
              <a:pathLst>
                <a:path w="1638" h="950" extrusionOk="0">
                  <a:moveTo>
                    <a:pt x="752" y="1"/>
                  </a:moveTo>
                  <a:lnTo>
                    <a:pt x="1" y="436"/>
                  </a:lnTo>
                  <a:lnTo>
                    <a:pt x="584" y="770"/>
                  </a:lnTo>
                  <a:lnTo>
                    <a:pt x="887" y="950"/>
                  </a:lnTo>
                  <a:lnTo>
                    <a:pt x="1599" y="539"/>
                  </a:lnTo>
                  <a:lnTo>
                    <a:pt x="1638" y="512"/>
                  </a:lnTo>
                  <a:lnTo>
                    <a:pt x="75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7437;p71"/>
            <p:cNvSpPr/>
            <p:nvPr/>
          </p:nvSpPr>
          <p:spPr>
            <a:xfrm>
              <a:off x="5645031" y="-939226"/>
              <a:ext cx="54787" cy="257568"/>
            </a:xfrm>
            <a:custGeom>
              <a:avLst/>
              <a:gdLst/>
              <a:ahLst/>
              <a:cxnLst/>
              <a:rect l="l" t="t" r="r" b="b"/>
              <a:pathLst>
                <a:path w="328" h="1542" extrusionOk="0">
                  <a:moveTo>
                    <a:pt x="0" y="0"/>
                  </a:moveTo>
                  <a:lnTo>
                    <a:pt x="0" y="1351"/>
                  </a:lnTo>
                  <a:lnTo>
                    <a:pt x="328" y="1541"/>
                  </a:lnTo>
                  <a:lnTo>
                    <a:pt x="328" y="191"/>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7438;p71"/>
            <p:cNvSpPr/>
            <p:nvPr/>
          </p:nvSpPr>
          <p:spPr>
            <a:xfrm>
              <a:off x="5645031" y="-1014392"/>
              <a:ext cx="186077" cy="107069"/>
            </a:xfrm>
            <a:custGeom>
              <a:avLst/>
              <a:gdLst/>
              <a:ahLst/>
              <a:cxnLst/>
              <a:rect l="l" t="t" r="r" b="b"/>
              <a:pathLst>
                <a:path w="1114" h="641" extrusionOk="0">
                  <a:moveTo>
                    <a:pt x="776" y="0"/>
                  </a:moveTo>
                  <a:cubicBezTo>
                    <a:pt x="776" y="0"/>
                    <a:pt x="776" y="0"/>
                    <a:pt x="776" y="0"/>
                  </a:cubicBezTo>
                  <a:lnTo>
                    <a:pt x="0" y="450"/>
                  </a:lnTo>
                  <a:lnTo>
                    <a:pt x="328" y="641"/>
                  </a:lnTo>
                  <a:lnTo>
                    <a:pt x="1113" y="191"/>
                  </a:lnTo>
                  <a:cubicBezTo>
                    <a:pt x="1113" y="191"/>
                    <a:pt x="779" y="0"/>
                    <a:pt x="7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7439;p71"/>
            <p:cNvSpPr/>
            <p:nvPr/>
          </p:nvSpPr>
          <p:spPr>
            <a:xfrm>
              <a:off x="5699652" y="-982655"/>
              <a:ext cx="131457" cy="300997"/>
            </a:xfrm>
            <a:custGeom>
              <a:avLst/>
              <a:gdLst/>
              <a:ahLst/>
              <a:cxnLst/>
              <a:rect l="l" t="t" r="r" b="b"/>
              <a:pathLst>
                <a:path w="787" h="1802" extrusionOk="0">
                  <a:moveTo>
                    <a:pt x="786" y="1"/>
                  </a:moveTo>
                  <a:lnTo>
                    <a:pt x="1" y="451"/>
                  </a:lnTo>
                  <a:lnTo>
                    <a:pt x="1" y="1801"/>
                  </a:lnTo>
                  <a:lnTo>
                    <a:pt x="786" y="1351"/>
                  </a:lnTo>
                  <a:lnTo>
                    <a:pt x="78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861"/>
        <p:cNvGrpSpPr/>
        <p:nvPr/>
      </p:nvGrpSpPr>
      <p:grpSpPr>
        <a:xfrm>
          <a:off x="0" y="0"/>
          <a:ext cx="0" cy="0"/>
          <a:chOff x="0" y="0"/>
          <a:chExt cx="0" cy="0"/>
        </a:xfrm>
      </p:grpSpPr>
      <p:sp>
        <p:nvSpPr>
          <p:cNvPr id="4862" name="Google Shape;4862;p46"/>
          <p:cNvSpPr txBox="1">
            <a:spLocks noGrp="1"/>
          </p:cNvSpPr>
          <p:nvPr>
            <p:ph type="title"/>
          </p:nvPr>
        </p:nvSpPr>
        <p:spPr>
          <a:xfrm>
            <a:off x="618722" y="293107"/>
            <a:ext cx="7704000" cy="572700"/>
          </a:xfrm>
          <a:prstGeom prst="rect">
            <a:avLst/>
          </a:prstGeom>
        </p:spPr>
        <p:txBody>
          <a:bodyPr spcFirstLastPara="1" wrap="square" lIns="91425" tIns="91425" rIns="91425" bIns="91425" anchor="t" anchorCtr="0">
            <a:noAutofit/>
          </a:bodyPr>
          <a:lstStyle/>
          <a:p>
            <a:r>
              <a:rPr lang="en" b="0" err="1"/>
              <a:t>Problemas</a:t>
            </a:r>
            <a:r>
              <a:rPr lang="en" b="0"/>
              <a:t> </a:t>
            </a:r>
            <a:r>
              <a:rPr lang="en" b="0" err="1"/>
              <a:t>generales</a:t>
            </a:r>
            <a:r>
              <a:rPr lang="en" b="0"/>
              <a:t> y </a:t>
            </a:r>
            <a:r>
              <a:rPr lang="en" b="0" err="1"/>
              <a:t>especificos</a:t>
            </a:r>
            <a:endParaRPr lang="en-US" err="1"/>
          </a:p>
        </p:txBody>
      </p:sp>
      <p:sp>
        <p:nvSpPr>
          <p:cNvPr id="4864" name="Google Shape;4864;p46"/>
          <p:cNvSpPr txBox="1">
            <a:spLocks noGrp="1"/>
          </p:cNvSpPr>
          <p:nvPr>
            <p:ph type="subTitle" idx="2"/>
          </p:nvPr>
        </p:nvSpPr>
        <p:spPr>
          <a:xfrm>
            <a:off x="756204" y="1733653"/>
            <a:ext cx="3059582" cy="1087200"/>
          </a:xfrm>
          <a:prstGeom prst="rect">
            <a:avLst/>
          </a:prstGeom>
        </p:spPr>
        <p:txBody>
          <a:bodyPr spcFirstLastPara="1" wrap="square" lIns="91425" tIns="91425" rIns="91425" bIns="91425" anchor="t" anchorCtr="0">
            <a:noAutofit/>
          </a:bodyPr>
          <a:lstStyle/>
          <a:p>
            <a:pPr marL="0" indent="0" algn="just">
              <a:lnSpc>
                <a:spcPct val="114999"/>
              </a:lnSpc>
            </a:pPr>
            <a:r>
              <a:rPr lang="en" sz="1600" b="1" dirty="0"/>
              <a:t>¿Es posible diseñar un Carrito analizador de Infraestructura de una mina y detector de CO2?</a:t>
            </a:r>
            <a:endParaRPr lang="en-US" sz="1600" b="1" dirty="0"/>
          </a:p>
        </p:txBody>
      </p:sp>
      <p:sp>
        <p:nvSpPr>
          <p:cNvPr id="4865" name="Google Shape;4865;p46"/>
          <p:cNvSpPr txBox="1">
            <a:spLocks noGrp="1"/>
          </p:cNvSpPr>
          <p:nvPr>
            <p:ph type="subTitle" idx="3"/>
          </p:nvPr>
        </p:nvSpPr>
        <p:spPr>
          <a:xfrm>
            <a:off x="756215" y="1004991"/>
            <a:ext cx="2640000" cy="558900"/>
          </a:xfrm>
          <a:prstGeom prst="rect">
            <a:avLst/>
          </a:prstGeom>
        </p:spPr>
        <p:txBody>
          <a:bodyPr spcFirstLastPara="1" wrap="square" lIns="91425" tIns="91425" rIns="91425" bIns="91425" anchor="b" anchorCtr="0">
            <a:noAutofit/>
          </a:bodyPr>
          <a:lstStyle/>
          <a:p>
            <a:pPr marL="0" indent="0">
              <a:lnSpc>
                <a:spcPct val="114999"/>
              </a:lnSpc>
            </a:pPr>
            <a:r>
              <a:rPr lang="en" b="0" err="1"/>
              <a:t>Problema</a:t>
            </a:r>
            <a:r>
              <a:rPr lang="en" b="0"/>
              <a:t> general</a:t>
            </a:r>
            <a:endParaRPr lang="en-US"/>
          </a:p>
        </p:txBody>
      </p:sp>
      <p:sp>
        <p:nvSpPr>
          <p:cNvPr id="4866" name="Google Shape;4866;p46"/>
          <p:cNvSpPr txBox="1">
            <a:spLocks noGrp="1"/>
          </p:cNvSpPr>
          <p:nvPr>
            <p:ph type="subTitle" idx="4"/>
          </p:nvPr>
        </p:nvSpPr>
        <p:spPr>
          <a:xfrm>
            <a:off x="5053304" y="1004991"/>
            <a:ext cx="3139157" cy="558900"/>
          </a:xfrm>
          <a:prstGeom prst="rect">
            <a:avLst/>
          </a:prstGeom>
        </p:spPr>
        <p:txBody>
          <a:bodyPr spcFirstLastPara="1" wrap="square" lIns="91425" tIns="91425" rIns="91425" bIns="91425" anchor="b" anchorCtr="0">
            <a:noAutofit/>
          </a:bodyPr>
          <a:lstStyle/>
          <a:p>
            <a:pPr marL="0" indent="0">
              <a:lnSpc>
                <a:spcPct val="114999"/>
              </a:lnSpc>
            </a:pPr>
            <a:r>
              <a:rPr lang="en" b="0" err="1">
                <a:solidFill>
                  <a:srgbClr val="333233"/>
                </a:solidFill>
              </a:rPr>
              <a:t>Problemas</a:t>
            </a:r>
            <a:r>
              <a:rPr lang="en" b="0">
                <a:solidFill>
                  <a:srgbClr val="333233"/>
                </a:solidFill>
              </a:rPr>
              <a:t> </a:t>
            </a:r>
            <a:r>
              <a:rPr lang="en" b="0" err="1">
                <a:solidFill>
                  <a:srgbClr val="333233"/>
                </a:solidFill>
              </a:rPr>
              <a:t>especificos</a:t>
            </a:r>
            <a:endParaRPr lang="en-US" err="1"/>
          </a:p>
        </p:txBody>
      </p:sp>
      <p:sp>
        <p:nvSpPr>
          <p:cNvPr id="9" name="Google Shape;4864;p46">
            <a:extLst>
              <a:ext uri="{FF2B5EF4-FFF2-40B4-BE49-F238E27FC236}">
                <a16:creationId xmlns:a16="http://schemas.microsoft.com/office/drawing/2014/main" id="{C09913EC-16A4-01A4-B0D6-1EC06BE0DFE5}"/>
              </a:ext>
            </a:extLst>
          </p:cNvPr>
          <p:cNvSpPr txBox="1">
            <a:spLocks/>
          </p:cNvSpPr>
          <p:nvPr/>
        </p:nvSpPr>
        <p:spPr>
          <a:xfrm>
            <a:off x="4055471" y="1365193"/>
            <a:ext cx="4665569" cy="32357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Lato"/>
              <a:buNone/>
              <a:defRPr sz="1400" b="0" i="0" u="none" strike="noStrike" cap="none">
                <a:solidFill>
                  <a:schemeClr val="dk1"/>
                </a:solidFill>
                <a:latin typeface="Lato"/>
                <a:ea typeface="Lato"/>
                <a:cs typeface="Lato"/>
                <a:sym typeface="Lato"/>
              </a:defRPr>
            </a:lvl1pPr>
            <a:lvl2pPr marL="914400" marR="0" lvl="1" indent="-317500" algn="ctr" rtl="0">
              <a:lnSpc>
                <a:spcPct val="100000"/>
              </a:lnSpc>
              <a:spcBef>
                <a:spcPts val="0"/>
              </a:spcBef>
              <a:spcAft>
                <a:spcPts val="0"/>
              </a:spcAft>
              <a:buClr>
                <a:schemeClr val="dk1"/>
              </a:buClr>
              <a:buSzPts val="1400"/>
              <a:buFont typeface="Lato"/>
              <a:buNone/>
              <a:defRPr sz="1400" b="0" i="0" u="none" strike="noStrike" cap="none">
                <a:solidFill>
                  <a:schemeClr val="dk1"/>
                </a:solidFill>
                <a:latin typeface="Lato"/>
                <a:ea typeface="Lato"/>
                <a:cs typeface="Lato"/>
                <a:sym typeface="Lato"/>
              </a:defRPr>
            </a:lvl2pPr>
            <a:lvl3pPr marL="1371600" marR="0" lvl="2" indent="-317500" algn="ctr" rtl="0">
              <a:lnSpc>
                <a:spcPct val="100000"/>
              </a:lnSpc>
              <a:spcBef>
                <a:spcPts val="0"/>
              </a:spcBef>
              <a:spcAft>
                <a:spcPts val="0"/>
              </a:spcAft>
              <a:buClr>
                <a:schemeClr val="dk1"/>
              </a:buClr>
              <a:buSzPts val="1400"/>
              <a:buFont typeface="Lato"/>
              <a:buNone/>
              <a:defRPr sz="1400" b="0" i="0" u="none" strike="noStrike" cap="none">
                <a:solidFill>
                  <a:schemeClr val="dk1"/>
                </a:solidFill>
                <a:latin typeface="Lato"/>
                <a:ea typeface="Lato"/>
                <a:cs typeface="Lato"/>
                <a:sym typeface="Lato"/>
              </a:defRPr>
            </a:lvl3pPr>
            <a:lvl4pPr marL="1828800" marR="0" lvl="3" indent="-317500" algn="ctr" rtl="0">
              <a:lnSpc>
                <a:spcPct val="100000"/>
              </a:lnSpc>
              <a:spcBef>
                <a:spcPts val="0"/>
              </a:spcBef>
              <a:spcAft>
                <a:spcPts val="0"/>
              </a:spcAft>
              <a:buClr>
                <a:schemeClr val="dk1"/>
              </a:buClr>
              <a:buSzPts val="1400"/>
              <a:buFont typeface="Lato"/>
              <a:buNone/>
              <a:defRPr sz="1400" b="0" i="0" u="none" strike="noStrike" cap="none">
                <a:solidFill>
                  <a:schemeClr val="dk1"/>
                </a:solidFill>
                <a:latin typeface="Lato"/>
                <a:ea typeface="Lato"/>
                <a:cs typeface="Lato"/>
                <a:sym typeface="Lato"/>
              </a:defRPr>
            </a:lvl4pPr>
            <a:lvl5pPr marL="2286000" marR="0" lvl="4" indent="-317500" algn="ctr" rtl="0">
              <a:lnSpc>
                <a:spcPct val="100000"/>
              </a:lnSpc>
              <a:spcBef>
                <a:spcPts val="0"/>
              </a:spcBef>
              <a:spcAft>
                <a:spcPts val="0"/>
              </a:spcAft>
              <a:buClr>
                <a:schemeClr val="dk1"/>
              </a:buClr>
              <a:buSzPts val="1400"/>
              <a:buFont typeface="Lato"/>
              <a:buNone/>
              <a:defRPr sz="1400" b="0" i="0" u="none" strike="noStrike" cap="none">
                <a:solidFill>
                  <a:schemeClr val="dk1"/>
                </a:solidFill>
                <a:latin typeface="Lato"/>
                <a:ea typeface="Lato"/>
                <a:cs typeface="Lato"/>
                <a:sym typeface="Lato"/>
              </a:defRPr>
            </a:lvl5pPr>
            <a:lvl6pPr marL="2743200" marR="0" lvl="5" indent="-317500" algn="ctr" rtl="0">
              <a:lnSpc>
                <a:spcPct val="100000"/>
              </a:lnSpc>
              <a:spcBef>
                <a:spcPts val="0"/>
              </a:spcBef>
              <a:spcAft>
                <a:spcPts val="0"/>
              </a:spcAft>
              <a:buClr>
                <a:schemeClr val="dk1"/>
              </a:buClr>
              <a:buSzPts val="1400"/>
              <a:buFont typeface="Lato"/>
              <a:buNone/>
              <a:defRPr sz="1400" b="0" i="0" u="none" strike="noStrike" cap="none">
                <a:solidFill>
                  <a:schemeClr val="dk1"/>
                </a:solidFill>
                <a:latin typeface="Lato"/>
                <a:ea typeface="Lato"/>
                <a:cs typeface="Lato"/>
                <a:sym typeface="Lato"/>
              </a:defRPr>
            </a:lvl6pPr>
            <a:lvl7pPr marL="3200400" marR="0" lvl="6" indent="-317500" algn="ctr" rtl="0">
              <a:lnSpc>
                <a:spcPct val="100000"/>
              </a:lnSpc>
              <a:spcBef>
                <a:spcPts val="0"/>
              </a:spcBef>
              <a:spcAft>
                <a:spcPts val="0"/>
              </a:spcAft>
              <a:buClr>
                <a:schemeClr val="dk1"/>
              </a:buClr>
              <a:buSzPts val="1400"/>
              <a:buFont typeface="Lato"/>
              <a:buNone/>
              <a:defRPr sz="1400" b="0" i="0" u="none" strike="noStrike" cap="none">
                <a:solidFill>
                  <a:schemeClr val="dk1"/>
                </a:solidFill>
                <a:latin typeface="Lato"/>
                <a:ea typeface="Lato"/>
                <a:cs typeface="Lato"/>
                <a:sym typeface="Lato"/>
              </a:defRPr>
            </a:lvl7pPr>
            <a:lvl8pPr marL="3657600" marR="0" lvl="7" indent="-317500" algn="ctr" rtl="0">
              <a:lnSpc>
                <a:spcPct val="100000"/>
              </a:lnSpc>
              <a:spcBef>
                <a:spcPts val="0"/>
              </a:spcBef>
              <a:spcAft>
                <a:spcPts val="0"/>
              </a:spcAft>
              <a:buClr>
                <a:schemeClr val="dk1"/>
              </a:buClr>
              <a:buSzPts val="1400"/>
              <a:buFont typeface="Lato"/>
              <a:buNone/>
              <a:defRPr sz="1400" b="0" i="0" u="none" strike="noStrike" cap="none">
                <a:solidFill>
                  <a:schemeClr val="dk1"/>
                </a:solidFill>
                <a:latin typeface="Lato"/>
                <a:ea typeface="Lato"/>
                <a:cs typeface="Lato"/>
                <a:sym typeface="Lato"/>
              </a:defRPr>
            </a:lvl8pPr>
            <a:lvl9pPr marL="4114800" marR="0" lvl="8" indent="-317500" algn="ctr" rtl="0">
              <a:lnSpc>
                <a:spcPct val="100000"/>
              </a:lnSpc>
              <a:spcBef>
                <a:spcPts val="0"/>
              </a:spcBef>
              <a:spcAft>
                <a:spcPts val="0"/>
              </a:spcAft>
              <a:buClr>
                <a:schemeClr val="dk1"/>
              </a:buClr>
              <a:buSzPts val="1400"/>
              <a:buFont typeface="Lato"/>
              <a:buNone/>
              <a:defRPr sz="1400" b="0" i="0" u="none" strike="noStrike" cap="none">
                <a:solidFill>
                  <a:schemeClr val="dk1"/>
                </a:solidFill>
                <a:latin typeface="Lato"/>
                <a:ea typeface="Lato"/>
                <a:cs typeface="Lato"/>
                <a:sym typeface="Lato"/>
              </a:defRPr>
            </a:lvl9pPr>
          </a:lstStyle>
          <a:p>
            <a:pPr marL="285750" indent="-285750" algn="just">
              <a:lnSpc>
                <a:spcPct val="114999"/>
              </a:lnSpc>
              <a:buFont typeface="Arial"/>
              <a:buChar char="•"/>
            </a:pPr>
            <a:r>
              <a:rPr lang="en" sz="1600" b="1" dirty="0" smtClean="0"/>
              <a:t>¿</a:t>
            </a:r>
            <a:r>
              <a:rPr lang="en" sz="1600" b="1" dirty="0" smtClean="0"/>
              <a:t>Se puede</a:t>
            </a:r>
            <a:r>
              <a:rPr lang="en" sz="1600" b="1" dirty="0" smtClean="0"/>
              <a:t> </a:t>
            </a:r>
            <a:r>
              <a:rPr lang="en" sz="1600" b="1" dirty="0"/>
              <a:t>detectar de manera precisa y en tiempo real las deformaciones o fallas estructurales en los túneles?</a:t>
            </a:r>
            <a:endParaRPr lang="en-US" b="1" dirty="0"/>
          </a:p>
          <a:p>
            <a:pPr marL="0" indent="0" algn="l">
              <a:lnSpc>
                <a:spcPct val="114999"/>
              </a:lnSpc>
            </a:pPr>
            <a:endParaRPr lang="en" sz="1600" b="1" dirty="0"/>
          </a:p>
          <a:p>
            <a:pPr marL="285750" indent="-285750" algn="just">
              <a:lnSpc>
                <a:spcPct val="114999"/>
              </a:lnSpc>
              <a:buFont typeface="Arial"/>
              <a:buChar char="•"/>
            </a:pPr>
            <a:r>
              <a:rPr lang="en" sz="1600" b="1" dirty="0"/>
              <a:t>¿Es posible garantizar una medición continua y fiable de los niveles de CO₂ para prevenir riesgos de intoxicación o explosión?</a:t>
            </a:r>
            <a:endParaRPr lang="en" b="1" dirty="0"/>
          </a:p>
          <a:p>
            <a:pPr marL="0" indent="0" algn="l">
              <a:lnSpc>
                <a:spcPct val="114999"/>
              </a:lnSpc>
            </a:pPr>
            <a:endParaRPr lang="en" sz="1600" b="1" dirty="0"/>
          </a:p>
          <a:p>
            <a:pPr marL="285750" indent="-285750" algn="just">
              <a:lnSpc>
                <a:spcPct val="114999"/>
              </a:lnSpc>
              <a:buFont typeface="Arial"/>
              <a:buChar char="•"/>
            </a:pPr>
            <a:r>
              <a:rPr lang="en" sz="1600" b="1" dirty="0" smtClean="0"/>
              <a:t>¿Se puede </a:t>
            </a:r>
            <a:r>
              <a:rPr lang="en" sz="1600" b="1" dirty="0"/>
              <a:t>integrar sensores y tecnología de escaneo en un sistema automatizado que opere eficientemente en entornos mineros adversos?</a:t>
            </a:r>
            <a:endParaRPr lang="en" b="1" dirty="0"/>
          </a:p>
        </p:txBody>
      </p:sp>
      <p:grpSp>
        <p:nvGrpSpPr>
          <p:cNvPr id="7" name="Google Shape;7474;p71"/>
          <p:cNvGrpSpPr/>
          <p:nvPr/>
        </p:nvGrpSpPr>
        <p:grpSpPr>
          <a:xfrm>
            <a:off x="272694" y="4305175"/>
            <a:ext cx="830893" cy="591536"/>
            <a:chOff x="7088023" y="1297048"/>
            <a:chExt cx="830893" cy="591536"/>
          </a:xfrm>
        </p:grpSpPr>
        <p:sp>
          <p:nvSpPr>
            <p:cNvPr id="8" name="Google Shape;7475;p71"/>
            <p:cNvSpPr/>
            <p:nvPr/>
          </p:nvSpPr>
          <p:spPr>
            <a:xfrm>
              <a:off x="7101379" y="1303020"/>
              <a:ext cx="802475" cy="547740"/>
            </a:xfrm>
            <a:custGeom>
              <a:avLst/>
              <a:gdLst/>
              <a:ahLst/>
              <a:cxnLst/>
              <a:rect l="l" t="t" r="r" b="b"/>
              <a:pathLst>
                <a:path w="2824" h="1926" extrusionOk="0">
                  <a:moveTo>
                    <a:pt x="915" y="88"/>
                  </a:moveTo>
                  <a:cubicBezTo>
                    <a:pt x="694" y="176"/>
                    <a:pt x="749" y="282"/>
                    <a:pt x="545" y="397"/>
                  </a:cubicBezTo>
                  <a:cubicBezTo>
                    <a:pt x="318" y="528"/>
                    <a:pt x="272" y="733"/>
                    <a:pt x="195" y="931"/>
                  </a:cubicBezTo>
                  <a:cubicBezTo>
                    <a:pt x="158" y="1017"/>
                    <a:pt x="54" y="1146"/>
                    <a:pt x="0" y="1246"/>
                  </a:cubicBezTo>
                  <a:lnTo>
                    <a:pt x="1187" y="1925"/>
                  </a:lnTo>
                  <a:cubicBezTo>
                    <a:pt x="1234" y="1923"/>
                    <a:pt x="1279" y="1921"/>
                    <a:pt x="1314" y="1915"/>
                  </a:cubicBezTo>
                  <a:lnTo>
                    <a:pt x="1680" y="1858"/>
                  </a:lnTo>
                  <a:cubicBezTo>
                    <a:pt x="1723" y="1817"/>
                    <a:pt x="1866" y="1772"/>
                    <a:pt x="1926" y="1729"/>
                  </a:cubicBezTo>
                  <a:cubicBezTo>
                    <a:pt x="2036" y="1649"/>
                    <a:pt x="2177" y="1647"/>
                    <a:pt x="2341" y="1592"/>
                  </a:cubicBezTo>
                  <a:cubicBezTo>
                    <a:pt x="2388" y="1575"/>
                    <a:pt x="2433" y="1502"/>
                    <a:pt x="2472" y="1543"/>
                  </a:cubicBezTo>
                  <a:cubicBezTo>
                    <a:pt x="2644" y="1473"/>
                    <a:pt x="2818" y="1383"/>
                    <a:pt x="2818" y="1340"/>
                  </a:cubicBezTo>
                  <a:cubicBezTo>
                    <a:pt x="2824" y="886"/>
                    <a:pt x="2478" y="569"/>
                    <a:pt x="2181" y="293"/>
                  </a:cubicBezTo>
                  <a:cubicBezTo>
                    <a:pt x="2016" y="139"/>
                    <a:pt x="1717" y="80"/>
                    <a:pt x="1498" y="31"/>
                  </a:cubicBezTo>
                  <a:cubicBezTo>
                    <a:pt x="1343" y="0"/>
                    <a:pt x="987" y="59"/>
                    <a:pt x="915" y="8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7476;p71"/>
            <p:cNvSpPr/>
            <p:nvPr/>
          </p:nvSpPr>
          <p:spPr>
            <a:xfrm>
              <a:off x="7101379" y="1317524"/>
              <a:ext cx="449545" cy="533236"/>
            </a:xfrm>
            <a:custGeom>
              <a:avLst/>
              <a:gdLst/>
              <a:ahLst/>
              <a:cxnLst/>
              <a:rect l="l" t="t" r="r" b="b"/>
              <a:pathLst>
                <a:path w="1582" h="1875" extrusionOk="0">
                  <a:moveTo>
                    <a:pt x="915" y="37"/>
                  </a:moveTo>
                  <a:cubicBezTo>
                    <a:pt x="694" y="125"/>
                    <a:pt x="749" y="231"/>
                    <a:pt x="545" y="346"/>
                  </a:cubicBezTo>
                  <a:cubicBezTo>
                    <a:pt x="318" y="477"/>
                    <a:pt x="272" y="682"/>
                    <a:pt x="195" y="880"/>
                  </a:cubicBezTo>
                  <a:cubicBezTo>
                    <a:pt x="158" y="966"/>
                    <a:pt x="54" y="1095"/>
                    <a:pt x="0" y="1195"/>
                  </a:cubicBezTo>
                  <a:lnTo>
                    <a:pt x="1187" y="1874"/>
                  </a:lnTo>
                  <a:cubicBezTo>
                    <a:pt x="1234" y="1872"/>
                    <a:pt x="1279" y="1870"/>
                    <a:pt x="1314" y="1864"/>
                  </a:cubicBezTo>
                  <a:lnTo>
                    <a:pt x="1566" y="1823"/>
                  </a:lnTo>
                  <a:cubicBezTo>
                    <a:pt x="1582" y="1786"/>
                    <a:pt x="1580" y="1737"/>
                    <a:pt x="1551" y="1680"/>
                  </a:cubicBezTo>
                  <a:cubicBezTo>
                    <a:pt x="1508" y="1594"/>
                    <a:pt x="1478" y="1269"/>
                    <a:pt x="1365" y="1277"/>
                  </a:cubicBezTo>
                  <a:cubicBezTo>
                    <a:pt x="1345" y="1271"/>
                    <a:pt x="1351" y="1179"/>
                    <a:pt x="1351" y="1162"/>
                  </a:cubicBezTo>
                  <a:cubicBezTo>
                    <a:pt x="1351" y="1040"/>
                    <a:pt x="1259" y="1195"/>
                    <a:pt x="1146" y="1220"/>
                  </a:cubicBezTo>
                  <a:cubicBezTo>
                    <a:pt x="1079" y="1236"/>
                    <a:pt x="962" y="1244"/>
                    <a:pt x="921" y="1197"/>
                  </a:cubicBezTo>
                  <a:cubicBezTo>
                    <a:pt x="731" y="999"/>
                    <a:pt x="1445" y="990"/>
                    <a:pt x="1353" y="849"/>
                  </a:cubicBezTo>
                  <a:cubicBezTo>
                    <a:pt x="1306" y="780"/>
                    <a:pt x="1173" y="821"/>
                    <a:pt x="1095" y="815"/>
                  </a:cubicBezTo>
                  <a:cubicBezTo>
                    <a:pt x="1095" y="784"/>
                    <a:pt x="1117" y="663"/>
                    <a:pt x="1054" y="665"/>
                  </a:cubicBezTo>
                  <a:cubicBezTo>
                    <a:pt x="987" y="671"/>
                    <a:pt x="813" y="780"/>
                    <a:pt x="856" y="688"/>
                  </a:cubicBezTo>
                  <a:cubicBezTo>
                    <a:pt x="872" y="655"/>
                    <a:pt x="925" y="612"/>
                    <a:pt x="913" y="583"/>
                  </a:cubicBezTo>
                  <a:cubicBezTo>
                    <a:pt x="892" y="540"/>
                    <a:pt x="759" y="606"/>
                    <a:pt x="759" y="522"/>
                  </a:cubicBezTo>
                  <a:cubicBezTo>
                    <a:pt x="790" y="493"/>
                    <a:pt x="917" y="397"/>
                    <a:pt x="856" y="369"/>
                  </a:cubicBezTo>
                  <a:cubicBezTo>
                    <a:pt x="800" y="344"/>
                    <a:pt x="770" y="330"/>
                    <a:pt x="788" y="268"/>
                  </a:cubicBezTo>
                  <a:cubicBezTo>
                    <a:pt x="819" y="164"/>
                    <a:pt x="884" y="37"/>
                    <a:pt x="1050" y="0"/>
                  </a:cubicBezTo>
                  <a:cubicBezTo>
                    <a:pt x="984" y="17"/>
                    <a:pt x="935" y="29"/>
                    <a:pt x="915" y="37"/>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7477;p71"/>
            <p:cNvSpPr/>
            <p:nvPr/>
          </p:nvSpPr>
          <p:spPr>
            <a:xfrm>
              <a:off x="7096832" y="1490150"/>
              <a:ext cx="382767" cy="360041"/>
            </a:xfrm>
            <a:custGeom>
              <a:avLst/>
              <a:gdLst/>
              <a:ahLst/>
              <a:cxnLst/>
              <a:rect l="l" t="t" r="r" b="b"/>
              <a:pathLst>
                <a:path w="1347" h="1266" extrusionOk="0">
                  <a:moveTo>
                    <a:pt x="315" y="1"/>
                  </a:moveTo>
                  <a:cubicBezTo>
                    <a:pt x="272" y="87"/>
                    <a:pt x="243" y="181"/>
                    <a:pt x="209" y="271"/>
                  </a:cubicBezTo>
                  <a:cubicBezTo>
                    <a:pt x="172" y="357"/>
                    <a:pt x="68" y="486"/>
                    <a:pt x="12" y="586"/>
                  </a:cubicBezTo>
                  <a:cubicBezTo>
                    <a:pt x="0" y="969"/>
                    <a:pt x="728" y="1265"/>
                    <a:pt x="1199" y="1265"/>
                  </a:cubicBezTo>
                  <a:cubicBezTo>
                    <a:pt x="1240" y="1263"/>
                    <a:pt x="1279" y="1261"/>
                    <a:pt x="1311" y="1257"/>
                  </a:cubicBezTo>
                  <a:cubicBezTo>
                    <a:pt x="1268" y="1226"/>
                    <a:pt x="1238" y="1200"/>
                    <a:pt x="1256" y="1181"/>
                  </a:cubicBezTo>
                  <a:cubicBezTo>
                    <a:pt x="1346" y="1098"/>
                    <a:pt x="765" y="1214"/>
                    <a:pt x="1025" y="960"/>
                  </a:cubicBezTo>
                  <a:cubicBezTo>
                    <a:pt x="1074" y="915"/>
                    <a:pt x="1209" y="711"/>
                    <a:pt x="1003" y="836"/>
                  </a:cubicBezTo>
                  <a:cubicBezTo>
                    <a:pt x="829" y="940"/>
                    <a:pt x="704" y="868"/>
                    <a:pt x="704" y="729"/>
                  </a:cubicBezTo>
                  <a:cubicBezTo>
                    <a:pt x="704" y="580"/>
                    <a:pt x="516" y="895"/>
                    <a:pt x="516" y="600"/>
                  </a:cubicBezTo>
                  <a:cubicBezTo>
                    <a:pt x="516" y="496"/>
                    <a:pt x="4" y="725"/>
                    <a:pt x="254" y="324"/>
                  </a:cubicBezTo>
                  <a:cubicBezTo>
                    <a:pt x="352" y="167"/>
                    <a:pt x="364" y="240"/>
                    <a:pt x="321" y="107"/>
                  </a:cubicBezTo>
                  <a:cubicBezTo>
                    <a:pt x="311" y="75"/>
                    <a:pt x="311" y="38"/>
                    <a:pt x="3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7478;p71"/>
            <p:cNvSpPr/>
            <p:nvPr/>
          </p:nvSpPr>
          <p:spPr>
            <a:xfrm>
              <a:off x="7503754" y="1559542"/>
              <a:ext cx="141513" cy="108354"/>
            </a:xfrm>
            <a:custGeom>
              <a:avLst/>
              <a:gdLst/>
              <a:ahLst/>
              <a:cxnLst/>
              <a:rect l="l" t="t" r="r" b="b"/>
              <a:pathLst>
                <a:path w="498" h="381" extrusionOk="0">
                  <a:moveTo>
                    <a:pt x="260" y="0"/>
                  </a:moveTo>
                  <a:cubicBezTo>
                    <a:pt x="215" y="56"/>
                    <a:pt x="178" y="86"/>
                    <a:pt x="135" y="125"/>
                  </a:cubicBezTo>
                  <a:cubicBezTo>
                    <a:pt x="98" y="164"/>
                    <a:pt x="47" y="180"/>
                    <a:pt x="27" y="215"/>
                  </a:cubicBezTo>
                  <a:cubicBezTo>
                    <a:pt x="0" y="258"/>
                    <a:pt x="123" y="381"/>
                    <a:pt x="162" y="381"/>
                  </a:cubicBezTo>
                  <a:cubicBezTo>
                    <a:pt x="260" y="381"/>
                    <a:pt x="287" y="330"/>
                    <a:pt x="358" y="307"/>
                  </a:cubicBezTo>
                  <a:cubicBezTo>
                    <a:pt x="387" y="297"/>
                    <a:pt x="469" y="254"/>
                    <a:pt x="481" y="234"/>
                  </a:cubicBezTo>
                  <a:cubicBezTo>
                    <a:pt x="497" y="209"/>
                    <a:pt x="479" y="180"/>
                    <a:pt x="456" y="166"/>
                  </a:cubicBezTo>
                  <a:cubicBezTo>
                    <a:pt x="436" y="154"/>
                    <a:pt x="428" y="144"/>
                    <a:pt x="407" y="125"/>
                  </a:cubicBezTo>
                  <a:cubicBezTo>
                    <a:pt x="375" y="94"/>
                    <a:pt x="375" y="80"/>
                    <a:pt x="358" y="52"/>
                  </a:cubicBezTo>
                  <a:cubicBezTo>
                    <a:pt x="334" y="13"/>
                    <a:pt x="311" y="19"/>
                    <a:pt x="260" y="0"/>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7479;p71"/>
            <p:cNvSpPr/>
            <p:nvPr/>
          </p:nvSpPr>
          <p:spPr>
            <a:xfrm>
              <a:off x="7438681" y="1507214"/>
              <a:ext cx="47171" cy="21614"/>
            </a:xfrm>
            <a:custGeom>
              <a:avLst/>
              <a:gdLst/>
              <a:ahLst/>
              <a:cxnLst/>
              <a:rect l="l" t="t" r="r" b="b"/>
              <a:pathLst>
                <a:path w="166" h="76" extrusionOk="0">
                  <a:moveTo>
                    <a:pt x="61" y="15"/>
                  </a:moveTo>
                  <a:cubicBezTo>
                    <a:pt x="43" y="23"/>
                    <a:pt x="41" y="27"/>
                    <a:pt x="31" y="35"/>
                  </a:cubicBezTo>
                  <a:cubicBezTo>
                    <a:pt x="0" y="60"/>
                    <a:pt x="33" y="49"/>
                    <a:pt x="59" y="66"/>
                  </a:cubicBezTo>
                  <a:cubicBezTo>
                    <a:pt x="70" y="70"/>
                    <a:pt x="76" y="72"/>
                    <a:pt x="90" y="72"/>
                  </a:cubicBezTo>
                  <a:cubicBezTo>
                    <a:pt x="102" y="72"/>
                    <a:pt x="106" y="76"/>
                    <a:pt x="113" y="70"/>
                  </a:cubicBezTo>
                  <a:cubicBezTo>
                    <a:pt x="115" y="68"/>
                    <a:pt x="121" y="68"/>
                    <a:pt x="123" y="68"/>
                  </a:cubicBezTo>
                  <a:cubicBezTo>
                    <a:pt x="125" y="64"/>
                    <a:pt x="125" y="60"/>
                    <a:pt x="127" y="58"/>
                  </a:cubicBezTo>
                  <a:cubicBezTo>
                    <a:pt x="137" y="47"/>
                    <a:pt x="143" y="39"/>
                    <a:pt x="149" y="27"/>
                  </a:cubicBezTo>
                  <a:cubicBezTo>
                    <a:pt x="153" y="23"/>
                    <a:pt x="166" y="8"/>
                    <a:pt x="160" y="6"/>
                  </a:cubicBezTo>
                  <a:cubicBezTo>
                    <a:pt x="153" y="0"/>
                    <a:pt x="115" y="2"/>
                    <a:pt x="104" y="2"/>
                  </a:cubicBezTo>
                  <a:cubicBezTo>
                    <a:pt x="94" y="2"/>
                    <a:pt x="86" y="2"/>
                    <a:pt x="82" y="6"/>
                  </a:cubicBezTo>
                  <a:cubicBezTo>
                    <a:pt x="70" y="8"/>
                    <a:pt x="57" y="15"/>
                    <a:pt x="61" y="15"/>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7480;p71"/>
            <p:cNvSpPr/>
            <p:nvPr/>
          </p:nvSpPr>
          <p:spPr>
            <a:xfrm>
              <a:off x="7352011" y="1430997"/>
              <a:ext cx="66494" cy="32705"/>
            </a:xfrm>
            <a:custGeom>
              <a:avLst/>
              <a:gdLst/>
              <a:ahLst/>
              <a:cxnLst/>
              <a:rect l="l" t="t" r="r" b="b"/>
              <a:pathLst>
                <a:path w="234" h="115" extrusionOk="0">
                  <a:moveTo>
                    <a:pt x="53" y="0"/>
                  </a:moveTo>
                  <a:cubicBezTo>
                    <a:pt x="41" y="12"/>
                    <a:pt x="0" y="39"/>
                    <a:pt x="19" y="51"/>
                  </a:cubicBezTo>
                  <a:lnTo>
                    <a:pt x="60" y="80"/>
                  </a:lnTo>
                  <a:cubicBezTo>
                    <a:pt x="78" y="92"/>
                    <a:pt x="92" y="115"/>
                    <a:pt x="125" y="115"/>
                  </a:cubicBezTo>
                  <a:cubicBezTo>
                    <a:pt x="152" y="115"/>
                    <a:pt x="190" y="92"/>
                    <a:pt x="201" y="82"/>
                  </a:cubicBezTo>
                  <a:cubicBezTo>
                    <a:pt x="233" y="53"/>
                    <a:pt x="184" y="41"/>
                    <a:pt x="156" y="29"/>
                  </a:cubicBezTo>
                  <a:cubicBezTo>
                    <a:pt x="121" y="10"/>
                    <a:pt x="105" y="0"/>
                    <a:pt x="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7481;p71"/>
            <p:cNvSpPr/>
            <p:nvPr/>
          </p:nvSpPr>
          <p:spPr>
            <a:xfrm>
              <a:off x="7344907" y="1397723"/>
              <a:ext cx="24722" cy="27017"/>
            </a:xfrm>
            <a:custGeom>
              <a:avLst/>
              <a:gdLst/>
              <a:ahLst/>
              <a:cxnLst/>
              <a:rect l="l" t="t" r="r" b="b"/>
              <a:pathLst>
                <a:path w="87" h="95" extrusionOk="0">
                  <a:moveTo>
                    <a:pt x="76" y="3"/>
                  </a:moveTo>
                  <a:cubicBezTo>
                    <a:pt x="74" y="3"/>
                    <a:pt x="46" y="3"/>
                    <a:pt x="42" y="5"/>
                  </a:cubicBezTo>
                  <a:cubicBezTo>
                    <a:pt x="33" y="7"/>
                    <a:pt x="33" y="11"/>
                    <a:pt x="27" y="13"/>
                  </a:cubicBezTo>
                  <a:cubicBezTo>
                    <a:pt x="17" y="15"/>
                    <a:pt x="13" y="17"/>
                    <a:pt x="11" y="25"/>
                  </a:cubicBezTo>
                  <a:cubicBezTo>
                    <a:pt x="7" y="31"/>
                    <a:pt x="1" y="33"/>
                    <a:pt x="3" y="42"/>
                  </a:cubicBezTo>
                  <a:lnTo>
                    <a:pt x="5" y="62"/>
                  </a:lnTo>
                  <a:cubicBezTo>
                    <a:pt x="5" y="74"/>
                    <a:pt x="33" y="74"/>
                    <a:pt x="46" y="78"/>
                  </a:cubicBezTo>
                  <a:cubicBezTo>
                    <a:pt x="54" y="82"/>
                    <a:pt x="74" y="95"/>
                    <a:pt x="82" y="84"/>
                  </a:cubicBezTo>
                  <a:cubicBezTo>
                    <a:pt x="87" y="70"/>
                    <a:pt x="78" y="1"/>
                    <a:pt x="76" y="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7482;p71"/>
            <p:cNvSpPr/>
            <p:nvPr/>
          </p:nvSpPr>
          <p:spPr>
            <a:xfrm>
              <a:off x="7197142" y="1599642"/>
              <a:ext cx="93489" cy="39815"/>
            </a:xfrm>
            <a:custGeom>
              <a:avLst/>
              <a:gdLst/>
              <a:ahLst/>
              <a:cxnLst/>
              <a:rect l="l" t="t" r="r" b="b"/>
              <a:pathLst>
                <a:path w="329" h="140" extrusionOk="0">
                  <a:moveTo>
                    <a:pt x="5" y="11"/>
                  </a:moveTo>
                  <a:cubicBezTo>
                    <a:pt x="5" y="13"/>
                    <a:pt x="1" y="62"/>
                    <a:pt x="5" y="70"/>
                  </a:cubicBezTo>
                  <a:cubicBezTo>
                    <a:pt x="13" y="82"/>
                    <a:pt x="23" y="82"/>
                    <a:pt x="30" y="93"/>
                  </a:cubicBezTo>
                  <a:cubicBezTo>
                    <a:pt x="36" y="111"/>
                    <a:pt x="42" y="121"/>
                    <a:pt x="73" y="123"/>
                  </a:cubicBezTo>
                  <a:cubicBezTo>
                    <a:pt x="93" y="125"/>
                    <a:pt x="101" y="140"/>
                    <a:pt x="126" y="140"/>
                  </a:cubicBezTo>
                  <a:lnTo>
                    <a:pt x="204" y="140"/>
                  </a:lnTo>
                  <a:cubicBezTo>
                    <a:pt x="251" y="140"/>
                    <a:pt x="251" y="95"/>
                    <a:pt x="269" y="72"/>
                  </a:cubicBezTo>
                  <a:cubicBezTo>
                    <a:pt x="279" y="60"/>
                    <a:pt x="328" y="25"/>
                    <a:pt x="291" y="13"/>
                  </a:cubicBezTo>
                  <a:cubicBezTo>
                    <a:pt x="265" y="1"/>
                    <a:pt x="3" y="9"/>
                    <a:pt x="5" y="1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7483;p71"/>
            <p:cNvSpPr/>
            <p:nvPr/>
          </p:nvSpPr>
          <p:spPr>
            <a:xfrm>
              <a:off x="7338087" y="1686381"/>
              <a:ext cx="47739" cy="46072"/>
            </a:xfrm>
            <a:custGeom>
              <a:avLst/>
              <a:gdLst/>
              <a:ahLst/>
              <a:cxnLst/>
              <a:rect l="l" t="t" r="r" b="b"/>
              <a:pathLst>
                <a:path w="168" h="162" extrusionOk="0">
                  <a:moveTo>
                    <a:pt x="168" y="35"/>
                  </a:moveTo>
                  <a:cubicBezTo>
                    <a:pt x="149" y="25"/>
                    <a:pt x="109" y="0"/>
                    <a:pt x="92" y="13"/>
                  </a:cubicBezTo>
                  <a:lnTo>
                    <a:pt x="55" y="41"/>
                  </a:lnTo>
                  <a:cubicBezTo>
                    <a:pt x="37" y="54"/>
                    <a:pt x="0" y="64"/>
                    <a:pt x="4" y="86"/>
                  </a:cubicBezTo>
                  <a:cubicBezTo>
                    <a:pt x="4" y="105"/>
                    <a:pt x="39" y="131"/>
                    <a:pt x="51" y="137"/>
                  </a:cubicBezTo>
                  <a:cubicBezTo>
                    <a:pt x="92" y="162"/>
                    <a:pt x="113" y="127"/>
                    <a:pt x="131" y="107"/>
                  </a:cubicBezTo>
                  <a:cubicBezTo>
                    <a:pt x="149" y="82"/>
                    <a:pt x="168" y="72"/>
                    <a:pt x="168" y="3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7484;p71"/>
            <p:cNvSpPr/>
            <p:nvPr/>
          </p:nvSpPr>
          <p:spPr>
            <a:xfrm>
              <a:off x="7303703" y="1600210"/>
              <a:ext cx="24722" cy="40953"/>
            </a:xfrm>
            <a:custGeom>
              <a:avLst/>
              <a:gdLst/>
              <a:ahLst/>
              <a:cxnLst/>
              <a:rect l="l" t="t" r="r" b="b"/>
              <a:pathLst>
                <a:path w="87" h="144" extrusionOk="0">
                  <a:moveTo>
                    <a:pt x="86" y="7"/>
                  </a:moveTo>
                  <a:cubicBezTo>
                    <a:pt x="82" y="7"/>
                    <a:pt x="56" y="1"/>
                    <a:pt x="49" y="3"/>
                  </a:cubicBezTo>
                  <a:cubicBezTo>
                    <a:pt x="43" y="7"/>
                    <a:pt x="43" y="11"/>
                    <a:pt x="35" y="13"/>
                  </a:cubicBezTo>
                  <a:cubicBezTo>
                    <a:pt x="25" y="17"/>
                    <a:pt x="17" y="19"/>
                    <a:pt x="17" y="31"/>
                  </a:cubicBezTo>
                  <a:cubicBezTo>
                    <a:pt x="15" y="41"/>
                    <a:pt x="7" y="44"/>
                    <a:pt x="7" y="54"/>
                  </a:cubicBezTo>
                  <a:lnTo>
                    <a:pt x="4" y="89"/>
                  </a:lnTo>
                  <a:cubicBezTo>
                    <a:pt x="0" y="109"/>
                    <a:pt x="29" y="111"/>
                    <a:pt x="43" y="119"/>
                  </a:cubicBezTo>
                  <a:cubicBezTo>
                    <a:pt x="49" y="123"/>
                    <a:pt x="68" y="144"/>
                    <a:pt x="78" y="132"/>
                  </a:cubicBezTo>
                  <a:cubicBezTo>
                    <a:pt x="86" y="119"/>
                    <a:pt x="86" y="7"/>
                    <a:pt x="86" y="7"/>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7485;p71"/>
            <p:cNvSpPr/>
            <p:nvPr/>
          </p:nvSpPr>
          <p:spPr>
            <a:xfrm>
              <a:off x="7825711" y="1518305"/>
              <a:ext cx="93205" cy="90437"/>
            </a:xfrm>
            <a:custGeom>
              <a:avLst/>
              <a:gdLst/>
              <a:ahLst/>
              <a:cxnLst/>
              <a:rect l="l" t="t" r="r" b="b"/>
              <a:pathLst>
                <a:path w="328" h="318" extrusionOk="0">
                  <a:moveTo>
                    <a:pt x="328" y="133"/>
                  </a:moveTo>
                  <a:lnTo>
                    <a:pt x="177" y="0"/>
                  </a:lnTo>
                  <a:lnTo>
                    <a:pt x="1" y="88"/>
                  </a:lnTo>
                  <a:lnTo>
                    <a:pt x="84" y="317"/>
                  </a:lnTo>
                  <a:lnTo>
                    <a:pt x="320" y="299"/>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7486;p71"/>
            <p:cNvSpPr/>
            <p:nvPr/>
          </p:nvSpPr>
          <p:spPr>
            <a:xfrm>
              <a:off x="7794453" y="1662492"/>
              <a:ext cx="105993" cy="84749"/>
            </a:xfrm>
            <a:custGeom>
              <a:avLst/>
              <a:gdLst/>
              <a:ahLst/>
              <a:cxnLst/>
              <a:rect l="l" t="t" r="r" b="b"/>
              <a:pathLst>
                <a:path w="373" h="298" extrusionOk="0">
                  <a:moveTo>
                    <a:pt x="372" y="154"/>
                  </a:moveTo>
                  <a:lnTo>
                    <a:pt x="225" y="0"/>
                  </a:lnTo>
                  <a:lnTo>
                    <a:pt x="0" y="41"/>
                  </a:lnTo>
                  <a:lnTo>
                    <a:pt x="49" y="262"/>
                  </a:lnTo>
                  <a:lnTo>
                    <a:pt x="327" y="29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7487;p71"/>
            <p:cNvSpPr/>
            <p:nvPr/>
          </p:nvSpPr>
          <p:spPr>
            <a:xfrm>
              <a:off x="7731085" y="1480481"/>
              <a:ext cx="118212" cy="90437"/>
            </a:xfrm>
            <a:custGeom>
              <a:avLst/>
              <a:gdLst/>
              <a:ahLst/>
              <a:cxnLst/>
              <a:rect l="l" t="t" r="r" b="b"/>
              <a:pathLst>
                <a:path w="416" h="318" extrusionOk="0">
                  <a:moveTo>
                    <a:pt x="45" y="41"/>
                  </a:moveTo>
                  <a:lnTo>
                    <a:pt x="252" y="0"/>
                  </a:lnTo>
                  <a:lnTo>
                    <a:pt x="415" y="160"/>
                  </a:lnTo>
                  <a:lnTo>
                    <a:pt x="252" y="317"/>
                  </a:lnTo>
                  <a:lnTo>
                    <a:pt x="0" y="18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7488;p71"/>
            <p:cNvSpPr/>
            <p:nvPr/>
          </p:nvSpPr>
          <p:spPr>
            <a:xfrm>
              <a:off x="7681072" y="1661355"/>
              <a:ext cx="107129" cy="133949"/>
            </a:xfrm>
            <a:custGeom>
              <a:avLst/>
              <a:gdLst/>
              <a:ahLst/>
              <a:cxnLst/>
              <a:rect l="l" t="t" r="r" b="b"/>
              <a:pathLst>
                <a:path w="377" h="471" extrusionOk="0">
                  <a:moveTo>
                    <a:pt x="192" y="0"/>
                  </a:moveTo>
                  <a:lnTo>
                    <a:pt x="0" y="185"/>
                  </a:lnTo>
                  <a:lnTo>
                    <a:pt x="47" y="471"/>
                  </a:lnTo>
                  <a:lnTo>
                    <a:pt x="330" y="414"/>
                  </a:lnTo>
                  <a:lnTo>
                    <a:pt x="377" y="6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7489;p71"/>
            <p:cNvSpPr/>
            <p:nvPr/>
          </p:nvSpPr>
          <p:spPr>
            <a:xfrm>
              <a:off x="7750124" y="1662492"/>
              <a:ext cx="102583" cy="86455"/>
            </a:xfrm>
            <a:custGeom>
              <a:avLst/>
              <a:gdLst/>
              <a:ahLst/>
              <a:cxnLst/>
              <a:rect l="l" t="t" r="r" b="b"/>
              <a:pathLst>
                <a:path w="361" h="304" extrusionOk="0">
                  <a:moveTo>
                    <a:pt x="213" y="303"/>
                  </a:moveTo>
                  <a:lnTo>
                    <a:pt x="9" y="213"/>
                  </a:lnTo>
                  <a:lnTo>
                    <a:pt x="1" y="13"/>
                  </a:lnTo>
                  <a:lnTo>
                    <a:pt x="258" y="0"/>
                  </a:lnTo>
                  <a:lnTo>
                    <a:pt x="361" y="23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7490;p71"/>
            <p:cNvSpPr/>
            <p:nvPr/>
          </p:nvSpPr>
          <p:spPr>
            <a:xfrm>
              <a:off x="7497218" y="1795019"/>
              <a:ext cx="96899" cy="93565"/>
            </a:xfrm>
            <a:custGeom>
              <a:avLst/>
              <a:gdLst/>
              <a:ahLst/>
              <a:cxnLst/>
              <a:rect l="l" t="t" r="r" b="b"/>
              <a:pathLst>
                <a:path w="341" h="329" extrusionOk="0">
                  <a:moveTo>
                    <a:pt x="142" y="1"/>
                  </a:moveTo>
                  <a:lnTo>
                    <a:pt x="334" y="99"/>
                  </a:lnTo>
                  <a:lnTo>
                    <a:pt x="340" y="316"/>
                  </a:lnTo>
                  <a:lnTo>
                    <a:pt x="99" y="328"/>
                  </a:lnTo>
                  <a:lnTo>
                    <a:pt x="1" y="8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7491;p71"/>
            <p:cNvSpPr/>
            <p:nvPr/>
          </p:nvSpPr>
          <p:spPr>
            <a:xfrm>
              <a:off x="7414811" y="1776534"/>
              <a:ext cx="116507" cy="104372"/>
            </a:xfrm>
            <a:custGeom>
              <a:avLst/>
              <a:gdLst/>
              <a:ahLst/>
              <a:cxnLst/>
              <a:rect l="l" t="t" r="r" b="b"/>
              <a:pathLst>
                <a:path w="410" h="367" extrusionOk="0">
                  <a:moveTo>
                    <a:pt x="25" y="91"/>
                  </a:moveTo>
                  <a:lnTo>
                    <a:pt x="240" y="0"/>
                  </a:lnTo>
                  <a:lnTo>
                    <a:pt x="409" y="170"/>
                  </a:lnTo>
                  <a:lnTo>
                    <a:pt x="266" y="367"/>
                  </a:lnTo>
                  <a:lnTo>
                    <a:pt x="0" y="215"/>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7492;p71"/>
            <p:cNvSpPr/>
            <p:nvPr/>
          </p:nvSpPr>
          <p:spPr>
            <a:xfrm>
              <a:off x="7361104" y="1732168"/>
              <a:ext cx="97468" cy="92428"/>
            </a:xfrm>
            <a:custGeom>
              <a:avLst/>
              <a:gdLst/>
              <a:ahLst/>
              <a:cxnLst/>
              <a:rect l="l" t="t" r="r" b="b"/>
              <a:pathLst>
                <a:path w="343" h="325" extrusionOk="0">
                  <a:moveTo>
                    <a:pt x="142" y="1"/>
                  </a:moveTo>
                  <a:lnTo>
                    <a:pt x="334" y="97"/>
                  </a:lnTo>
                  <a:lnTo>
                    <a:pt x="343" y="314"/>
                  </a:lnTo>
                  <a:lnTo>
                    <a:pt x="111" y="324"/>
                  </a:lnTo>
                  <a:lnTo>
                    <a:pt x="93" y="318"/>
                  </a:lnTo>
                  <a:lnTo>
                    <a:pt x="1" y="79"/>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7493;p71"/>
            <p:cNvSpPr/>
            <p:nvPr/>
          </p:nvSpPr>
          <p:spPr>
            <a:xfrm>
              <a:off x="7322742" y="1759755"/>
              <a:ext cx="87522" cy="68823"/>
            </a:xfrm>
            <a:custGeom>
              <a:avLst/>
              <a:gdLst/>
              <a:ahLst/>
              <a:cxnLst/>
              <a:rect l="l" t="t" r="r" b="b"/>
              <a:pathLst>
                <a:path w="308" h="242" extrusionOk="0">
                  <a:moveTo>
                    <a:pt x="1" y="90"/>
                  </a:moveTo>
                  <a:lnTo>
                    <a:pt x="85" y="0"/>
                  </a:lnTo>
                  <a:lnTo>
                    <a:pt x="308" y="39"/>
                  </a:lnTo>
                  <a:lnTo>
                    <a:pt x="267" y="242"/>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7494;p71"/>
            <p:cNvSpPr/>
            <p:nvPr/>
          </p:nvSpPr>
          <p:spPr>
            <a:xfrm>
              <a:off x="7431008" y="1799854"/>
              <a:ext cx="57685" cy="47494"/>
            </a:xfrm>
            <a:custGeom>
              <a:avLst/>
              <a:gdLst/>
              <a:ahLst/>
              <a:cxnLst/>
              <a:rect l="l" t="t" r="r" b="b"/>
              <a:pathLst>
                <a:path w="203" h="167" extrusionOk="0">
                  <a:moveTo>
                    <a:pt x="84" y="166"/>
                  </a:moveTo>
                  <a:lnTo>
                    <a:pt x="199" y="117"/>
                  </a:lnTo>
                  <a:lnTo>
                    <a:pt x="203" y="9"/>
                  </a:lnTo>
                  <a:lnTo>
                    <a:pt x="60" y="0"/>
                  </a:lnTo>
                  <a:lnTo>
                    <a:pt x="0" y="12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7495;p71"/>
            <p:cNvSpPr/>
            <p:nvPr/>
          </p:nvSpPr>
          <p:spPr>
            <a:xfrm>
              <a:off x="7242040" y="1442657"/>
              <a:ext cx="86385" cy="86740"/>
            </a:xfrm>
            <a:custGeom>
              <a:avLst/>
              <a:gdLst/>
              <a:ahLst/>
              <a:cxnLst/>
              <a:rect l="l" t="t" r="r" b="b"/>
              <a:pathLst>
                <a:path w="304" h="305" extrusionOk="0">
                  <a:moveTo>
                    <a:pt x="303" y="145"/>
                  </a:moveTo>
                  <a:lnTo>
                    <a:pt x="178" y="305"/>
                  </a:lnTo>
                  <a:lnTo>
                    <a:pt x="1" y="266"/>
                  </a:lnTo>
                  <a:lnTo>
                    <a:pt x="50" y="37"/>
                  </a:lnTo>
                  <a:lnTo>
                    <a:pt x="275" y="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7496;p71"/>
            <p:cNvSpPr/>
            <p:nvPr/>
          </p:nvSpPr>
          <p:spPr>
            <a:xfrm>
              <a:off x="7269319" y="1451757"/>
              <a:ext cx="96331" cy="86455"/>
            </a:xfrm>
            <a:custGeom>
              <a:avLst/>
              <a:gdLst/>
              <a:ahLst/>
              <a:cxnLst/>
              <a:rect l="l" t="t" r="r" b="b"/>
              <a:pathLst>
                <a:path w="339" h="304" extrusionOk="0">
                  <a:moveTo>
                    <a:pt x="338" y="152"/>
                  </a:moveTo>
                  <a:lnTo>
                    <a:pt x="201" y="304"/>
                  </a:lnTo>
                  <a:lnTo>
                    <a:pt x="1" y="257"/>
                  </a:lnTo>
                  <a:lnTo>
                    <a:pt x="46" y="30"/>
                  </a:lnTo>
                  <a:lnTo>
                    <a:pt x="3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7497;p71"/>
            <p:cNvSpPr/>
            <p:nvPr/>
          </p:nvSpPr>
          <p:spPr>
            <a:xfrm>
              <a:off x="7269888" y="1427868"/>
              <a:ext cx="78145" cy="95840"/>
            </a:xfrm>
            <a:custGeom>
              <a:avLst/>
              <a:gdLst/>
              <a:ahLst/>
              <a:cxnLst/>
              <a:rect l="l" t="t" r="r" b="b"/>
              <a:pathLst>
                <a:path w="275" h="337" extrusionOk="0">
                  <a:moveTo>
                    <a:pt x="70" y="308"/>
                  </a:moveTo>
                  <a:lnTo>
                    <a:pt x="1" y="142"/>
                  </a:lnTo>
                  <a:lnTo>
                    <a:pt x="111" y="1"/>
                  </a:lnTo>
                  <a:lnTo>
                    <a:pt x="275" y="126"/>
                  </a:lnTo>
                  <a:lnTo>
                    <a:pt x="203" y="33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7498;p71"/>
            <p:cNvSpPr/>
            <p:nvPr/>
          </p:nvSpPr>
          <p:spPr>
            <a:xfrm>
              <a:off x="7315636" y="1371845"/>
              <a:ext cx="92637" cy="78777"/>
            </a:xfrm>
            <a:custGeom>
              <a:avLst/>
              <a:gdLst/>
              <a:ahLst/>
              <a:cxnLst/>
              <a:rect l="l" t="t" r="r" b="b"/>
              <a:pathLst>
                <a:path w="326" h="277" extrusionOk="0">
                  <a:moveTo>
                    <a:pt x="1" y="111"/>
                  </a:moveTo>
                  <a:lnTo>
                    <a:pt x="154" y="0"/>
                  </a:lnTo>
                  <a:lnTo>
                    <a:pt x="326" y="78"/>
                  </a:lnTo>
                  <a:lnTo>
                    <a:pt x="234" y="276"/>
                  </a:lnTo>
                  <a:lnTo>
                    <a:pt x="3" y="25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7499;p71"/>
            <p:cNvSpPr/>
            <p:nvPr/>
          </p:nvSpPr>
          <p:spPr>
            <a:xfrm>
              <a:off x="7486136" y="1429859"/>
              <a:ext cx="53707" cy="87308"/>
            </a:xfrm>
            <a:custGeom>
              <a:avLst/>
              <a:gdLst/>
              <a:ahLst/>
              <a:cxnLst/>
              <a:rect l="l" t="t" r="r" b="b"/>
              <a:pathLst>
                <a:path w="189" h="307" extrusionOk="0">
                  <a:moveTo>
                    <a:pt x="93" y="307"/>
                  </a:moveTo>
                  <a:lnTo>
                    <a:pt x="1" y="211"/>
                  </a:lnTo>
                  <a:lnTo>
                    <a:pt x="31" y="6"/>
                  </a:lnTo>
                  <a:lnTo>
                    <a:pt x="175" y="0"/>
                  </a:lnTo>
                  <a:lnTo>
                    <a:pt x="189" y="235"/>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7500;p71"/>
            <p:cNvSpPr/>
            <p:nvPr/>
          </p:nvSpPr>
          <p:spPr>
            <a:xfrm>
              <a:off x="7347748" y="1438960"/>
              <a:ext cx="88090" cy="81905"/>
            </a:xfrm>
            <a:custGeom>
              <a:avLst/>
              <a:gdLst/>
              <a:ahLst/>
              <a:cxnLst/>
              <a:rect l="l" t="t" r="r" b="b"/>
              <a:pathLst>
                <a:path w="310" h="288" extrusionOk="0">
                  <a:moveTo>
                    <a:pt x="148" y="287"/>
                  </a:moveTo>
                  <a:lnTo>
                    <a:pt x="310" y="181"/>
                  </a:lnTo>
                  <a:lnTo>
                    <a:pt x="271" y="1"/>
                  </a:lnTo>
                  <a:lnTo>
                    <a:pt x="42" y="19"/>
                  </a:lnTo>
                  <a:lnTo>
                    <a:pt x="1" y="238"/>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7501;p71"/>
            <p:cNvSpPr/>
            <p:nvPr/>
          </p:nvSpPr>
          <p:spPr>
            <a:xfrm>
              <a:off x="7492103" y="1297048"/>
              <a:ext cx="92637" cy="89868"/>
            </a:xfrm>
            <a:custGeom>
              <a:avLst/>
              <a:gdLst/>
              <a:ahLst/>
              <a:cxnLst/>
              <a:rect l="l" t="t" r="r" b="b"/>
              <a:pathLst>
                <a:path w="326" h="316" extrusionOk="0">
                  <a:moveTo>
                    <a:pt x="326" y="197"/>
                  </a:moveTo>
                  <a:lnTo>
                    <a:pt x="227" y="21"/>
                  </a:lnTo>
                  <a:lnTo>
                    <a:pt x="15" y="1"/>
                  </a:lnTo>
                  <a:lnTo>
                    <a:pt x="0" y="218"/>
                  </a:lnTo>
                  <a:lnTo>
                    <a:pt x="250" y="316"/>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7502;p71"/>
            <p:cNvSpPr/>
            <p:nvPr/>
          </p:nvSpPr>
          <p:spPr>
            <a:xfrm>
              <a:off x="7585025" y="1334872"/>
              <a:ext cx="101446" cy="95271"/>
            </a:xfrm>
            <a:custGeom>
              <a:avLst/>
              <a:gdLst/>
              <a:ahLst/>
              <a:cxnLst/>
              <a:rect l="l" t="t" r="r" b="b"/>
              <a:pathLst>
                <a:path w="357" h="335" extrusionOk="0">
                  <a:moveTo>
                    <a:pt x="357" y="195"/>
                  </a:moveTo>
                  <a:lnTo>
                    <a:pt x="258" y="21"/>
                  </a:lnTo>
                  <a:lnTo>
                    <a:pt x="46" y="1"/>
                  </a:lnTo>
                  <a:lnTo>
                    <a:pt x="1" y="334"/>
                  </a:lnTo>
                  <a:lnTo>
                    <a:pt x="281" y="31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7503;p71"/>
            <p:cNvSpPr/>
            <p:nvPr/>
          </p:nvSpPr>
          <p:spPr>
            <a:xfrm>
              <a:off x="7127522" y="1473940"/>
              <a:ext cx="85817" cy="110344"/>
            </a:xfrm>
            <a:custGeom>
              <a:avLst/>
              <a:gdLst/>
              <a:ahLst/>
              <a:cxnLst/>
              <a:rect l="l" t="t" r="r" b="b"/>
              <a:pathLst>
                <a:path w="302" h="388" extrusionOk="0">
                  <a:moveTo>
                    <a:pt x="301" y="76"/>
                  </a:moveTo>
                  <a:lnTo>
                    <a:pt x="291" y="277"/>
                  </a:lnTo>
                  <a:lnTo>
                    <a:pt x="105" y="387"/>
                  </a:lnTo>
                  <a:lnTo>
                    <a:pt x="0" y="197"/>
                  </a:lnTo>
                  <a:lnTo>
                    <a:pt x="180" y="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7504;p71"/>
            <p:cNvSpPr/>
            <p:nvPr/>
          </p:nvSpPr>
          <p:spPr>
            <a:xfrm>
              <a:off x="7278128" y="1324918"/>
              <a:ext cx="92069" cy="78208"/>
            </a:xfrm>
            <a:custGeom>
              <a:avLst/>
              <a:gdLst/>
              <a:ahLst/>
              <a:cxnLst/>
              <a:rect l="l" t="t" r="r" b="b"/>
              <a:pathLst>
                <a:path w="324" h="275" extrusionOk="0">
                  <a:moveTo>
                    <a:pt x="0" y="107"/>
                  </a:moveTo>
                  <a:lnTo>
                    <a:pt x="154" y="1"/>
                  </a:lnTo>
                  <a:lnTo>
                    <a:pt x="324" y="79"/>
                  </a:lnTo>
                  <a:lnTo>
                    <a:pt x="232" y="275"/>
                  </a:lnTo>
                  <a:lnTo>
                    <a:pt x="2" y="25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7505;p71"/>
            <p:cNvSpPr/>
            <p:nvPr/>
          </p:nvSpPr>
          <p:spPr>
            <a:xfrm>
              <a:off x="7251417" y="1457161"/>
              <a:ext cx="68767" cy="52613"/>
            </a:xfrm>
            <a:custGeom>
              <a:avLst/>
              <a:gdLst/>
              <a:ahLst/>
              <a:cxnLst/>
              <a:rect l="l" t="t" r="r" b="b"/>
              <a:pathLst>
                <a:path w="242" h="185" extrusionOk="0">
                  <a:moveTo>
                    <a:pt x="242" y="115"/>
                  </a:moveTo>
                  <a:lnTo>
                    <a:pt x="129" y="184"/>
                  </a:lnTo>
                  <a:lnTo>
                    <a:pt x="0" y="125"/>
                  </a:lnTo>
                  <a:lnTo>
                    <a:pt x="66" y="0"/>
                  </a:lnTo>
                  <a:lnTo>
                    <a:pt x="238" y="2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7506;p71"/>
            <p:cNvSpPr/>
            <p:nvPr/>
          </p:nvSpPr>
          <p:spPr>
            <a:xfrm>
              <a:off x="7088023" y="1621255"/>
              <a:ext cx="54275" cy="88730"/>
            </a:xfrm>
            <a:custGeom>
              <a:avLst/>
              <a:gdLst/>
              <a:ahLst/>
              <a:cxnLst/>
              <a:rect l="l" t="t" r="r" b="b"/>
              <a:pathLst>
                <a:path w="191" h="312" extrusionOk="0">
                  <a:moveTo>
                    <a:pt x="96" y="311"/>
                  </a:moveTo>
                  <a:lnTo>
                    <a:pt x="0" y="217"/>
                  </a:lnTo>
                  <a:lnTo>
                    <a:pt x="35" y="12"/>
                  </a:lnTo>
                  <a:lnTo>
                    <a:pt x="178" y="0"/>
                  </a:lnTo>
                  <a:lnTo>
                    <a:pt x="191" y="238"/>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7507;p71"/>
            <p:cNvSpPr/>
            <p:nvPr/>
          </p:nvSpPr>
          <p:spPr>
            <a:xfrm>
              <a:off x="7182649" y="1706573"/>
              <a:ext cx="101446" cy="94703"/>
            </a:xfrm>
            <a:custGeom>
              <a:avLst/>
              <a:gdLst/>
              <a:ahLst/>
              <a:cxnLst/>
              <a:rect l="l" t="t" r="r" b="b"/>
              <a:pathLst>
                <a:path w="357" h="333" extrusionOk="0">
                  <a:moveTo>
                    <a:pt x="357" y="197"/>
                  </a:moveTo>
                  <a:lnTo>
                    <a:pt x="259" y="21"/>
                  </a:lnTo>
                  <a:lnTo>
                    <a:pt x="44" y="1"/>
                  </a:lnTo>
                  <a:lnTo>
                    <a:pt x="1" y="332"/>
                  </a:lnTo>
                  <a:lnTo>
                    <a:pt x="277" y="314"/>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213"/>
        <p:cNvGrpSpPr/>
        <p:nvPr/>
      </p:nvGrpSpPr>
      <p:grpSpPr>
        <a:xfrm>
          <a:off x="0" y="0"/>
          <a:ext cx="0" cy="0"/>
          <a:chOff x="0" y="0"/>
          <a:chExt cx="0" cy="0"/>
        </a:xfrm>
      </p:grpSpPr>
      <p:sp>
        <p:nvSpPr>
          <p:cNvPr id="3214" name="Google Shape;3214;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r>
              <a:rPr lang="en"/>
              <a:t>Variables</a:t>
            </a:r>
            <a:endParaRPr lang="en" b="1"/>
          </a:p>
        </p:txBody>
      </p:sp>
      <p:sp>
        <p:nvSpPr>
          <p:cNvPr id="3215" name="Google Shape;3215;p39"/>
          <p:cNvSpPr txBox="1">
            <a:spLocks noGrp="1"/>
          </p:cNvSpPr>
          <p:nvPr>
            <p:ph type="subTitle" idx="1"/>
          </p:nvPr>
        </p:nvSpPr>
        <p:spPr>
          <a:xfrm>
            <a:off x="806810" y="1137570"/>
            <a:ext cx="7535809" cy="3545946"/>
          </a:xfrm>
          <a:prstGeom prst="rect">
            <a:avLst/>
          </a:prstGeom>
        </p:spPr>
        <p:txBody>
          <a:bodyPr spcFirstLastPara="1" wrap="square" lIns="91425" tIns="91425" rIns="91425" bIns="91425" anchor="t" anchorCtr="0">
            <a:noAutofit/>
          </a:bodyPr>
          <a:lstStyle/>
          <a:p>
            <a:pPr>
              <a:lnSpc>
                <a:spcPct val="114999"/>
              </a:lnSpc>
              <a:buFont typeface="Arial"/>
              <a:buChar char="•"/>
            </a:pPr>
            <a:r>
              <a:rPr lang="en" b="1" err="1"/>
              <a:t>Intergidad</a:t>
            </a:r>
            <a:r>
              <a:rPr lang="en" b="1"/>
              <a:t> </a:t>
            </a:r>
            <a:r>
              <a:rPr lang="en" b="1" err="1"/>
              <a:t>estructural</a:t>
            </a:r>
            <a:r>
              <a:rPr lang="en" b="1"/>
              <a:t>:</a:t>
            </a:r>
            <a:endParaRPr lang="en-US"/>
          </a:p>
          <a:p>
            <a:pPr>
              <a:lnSpc>
                <a:spcPct val="114999"/>
              </a:lnSpc>
            </a:pPr>
            <a:r>
              <a:rPr lang="en"/>
              <a:t> </a:t>
            </a:r>
            <a:r>
              <a:rPr lang="en" err="1"/>
              <a:t>Humedad</a:t>
            </a:r>
            <a:r>
              <a:rPr lang="en"/>
              <a:t> y </a:t>
            </a:r>
            <a:r>
              <a:rPr lang="en" err="1"/>
              <a:t>temperatura</a:t>
            </a:r>
            <a:r>
              <a:rPr lang="en"/>
              <a:t> </a:t>
            </a:r>
            <a:r>
              <a:rPr lang="en" err="1"/>
              <a:t>dentro</a:t>
            </a:r>
            <a:r>
              <a:rPr lang="en"/>
              <a:t> del </a:t>
            </a:r>
            <a:r>
              <a:rPr lang="en" err="1"/>
              <a:t>túnel</a:t>
            </a:r>
            <a:endParaRPr lang="en"/>
          </a:p>
          <a:p>
            <a:pPr>
              <a:lnSpc>
                <a:spcPct val="114999"/>
              </a:lnSpc>
            </a:pPr>
            <a:r>
              <a:rPr lang="en"/>
              <a:t> </a:t>
            </a:r>
            <a:r>
              <a:rPr lang="en" err="1"/>
              <a:t>Condiciones</a:t>
            </a:r>
            <a:r>
              <a:rPr lang="en"/>
              <a:t> </a:t>
            </a:r>
            <a:r>
              <a:rPr lang="en" err="1"/>
              <a:t>geológicas</a:t>
            </a:r>
            <a:r>
              <a:rPr lang="en"/>
              <a:t> del </a:t>
            </a:r>
            <a:r>
              <a:rPr lang="en" err="1"/>
              <a:t>terreno</a:t>
            </a:r>
            <a:r>
              <a:rPr lang="en"/>
              <a:t> (</a:t>
            </a:r>
            <a:r>
              <a:rPr lang="en" err="1"/>
              <a:t>tipo</a:t>
            </a:r>
            <a:r>
              <a:rPr lang="en"/>
              <a:t> de </a:t>
            </a:r>
            <a:r>
              <a:rPr lang="en" err="1"/>
              <a:t>roca</a:t>
            </a:r>
            <a:r>
              <a:rPr lang="en"/>
              <a:t>, </a:t>
            </a:r>
            <a:r>
              <a:rPr lang="en" err="1"/>
              <a:t>humedad</a:t>
            </a:r>
            <a:r>
              <a:rPr lang="en"/>
              <a:t>, </a:t>
            </a:r>
            <a:r>
              <a:rPr lang="en" err="1"/>
              <a:t>fracturas</a:t>
            </a:r>
            <a:r>
              <a:rPr lang="en"/>
              <a:t>)</a:t>
            </a:r>
          </a:p>
          <a:p>
            <a:pPr marL="139700" indent="0">
              <a:lnSpc>
                <a:spcPct val="114999"/>
              </a:lnSpc>
            </a:pPr>
            <a:r>
              <a:rPr lang="en"/>
              <a:t> </a:t>
            </a:r>
            <a:r>
              <a:rPr lang="en" err="1"/>
              <a:t>Tensión</a:t>
            </a:r>
            <a:r>
              <a:rPr lang="en"/>
              <a:t> y </a:t>
            </a:r>
            <a:r>
              <a:rPr lang="en" err="1"/>
              <a:t>deformación</a:t>
            </a:r>
            <a:r>
              <a:rPr lang="en"/>
              <a:t> </a:t>
            </a:r>
            <a:r>
              <a:rPr lang="en" err="1"/>
              <a:t>en</a:t>
            </a:r>
            <a:r>
              <a:rPr lang="en"/>
              <a:t> </a:t>
            </a:r>
            <a:r>
              <a:rPr lang="en" err="1"/>
              <a:t>materiales</a:t>
            </a:r>
            <a:r>
              <a:rPr lang="en"/>
              <a:t> de </a:t>
            </a:r>
            <a:r>
              <a:rPr lang="en" err="1"/>
              <a:t>soporte</a:t>
            </a:r>
            <a:endParaRPr lang="en"/>
          </a:p>
          <a:p>
            <a:pPr marL="139700" indent="0">
              <a:lnSpc>
                <a:spcPct val="114999"/>
              </a:lnSpc>
            </a:pPr>
            <a:endParaRPr lang="en"/>
          </a:p>
          <a:p>
            <a:pPr>
              <a:lnSpc>
                <a:spcPct val="114999"/>
              </a:lnSpc>
              <a:buFont typeface="Arial"/>
              <a:buChar char="•"/>
            </a:pPr>
            <a:r>
              <a:rPr lang="en" b="1" err="1"/>
              <a:t>Concentración</a:t>
            </a:r>
            <a:r>
              <a:rPr lang="en" b="1"/>
              <a:t> de CO2:</a:t>
            </a:r>
          </a:p>
          <a:p>
            <a:pPr>
              <a:lnSpc>
                <a:spcPct val="114999"/>
              </a:lnSpc>
            </a:pPr>
            <a:r>
              <a:rPr lang="en"/>
              <a:t> </a:t>
            </a:r>
            <a:r>
              <a:rPr lang="en" err="1"/>
              <a:t>Concentración</a:t>
            </a:r>
            <a:r>
              <a:rPr lang="en"/>
              <a:t> de CO₂ </a:t>
            </a:r>
            <a:r>
              <a:rPr lang="en" err="1"/>
              <a:t>en</a:t>
            </a:r>
            <a:r>
              <a:rPr lang="en"/>
              <a:t> ppm</a:t>
            </a:r>
          </a:p>
          <a:p>
            <a:pPr>
              <a:lnSpc>
                <a:spcPct val="114999"/>
              </a:lnSpc>
            </a:pPr>
            <a:r>
              <a:rPr lang="en"/>
              <a:t> </a:t>
            </a:r>
            <a:r>
              <a:rPr lang="en" err="1"/>
              <a:t>Interferencia</a:t>
            </a:r>
            <a:r>
              <a:rPr lang="en"/>
              <a:t> de </a:t>
            </a:r>
            <a:r>
              <a:rPr lang="en" err="1"/>
              <a:t>otros</a:t>
            </a:r>
            <a:r>
              <a:rPr lang="en"/>
              <a:t> gases</a:t>
            </a:r>
          </a:p>
          <a:p>
            <a:pPr marL="139700" indent="0">
              <a:lnSpc>
                <a:spcPct val="114999"/>
              </a:lnSpc>
            </a:pPr>
            <a:r>
              <a:rPr lang="en"/>
              <a:t> Calibración del sensor</a:t>
            </a:r>
          </a:p>
          <a:p>
            <a:pPr marL="139700" indent="0">
              <a:lnSpc>
                <a:spcPct val="114999"/>
              </a:lnSpc>
            </a:pPr>
            <a:endParaRPr lang="en" b="1"/>
          </a:p>
          <a:p>
            <a:pPr>
              <a:lnSpc>
                <a:spcPct val="114999"/>
              </a:lnSpc>
              <a:buFont typeface="Arial"/>
              <a:buChar char="•"/>
            </a:pPr>
            <a:r>
              <a:rPr lang="en" b="1" err="1"/>
              <a:t>Tecnología</a:t>
            </a:r>
            <a:r>
              <a:rPr lang="en" b="1"/>
              <a:t>:</a:t>
            </a:r>
          </a:p>
          <a:p>
            <a:pPr>
              <a:lnSpc>
                <a:spcPct val="114999"/>
              </a:lnSpc>
            </a:pPr>
            <a:r>
              <a:rPr lang="en"/>
              <a:t> Tipo de </a:t>
            </a:r>
            <a:r>
              <a:rPr lang="en" err="1"/>
              <a:t>sensores</a:t>
            </a:r>
            <a:r>
              <a:rPr lang="en"/>
              <a:t> </a:t>
            </a:r>
            <a:r>
              <a:rPr lang="en" err="1"/>
              <a:t>utilizados</a:t>
            </a:r>
          </a:p>
          <a:p>
            <a:pPr marL="139700" indent="0">
              <a:lnSpc>
                <a:spcPct val="114999"/>
              </a:lnSpc>
            </a:pPr>
            <a:r>
              <a:rPr lang="en"/>
              <a:t> Velocidad de </a:t>
            </a:r>
            <a:r>
              <a:rPr lang="en" err="1"/>
              <a:t>transmisión</a:t>
            </a:r>
            <a:r>
              <a:rPr lang="en"/>
              <a:t> de </a:t>
            </a:r>
            <a:r>
              <a:rPr lang="en" err="1"/>
              <a:t>datos</a:t>
            </a:r>
            <a:endParaRPr lang="en"/>
          </a:p>
        </p:txBody>
      </p:sp>
      <p:grpSp>
        <p:nvGrpSpPr>
          <p:cNvPr id="3224" name="Google Shape;3224;p39"/>
          <p:cNvGrpSpPr/>
          <p:nvPr/>
        </p:nvGrpSpPr>
        <p:grpSpPr>
          <a:xfrm>
            <a:off x="7329989" y="3673812"/>
            <a:ext cx="1684038" cy="1416815"/>
            <a:chOff x="-9751350" y="-1312675"/>
            <a:chExt cx="9612086" cy="8086845"/>
          </a:xfrm>
        </p:grpSpPr>
        <p:sp>
          <p:nvSpPr>
            <p:cNvPr id="3225" name="Google Shape;3225;p39"/>
            <p:cNvSpPr/>
            <p:nvPr/>
          </p:nvSpPr>
          <p:spPr>
            <a:xfrm>
              <a:off x="-9077396" y="1294790"/>
              <a:ext cx="8938132" cy="5474606"/>
            </a:xfrm>
            <a:custGeom>
              <a:avLst/>
              <a:gdLst/>
              <a:ahLst/>
              <a:cxnLst/>
              <a:rect l="l" t="t" r="r" b="b"/>
              <a:pathLst>
                <a:path w="14973" h="9171" extrusionOk="0">
                  <a:moveTo>
                    <a:pt x="14815" y="3264"/>
                  </a:moveTo>
                  <a:lnTo>
                    <a:pt x="6402" y="7970"/>
                  </a:lnTo>
                  <a:cubicBezTo>
                    <a:pt x="5930" y="8236"/>
                    <a:pt x="5152" y="8747"/>
                    <a:pt x="4459" y="9171"/>
                  </a:cubicBezTo>
                  <a:lnTo>
                    <a:pt x="3880" y="8639"/>
                  </a:lnTo>
                  <a:lnTo>
                    <a:pt x="3880" y="6709"/>
                  </a:lnTo>
                  <a:lnTo>
                    <a:pt x="5686" y="7759"/>
                  </a:lnTo>
                  <a:lnTo>
                    <a:pt x="7088" y="6998"/>
                  </a:lnTo>
                  <a:lnTo>
                    <a:pt x="3880" y="5120"/>
                  </a:lnTo>
                  <a:lnTo>
                    <a:pt x="3880" y="2884"/>
                  </a:lnTo>
                  <a:lnTo>
                    <a:pt x="9778" y="1"/>
                  </a:lnTo>
                  <a:lnTo>
                    <a:pt x="14815" y="2738"/>
                  </a:lnTo>
                  <a:cubicBezTo>
                    <a:pt x="14913" y="2791"/>
                    <a:pt x="14973" y="2890"/>
                    <a:pt x="14973" y="2998"/>
                  </a:cubicBezTo>
                  <a:cubicBezTo>
                    <a:pt x="14969" y="3115"/>
                    <a:pt x="14913" y="3209"/>
                    <a:pt x="14815" y="3264"/>
                  </a:cubicBezTo>
                  <a:close/>
                  <a:moveTo>
                    <a:pt x="3878" y="8639"/>
                  </a:moveTo>
                  <a:lnTo>
                    <a:pt x="154" y="5226"/>
                  </a:lnTo>
                  <a:cubicBezTo>
                    <a:pt x="70" y="5150"/>
                    <a:pt x="1" y="5071"/>
                    <a:pt x="3" y="4956"/>
                  </a:cubicBezTo>
                  <a:cubicBezTo>
                    <a:pt x="9" y="4843"/>
                    <a:pt x="70" y="4745"/>
                    <a:pt x="173" y="4694"/>
                  </a:cubicBezTo>
                  <a:lnTo>
                    <a:pt x="3878" y="2881"/>
                  </a:lnTo>
                  <a:lnTo>
                    <a:pt x="3878" y="5116"/>
                  </a:lnTo>
                  <a:lnTo>
                    <a:pt x="2167" y="4113"/>
                  </a:lnTo>
                  <a:lnTo>
                    <a:pt x="672" y="4843"/>
                  </a:lnTo>
                  <a:lnTo>
                    <a:pt x="3878" y="670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39"/>
            <p:cNvSpPr/>
            <p:nvPr/>
          </p:nvSpPr>
          <p:spPr>
            <a:xfrm>
              <a:off x="-8846377" y="1652959"/>
              <a:ext cx="3089216" cy="2225420"/>
            </a:xfrm>
            <a:custGeom>
              <a:avLst/>
              <a:gdLst/>
              <a:ahLst/>
              <a:cxnLst/>
              <a:rect l="l" t="t" r="r" b="b"/>
              <a:pathLst>
                <a:path w="5175" h="3728" extrusionOk="0">
                  <a:moveTo>
                    <a:pt x="5175" y="0"/>
                  </a:moveTo>
                  <a:lnTo>
                    <a:pt x="0" y="3245"/>
                  </a:lnTo>
                  <a:lnTo>
                    <a:pt x="0" y="3728"/>
                  </a:lnTo>
                  <a:lnTo>
                    <a:pt x="5175" y="485"/>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39"/>
            <p:cNvSpPr/>
            <p:nvPr/>
          </p:nvSpPr>
          <p:spPr>
            <a:xfrm>
              <a:off x="-8846377" y="1861890"/>
              <a:ext cx="3089216" cy="2016489"/>
            </a:xfrm>
            <a:custGeom>
              <a:avLst/>
              <a:gdLst/>
              <a:ahLst/>
              <a:cxnLst/>
              <a:rect l="l" t="t" r="r" b="b"/>
              <a:pathLst>
                <a:path w="5175" h="3378" extrusionOk="0">
                  <a:moveTo>
                    <a:pt x="5175" y="0"/>
                  </a:moveTo>
                  <a:lnTo>
                    <a:pt x="0" y="3245"/>
                  </a:lnTo>
                  <a:lnTo>
                    <a:pt x="0" y="3378"/>
                  </a:lnTo>
                  <a:lnTo>
                    <a:pt x="5175" y="135"/>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39"/>
            <p:cNvSpPr/>
            <p:nvPr/>
          </p:nvSpPr>
          <p:spPr>
            <a:xfrm>
              <a:off x="-8649981" y="1972922"/>
              <a:ext cx="2489878" cy="1587880"/>
            </a:xfrm>
            <a:custGeom>
              <a:avLst/>
              <a:gdLst/>
              <a:ahLst/>
              <a:cxnLst/>
              <a:rect l="l" t="t" r="r" b="b"/>
              <a:pathLst>
                <a:path w="4171" h="2660" extrusionOk="0">
                  <a:moveTo>
                    <a:pt x="64" y="2541"/>
                  </a:moveTo>
                  <a:lnTo>
                    <a:pt x="4105" y="25"/>
                  </a:lnTo>
                  <a:cubicBezTo>
                    <a:pt x="4142" y="0"/>
                    <a:pt x="4170" y="6"/>
                    <a:pt x="4170" y="35"/>
                  </a:cubicBezTo>
                  <a:lnTo>
                    <a:pt x="4170" y="35"/>
                  </a:lnTo>
                  <a:cubicBezTo>
                    <a:pt x="4170" y="60"/>
                    <a:pt x="4142" y="101"/>
                    <a:pt x="4105" y="121"/>
                  </a:cubicBezTo>
                  <a:lnTo>
                    <a:pt x="64" y="2637"/>
                  </a:lnTo>
                  <a:cubicBezTo>
                    <a:pt x="29" y="2660"/>
                    <a:pt x="1" y="2656"/>
                    <a:pt x="1" y="2627"/>
                  </a:cubicBezTo>
                  <a:lnTo>
                    <a:pt x="1" y="2627"/>
                  </a:lnTo>
                  <a:cubicBezTo>
                    <a:pt x="1" y="2603"/>
                    <a:pt x="29" y="2562"/>
                    <a:pt x="64" y="2541"/>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39"/>
            <p:cNvSpPr/>
            <p:nvPr/>
          </p:nvSpPr>
          <p:spPr>
            <a:xfrm>
              <a:off x="-6081316" y="1530585"/>
              <a:ext cx="425625" cy="685893"/>
            </a:xfrm>
            <a:custGeom>
              <a:avLst/>
              <a:gdLst/>
              <a:ahLst/>
              <a:cxnLst/>
              <a:rect l="l" t="t" r="r" b="b"/>
              <a:pathLst>
                <a:path w="713" h="1149" extrusionOk="0">
                  <a:moveTo>
                    <a:pt x="358" y="113"/>
                  </a:moveTo>
                  <a:cubicBezTo>
                    <a:pt x="555" y="1"/>
                    <a:pt x="712" y="115"/>
                    <a:pt x="712" y="369"/>
                  </a:cubicBezTo>
                  <a:cubicBezTo>
                    <a:pt x="712" y="623"/>
                    <a:pt x="553" y="923"/>
                    <a:pt x="358" y="1036"/>
                  </a:cubicBezTo>
                  <a:cubicBezTo>
                    <a:pt x="164" y="1148"/>
                    <a:pt x="2" y="1034"/>
                    <a:pt x="2" y="780"/>
                  </a:cubicBezTo>
                  <a:cubicBezTo>
                    <a:pt x="0" y="526"/>
                    <a:pt x="160" y="228"/>
                    <a:pt x="358" y="113"/>
                  </a:cubicBezTo>
                  <a:close/>
                </a:path>
              </a:pathLst>
            </a:custGeom>
            <a:solidFill>
              <a:srgbClr val="EFBA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39"/>
            <p:cNvSpPr/>
            <p:nvPr/>
          </p:nvSpPr>
          <p:spPr>
            <a:xfrm>
              <a:off x="-6031172" y="1598040"/>
              <a:ext cx="375482" cy="583218"/>
            </a:xfrm>
            <a:custGeom>
              <a:avLst/>
              <a:gdLst/>
              <a:ahLst/>
              <a:cxnLst/>
              <a:rect l="l" t="t" r="r" b="b"/>
              <a:pathLst>
                <a:path w="629" h="977" extrusionOk="0">
                  <a:moveTo>
                    <a:pt x="557" y="19"/>
                  </a:moveTo>
                  <a:cubicBezTo>
                    <a:pt x="604" y="70"/>
                    <a:pt x="628" y="152"/>
                    <a:pt x="628" y="256"/>
                  </a:cubicBezTo>
                  <a:cubicBezTo>
                    <a:pt x="628" y="512"/>
                    <a:pt x="469" y="810"/>
                    <a:pt x="274" y="923"/>
                  </a:cubicBezTo>
                  <a:cubicBezTo>
                    <a:pt x="199" y="966"/>
                    <a:pt x="131" y="976"/>
                    <a:pt x="74" y="960"/>
                  </a:cubicBezTo>
                  <a:cubicBezTo>
                    <a:pt x="29" y="909"/>
                    <a:pt x="0" y="827"/>
                    <a:pt x="0" y="720"/>
                  </a:cubicBezTo>
                  <a:cubicBezTo>
                    <a:pt x="0" y="465"/>
                    <a:pt x="162" y="166"/>
                    <a:pt x="356" y="53"/>
                  </a:cubicBezTo>
                  <a:cubicBezTo>
                    <a:pt x="430" y="12"/>
                    <a:pt x="499" y="0"/>
                    <a:pt x="557" y="19"/>
                  </a:cubicBezTo>
                  <a:close/>
                </a:path>
              </a:pathLst>
            </a:custGeom>
            <a:solidFill>
              <a:srgbClr val="B860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39"/>
            <p:cNvSpPr/>
            <p:nvPr/>
          </p:nvSpPr>
          <p:spPr>
            <a:xfrm>
              <a:off x="-7697253" y="2588375"/>
              <a:ext cx="153416" cy="281162"/>
            </a:xfrm>
            <a:custGeom>
              <a:avLst/>
              <a:gdLst/>
              <a:ahLst/>
              <a:cxnLst/>
              <a:rect l="l" t="t" r="r" b="b"/>
              <a:pathLst>
                <a:path w="257" h="471" extrusionOk="0">
                  <a:moveTo>
                    <a:pt x="254" y="99"/>
                  </a:moveTo>
                  <a:lnTo>
                    <a:pt x="248" y="315"/>
                  </a:lnTo>
                  <a:lnTo>
                    <a:pt x="1" y="471"/>
                  </a:lnTo>
                  <a:lnTo>
                    <a:pt x="7" y="242"/>
                  </a:lnTo>
                  <a:lnTo>
                    <a:pt x="7" y="232"/>
                  </a:lnTo>
                  <a:cubicBezTo>
                    <a:pt x="9" y="162"/>
                    <a:pt x="64" y="78"/>
                    <a:pt x="134" y="39"/>
                  </a:cubicBezTo>
                  <a:cubicBezTo>
                    <a:pt x="203" y="0"/>
                    <a:pt x="256" y="27"/>
                    <a:pt x="254" y="9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39"/>
            <p:cNvSpPr/>
            <p:nvPr/>
          </p:nvSpPr>
          <p:spPr>
            <a:xfrm>
              <a:off x="-7814255" y="2668963"/>
              <a:ext cx="374288" cy="166548"/>
            </a:xfrm>
            <a:custGeom>
              <a:avLst/>
              <a:gdLst/>
              <a:ahLst/>
              <a:cxnLst/>
              <a:rect l="l" t="t" r="r" b="b"/>
              <a:pathLst>
                <a:path w="627" h="279" extrusionOk="0">
                  <a:moveTo>
                    <a:pt x="0" y="50"/>
                  </a:moveTo>
                  <a:lnTo>
                    <a:pt x="21" y="279"/>
                  </a:lnTo>
                  <a:lnTo>
                    <a:pt x="524" y="238"/>
                  </a:lnTo>
                  <a:cubicBezTo>
                    <a:pt x="626" y="232"/>
                    <a:pt x="608" y="0"/>
                    <a:pt x="503" y="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39"/>
            <p:cNvSpPr/>
            <p:nvPr/>
          </p:nvSpPr>
          <p:spPr>
            <a:xfrm>
              <a:off x="-7814255" y="2685081"/>
              <a:ext cx="349813" cy="72231"/>
            </a:xfrm>
            <a:custGeom>
              <a:avLst/>
              <a:gdLst/>
              <a:ahLst/>
              <a:cxnLst/>
              <a:rect l="l" t="t" r="r" b="b"/>
              <a:pathLst>
                <a:path w="586" h="121" extrusionOk="0">
                  <a:moveTo>
                    <a:pt x="0" y="43"/>
                  </a:moveTo>
                  <a:lnTo>
                    <a:pt x="8" y="121"/>
                  </a:lnTo>
                  <a:lnTo>
                    <a:pt x="585" y="74"/>
                  </a:lnTo>
                  <a:cubicBezTo>
                    <a:pt x="581" y="43"/>
                    <a:pt x="567" y="14"/>
                    <a:pt x="551" y="0"/>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39"/>
            <p:cNvSpPr/>
            <p:nvPr/>
          </p:nvSpPr>
          <p:spPr>
            <a:xfrm>
              <a:off x="-7807091" y="2782383"/>
              <a:ext cx="340262" cy="39995"/>
            </a:xfrm>
            <a:custGeom>
              <a:avLst/>
              <a:gdLst/>
              <a:ahLst/>
              <a:cxnLst/>
              <a:rect l="l" t="t" r="r" b="b"/>
              <a:pathLst>
                <a:path w="570" h="67" extrusionOk="0">
                  <a:moveTo>
                    <a:pt x="0" y="46"/>
                  </a:moveTo>
                  <a:lnTo>
                    <a:pt x="2" y="66"/>
                  </a:lnTo>
                  <a:lnTo>
                    <a:pt x="555" y="21"/>
                  </a:lnTo>
                  <a:cubicBezTo>
                    <a:pt x="561" y="13"/>
                    <a:pt x="563" y="9"/>
                    <a:pt x="569" y="1"/>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39"/>
            <p:cNvSpPr/>
            <p:nvPr/>
          </p:nvSpPr>
          <p:spPr>
            <a:xfrm>
              <a:off x="-8487612" y="2623595"/>
              <a:ext cx="739621" cy="330709"/>
            </a:xfrm>
            <a:custGeom>
              <a:avLst/>
              <a:gdLst/>
              <a:ahLst/>
              <a:cxnLst/>
              <a:rect l="l" t="t" r="r" b="b"/>
              <a:pathLst>
                <a:path w="1239" h="554" extrusionOk="0">
                  <a:moveTo>
                    <a:pt x="1" y="95"/>
                  </a:moveTo>
                  <a:lnTo>
                    <a:pt x="38" y="553"/>
                  </a:lnTo>
                  <a:lnTo>
                    <a:pt x="1034" y="473"/>
                  </a:lnTo>
                  <a:cubicBezTo>
                    <a:pt x="1239" y="457"/>
                    <a:pt x="1202" y="1"/>
                    <a:pt x="995" y="1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39"/>
            <p:cNvSpPr/>
            <p:nvPr/>
          </p:nvSpPr>
          <p:spPr>
            <a:xfrm>
              <a:off x="-8485224" y="2654039"/>
              <a:ext cx="691865" cy="143864"/>
            </a:xfrm>
            <a:custGeom>
              <a:avLst/>
              <a:gdLst/>
              <a:ahLst/>
              <a:cxnLst/>
              <a:rect l="l" t="t" r="r" b="b"/>
              <a:pathLst>
                <a:path w="1159" h="241" extrusionOk="0">
                  <a:moveTo>
                    <a:pt x="1" y="87"/>
                  </a:moveTo>
                  <a:lnTo>
                    <a:pt x="13" y="240"/>
                  </a:lnTo>
                  <a:lnTo>
                    <a:pt x="1159" y="148"/>
                  </a:lnTo>
                  <a:cubicBezTo>
                    <a:pt x="1149" y="89"/>
                    <a:pt x="1124" y="34"/>
                    <a:pt x="1087" y="1"/>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39"/>
            <p:cNvSpPr/>
            <p:nvPr/>
          </p:nvSpPr>
          <p:spPr>
            <a:xfrm>
              <a:off x="-8469106" y="2846256"/>
              <a:ext cx="667390" cy="78797"/>
            </a:xfrm>
            <a:custGeom>
              <a:avLst/>
              <a:gdLst/>
              <a:ahLst/>
              <a:cxnLst/>
              <a:rect l="l" t="t" r="r" b="b"/>
              <a:pathLst>
                <a:path w="1118" h="132" extrusionOk="0">
                  <a:moveTo>
                    <a:pt x="1" y="92"/>
                  </a:moveTo>
                  <a:lnTo>
                    <a:pt x="3" y="131"/>
                  </a:lnTo>
                  <a:lnTo>
                    <a:pt x="1095" y="41"/>
                  </a:lnTo>
                  <a:cubicBezTo>
                    <a:pt x="1105" y="29"/>
                    <a:pt x="1109" y="16"/>
                    <a:pt x="1118" y="0"/>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39"/>
            <p:cNvSpPr/>
            <p:nvPr/>
          </p:nvSpPr>
          <p:spPr>
            <a:xfrm>
              <a:off x="-8581333" y="2648070"/>
              <a:ext cx="253107" cy="330709"/>
            </a:xfrm>
            <a:custGeom>
              <a:avLst/>
              <a:gdLst/>
              <a:ahLst/>
              <a:cxnLst/>
              <a:rect l="l" t="t" r="r" b="b"/>
              <a:pathLst>
                <a:path w="424" h="554" extrusionOk="0">
                  <a:moveTo>
                    <a:pt x="0" y="31"/>
                  </a:moveTo>
                  <a:lnTo>
                    <a:pt x="49" y="553"/>
                  </a:lnTo>
                  <a:lnTo>
                    <a:pt x="193" y="541"/>
                  </a:lnTo>
                  <a:cubicBezTo>
                    <a:pt x="424" y="522"/>
                    <a:pt x="377" y="1"/>
                    <a:pt x="144" y="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39"/>
            <p:cNvSpPr/>
            <p:nvPr/>
          </p:nvSpPr>
          <p:spPr>
            <a:xfrm>
              <a:off x="-8521638" y="2680902"/>
              <a:ext cx="139686" cy="97302"/>
            </a:xfrm>
            <a:custGeom>
              <a:avLst/>
              <a:gdLst/>
              <a:ahLst/>
              <a:cxnLst/>
              <a:rect l="l" t="t" r="r" b="b"/>
              <a:pathLst>
                <a:path w="234" h="163" extrusionOk="0">
                  <a:moveTo>
                    <a:pt x="89" y="163"/>
                  </a:moveTo>
                  <a:lnTo>
                    <a:pt x="234" y="150"/>
                  </a:lnTo>
                  <a:cubicBezTo>
                    <a:pt x="217" y="89"/>
                    <a:pt x="191" y="36"/>
                    <a:pt x="152" y="1"/>
                  </a:cubicBezTo>
                  <a:lnTo>
                    <a:pt x="1" y="15"/>
                  </a:lnTo>
                  <a:cubicBezTo>
                    <a:pt x="39" y="48"/>
                    <a:pt x="72" y="99"/>
                    <a:pt x="89" y="163"/>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39"/>
            <p:cNvSpPr/>
            <p:nvPr/>
          </p:nvSpPr>
          <p:spPr>
            <a:xfrm>
              <a:off x="-8676844" y="2659412"/>
              <a:ext cx="222065" cy="324142"/>
            </a:xfrm>
            <a:custGeom>
              <a:avLst/>
              <a:gdLst/>
              <a:ahLst/>
              <a:cxnLst/>
              <a:rect l="l" t="t" r="r" b="b"/>
              <a:pathLst>
                <a:path w="372" h="543" extrusionOk="0">
                  <a:moveTo>
                    <a:pt x="11" y="287"/>
                  </a:moveTo>
                  <a:cubicBezTo>
                    <a:pt x="23" y="430"/>
                    <a:pt x="109" y="542"/>
                    <a:pt x="205" y="532"/>
                  </a:cubicBezTo>
                  <a:cubicBezTo>
                    <a:pt x="301" y="524"/>
                    <a:pt x="371" y="401"/>
                    <a:pt x="359" y="256"/>
                  </a:cubicBezTo>
                  <a:cubicBezTo>
                    <a:pt x="344" y="113"/>
                    <a:pt x="259" y="0"/>
                    <a:pt x="164" y="10"/>
                  </a:cubicBezTo>
                  <a:cubicBezTo>
                    <a:pt x="66" y="21"/>
                    <a:pt x="1" y="141"/>
                    <a:pt x="11" y="2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39"/>
            <p:cNvSpPr/>
            <p:nvPr/>
          </p:nvSpPr>
          <p:spPr>
            <a:xfrm>
              <a:off x="-8338375" y="2642100"/>
              <a:ext cx="238780" cy="306831"/>
            </a:xfrm>
            <a:custGeom>
              <a:avLst/>
              <a:gdLst/>
              <a:ahLst/>
              <a:cxnLst/>
              <a:rect l="l" t="t" r="r" b="b"/>
              <a:pathLst>
                <a:path w="400" h="514" extrusionOk="0">
                  <a:moveTo>
                    <a:pt x="84" y="514"/>
                  </a:moveTo>
                  <a:lnTo>
                    <a:pt x="183" y="506"/>
                  </a:lnTo>
                  <a:cubicBezTo>
                    <a:pt x="399" y="489"/>
                    <a:pt x="361" y="0"/>
                    <a:pt x="142" y="17"/>
                  </a:cubicBezTo>
                  <a:lnTo>
                    <a:pt x="43" y="25"/>
                  </a:lnTo>
                  <a:cubicBezTo>
                    <a:pt x="29" y="29"/>
                    <a:pt x="7" y="39"/>
                    <a:pt x="0" y="45"/>
                  </a:cubicBezTo>
                  <a:lnTo>
                    <a:pt x="64" y="41"/>
                  </a:lnTo>
                  <a:cubicBezTo>
                    <a:pt x="213" y="113"/>
                    <a:pt x="238" y="410"/>
                    <a:pt x="103" y="500"/>
                  </a:cubicBezTo>
                  <a:lnTo>
                    <a:pt x="39" y="504"/>
                  </a:lnTo>
                  <a:cubicBezTo>
                    <a:pt x="50" y="512"/>
                    <a:pt x="74" y="514"/>
                    <a:pt x="84" y="51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39"/>
            <p:cNvSpPr/>
            <p:nvPr/>
          </p:nvSpPr>
          <p:spPr>
            <a:xfrm>
              <a:off x="-8301961" y="2639713"/>
              <a:ext cx="213111" cy="308025"/>
            </a:xfrm>
            <a:custGeom>
              <a:avLst/>
              <a:gdLst/>
              <a:ahLst/>
              <a:cxnLst/>
              <a:rect l="l" t="t" r="r" b="b"/>
              <a:pathLst>
                <a:path w="357" h="516" extrusionOk="0">
                  <a:moveTo>
                    <a:pt x="42" y="516"/>
                  </a:moveTo>
                  <a:lnTo>
                    <a:pt x="140" y="508"/>
                  </a:lnTo>
                  <a:cubicBezTo>
                    <a:pt x="357" y="489"/>
                    <a:pt x="318" y="0"/>
                    <a:pt x="99" y="19"/>
                  </a:cubicBezTo>
                  <a:lnTo>
                    <a:pt x="1" y="27"/>
                  </a:lnTo>
                  <a:cubicBezTo>
                    <a:pt x="181" y="64"/>
                    <a:pt x="212" y="455"/>
                    <a:pt x="42" y="5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39"/>
            <p:cNvSpPr/>
            <p:nvPr/>
          </p:nvSpPr>
          <p:spPr>
            <a:xfrm>
              <a:off x="-8263756" y="2668963"/>
              <a:ext cx="124763" cy="90736"/>
            </a:xfrm>
            <a:custGeom>
              <a:avLst/>
              <a:gdLst/>
              <a:ahLst/>
              <a:cxnLst/>
              <a:rect l="l" t="t" r="r" b="b"/>
              <a:pathLst>
                <a:path w="209" h="152" extrusionOk="0">
                  <a:moveTo>
                    <a:pt x="78" y="152"/>
                  </a:moveTo>
                  <a:lnTo>
                    <a:pt x="209" y="142"/>
                  </a:lnTo>
                  <a:cubicBezTo>
                    <a:pt x="193" y="82"/>
                    <a:pt x="168" y="31"/>
                    <a:pt x="129" y="0"/>
                  </a:cubicBezTo>
                  <a:lnTo>
                    <a:pt x="0" y="11"/>
                  </a:lnTo>
                  <a:cubicBezTo>
                    <a:pt x="39" y="45"/>
                    <a:pt x="66" y="97"/>
                    <a:pt x="78" y="152"/>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39"/>
            <p:cNvSpPr/>
            <p:nvPr/>
          </p:nvSpPr>
          <p:spPr>
            <a:xfrm>
              <a:off x="-8233312" y="2880282"/>
              <a:ext cx="89543" cy="29847"/>
            </a:xfrm>
            <a:custGeom>
              <a:avLst/>
              <a:gdLst/>
              <a:ahLst/>
              <a:cxnLst/>
              <a:rect l="l" t="t" r="r" b="b"/>
              <a:pathLst>
                <a:path w="150" h="50" extrusionOk="0">
                  <a:moveTo>
                    <a:pt x="0" y="50"/>
                  </a:moveTo>
                  <a:lnTo>
                    <a:pt x="131" y="39"/>
                  </a:lnTo>
                  <a:cubicBezTo>
                    <a:pt x="140" y="25"/>
                    <a:pt x="144" y="13"/>
                    <a:pt x="150" y="0"/>
                  </a:cubicBezTo>
                  <a:lnTo>
                    <a:pt x="19" y="11"/>
                  </a:lnTo>
                  <a:cubicBezTo>
                    <a:pt x="15" y="23"/>
                    <a:pt x="9" y="35"/>
                    <a:pt x="0" y="50"/>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39"/>
            <p:cNvSpPr/>
            <p:nvPr/>
          </p:nvSpPr>
          <p:spPr>
            <a:xfrm>
              <a:off x="-7610696" y="2648070"/>
              <a:ext cx="158192" cy="410103"/>
            </a:xfrm>
            <a:custGeom>
              <a:avLst/>
              <a:gdLst/>
              <a:ahLst/>
              <a:cxnLst/>
              <a:rect l="l" t="t" r="r" b="b"/>
              <a:pathLst>
                <a:path w="265" h="687" extrusionOk="0">
                  <a:moveTo>
                    <a:pt x="263" y="95"/>
                  </a:moveTo>
                  <a:lnTo>
                    <a:pt x="250" y="553"/>
                  </a:lnTo>
                  <a:lnTo>
                    <a:pt x="1" y="686"/>
                  </a:lnTo>
                  <a:lnTo>
                    <a:pt x="15" y="238"/>
                  </a:lnTo>
                  <a:lnTo>
                    <a:pt x="15" y="228"/>
                  </a:lnTo>
                  <a:cubicBezTo>
                    <a:pt x="17" y="158"/>
                    <a:pt x="72" y="72"/>
                    <a:pt x="142" y="35"/>
                  </a:cubicBezTo>
                  <a:cubicBezTo>
                    <a:pt x="210" y="1"/>
                    <a:pt x="265" y="25"/>
                    <a:pt x="263" y="9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39"/>
            <p:cNvSpPr/>
            <p:nvPr/>
          </p:nvSpPr>
          <p:spPr>
            <a:xfrm>
              <a:off x="-7567715" y="2692244"/>
              <a:ext cx="82379" cy="105660"/>
            </a:xfrm>
            <a:custGeom>
              <a:avLst/>
              <a:gdLst/>
              <a:ahLst/>
              <a:cxnLst/>
              <a:rect l="l" t="t" r="r" b="b"/>
              <a:pathLst>
                <a:path w="138" h="177" extrusionOk="0">
                  <a:moveTo>
                    <a:pt x="138" y="51"/>
                  </a:moveTo>
                  <a:cubicBezTo>
                    <a:pt x="133" y="90"/>
                    <a:pt x="103" y="135"/>
                    <a:pt x="68" y="156"/>
                  </a:cubicBezTo>
                  <a:cubicBezTo>
                    <a:pt x="29" y="176"/>
                    <a:pt x="0" y="162"/>
                    <a:pt x="0" y="123"/>
                  </a:cubicBezTo>
                  <a:cubicBezTo>
                    <a:pt x="5" y="84"/>
                    <a:pt x="35" y="39"/>
                    <a:pt x="70" y="19"/>
                  </a:cubicBezTo>
                  <a:cubicBezTo>
                    <a:pt x="109" y="0"/>
                    <a:pt x="138" y="17"/>
                    <a:pt x="138" y="5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39"/>
            <p:cNvSpPr/>
            <p:nvPr/>
          </p:nvSpPr>
          <p:spPr>
            <a:xfrm>
              <a:off x="-8856525" y="2760296"/>
              <a:ext cx="341455" cy="153416"/>
            </a:xfrm>
            <a:custGeom>
              <a:avLst/>
              <a:gdLst/>
              <a:ahLst/>
              <a:cxnLst/>
              <a:rect l="l" t="t" r="r" b="b"/>
              <a:pathLst>
                <a:path w="572" h="257" extrusionOk="0">
                  <a:moveTo>
                    <a:pt x="1" y="48"/>
                  </a:moveTo>
                  <a:lnTo>
                    <a:pt x="19" y="257"/>
                  </a:lnTo>
                  <a:lnTo>
                    <a:pt x="478" y="220"/>
                  </a:lnTo>
                  <a:cubicBezTo>
                    <a:pt x="572" y="212"/>
                    <a:pt x="553" y="1"/>
                    <a:pt x="459" y="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39"/>
            <p:cNvSpPr/>
            <p:nvPr/>
          </p:nvSpPr>
          <p:spPr>
            <a:xfrm>
              <a:off x="-8856525" y="2775220"/>
              <a:ext cx="318174" cy="67455"/>
            </a:xfrm>
            <a:custGeom>
              <a:avLst/>
              <a:gdLst/>
              <a:ahLst/>
              <a:cxnLst/>
              <a:rect l="l" t="t" r="r" b="b"/>
              <a:pathLst>
                <a:path w="533" h="113" extrusionOk="0">
                  <a:moveTo>
                    <a:pt x="1" y="41"/>
                  </a:moveTo>
                  <a:lnTo>
                    <a:pt x="7" y="113"/>
                  </a:lnTo>
                  <a:lnTo>
                    <a:pt x="533" y="68"/>
                  </a:lnTo>
                  <a:cubicBezTo>
                    <a:pt x="529" y="41"/>
                    <a:pt x="519" y="15"/>
                    <a:pt x="500" y="0"/>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39"/>
            <p:cNvSpPr/>
            <p:nvPr/>
          </p:nvSpPr>
          <p:spPr>
            <a:xfrm>
              <a:off x="-8847571" y="2864165"/>
              <a:ext cx="308026" cy="36414"/>
            </a:xfrm>
            <a:custGeom>
              <a:avLst/>
              <a:gdLst/>
              <a:ahLst/>
              <a:cxnLst/>
              <a:rect l="l" t="t" r="r" b="b"/>
              <a:pathLst>
                <a:path w="516" h="61" extrusionOk="0">
                  <a:moveTo>
                    <a:pt x="0" y="42"/>
                  </a:moveTo>
                  <a:lnTo>
                    <a:pt x="2" y="60"/>
                  </a:lnTo>
                  <a:lnTo>
                    <a:pt x="506" y="19"/>
                  </a:lnTo>
                  <a:cubicBezTo>
                    <a:pt x="512" y="13"/>
                    <a:pt x="514" y="7"/>
                    <a:pt x="516" y="1"/>
                  </a:cubicBezTo>
                  <a:close/>
                </a:path>
              </a:pathLst>
            </a:custGeom>
            <a:solidFill>
              <a:srgbClr val="B860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39"/>
            <p:cNvSpPr/>
            <p:nvPr/>
          </p:nvSpPr>
          <p:spPr>
            <a:xfrm>
              <a:off x="-8486418" y="2894609"/>
              <a:ext cx="98497" cy="35220"/>
            </a:xfrm>
            <a:custGeom>
              <a:avLst/>
              <a:gdLst/>
              <a:ahLst/>
              <a:cxnLst/>
              <a:rect l="l" t="t" r="r" b="b"/>
              <a:pathLst>
                <a:path w="165" h="59" extrusionOk="0">
                  <a:moveTo>
                    <a:pt x="1" y="58"/>
                  </a:moveTo>
                  <a:lnTo>
                    <a:pt x="144" y="46"/>
                  </a:lnTo>
                  <a:cubicBezTo>
                    <a:pt x="152" y="32"/>
                    <a:pt x="158" y="17"/>
                    <a:pt x="165" y="1"/>
                  </a:cubicBezTo>
                  <a:lnTo>
                    <a:pt x="19" y="15"/>
                  </a:lnTo>
                  <a:cubicBezTo>
                    <a:pt x="15" y="32"/>
                    <a:pt x="9" y="46"/>
                    <a:pt x="1" y="58"/>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39"/>
            <p:cNvSpPr/>
            <p:nvPr/>
          </p:nvSpPr>
          <p:spPr>
            <a:xfrm>
              <a:off x="-7290732" y="197005"/>
              <a:ext cx="4346393" cy="3470056"/>
            </a:xfrm>
            <a:custGeom>
              <a:avLst/>
              <a:gdLst/>
              <a:ahLst/>
              <a:cxnLst/>
              <a:rect l="l" t="t" r="r" b="b"/>
              <a:pathLst>
                <a:path w="7281" h="5813" extrusionOk="0">
                  <a:moveTo>
                    <a:pt x="7280" y="839"/>
                  </a:moveTo>
                  <a:lnTo>
                    <a:pt x="6124" y="103"/>
                  </a:lnTo>
                  <a:cubicBezTo>
                    <a:pt x="5807" y="1"/>
                    <a:pt x="5599" y="131"/>
                    <a:pt x="5429" y="232"/>
                  </a:cubicBezTo>
                  <a:lnTo>
                    <a:pt x="1173" y="2707"/>
                  </a:lnTo>
                  <a:cubicBezTo>
                    <a:pt x="564" y="3063"/>
                    <a:pt x="1" y="4420"/>
                    <a:pt x="647" y="5140"/>
                  </a:cubicBezTo>
                  <a:lnTo>
                    <a:pt x="1730" y="5813"/>
                  </a:lnTo>
                  <a:cubicBezTo>
                    <a:pt x="1546" y="5588"/>
                    <a:pt x="1498" y="5322"/>
                    <a:pt x="1505" y="4845"/>
                  </a:cubicBezTo>
                  <a:cubicBezTo>
                    <a:pt x="1591" y="4293"/>
                    <a:pt x="1832" y="3730"/>
                    <a:pt x="2268" y="3474"/>
                  </a:cubicBezTo>
                  <a:lnTo>
                    <a:pt x="6746" y="848"/>
                  </a:lnTo>
                  <a:cubicBezTo>
                    <a:pt x="7029" y="753"/>
                    <a:pt x="7172" y="745"/>
                    <a:pt x="7280"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39"/>
            <p:cNvSpPr/>
            <p:nvPr/>
          </p:nvSpPr>
          <p:spPr>
            <a:xfrm>
              <a:off x="-7107469" y="2555543"/>
              <a:ext cx="835133" cy="1106741"/>
            </a:xfrm>
            <a:custGeom>
              <a:avLst/>
              <a:gdLst/>
              <a:ahLst/>
              <a:cxnLst/>
              <a:rect l="l" t="t" r="r" b="b"/>
              <a:pathLst>
                <a:path w="1399" h="1854" extrusionOk="0">
                  <a:moveTo>
                    <a:pt x="87" y="0"/>
                  </a:moveTo>
                  <a:cubicBezTo>
                    <a:pt x="1" y="426"/>
                    <a:pt x="48" y="872"/>
                    <a:pt x="334" y="1191"/>
                  </a:cubicBezTo>
                  <a:lnTo>
                    <a:pt x="1398" y="1854"/>
                  </a:lnTo>
                  <a:cubicBezTo>
                    <a:pt x="1232" y="1657"/>
                    <a:pt x="1140" y="1265"/>
                    <a:pt x="1191" y="900"/>
                  </a:cubicBezTo>
                  <a:cubicBezTo>
                    <a:pt x="1202" y="823"/>
                    <a:pt x="1220" y="747"/>
                    <a:pt x="1239" y="667"/>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39"/>
            <p:cNvSpPr/>
            <p:nvPr/>
          </p:nvSpPr>
          <p:spPr>
            <a:xfrm>
              <a:off x="-7064488" y="2935201"/>
              <a:ext cx="792153" cy="724694"/>
            </a:xfrm>
            <a:custGeom>
              <a:avLst/>
              <a:gdLst/>
              <a:ahLst/>
              <a:cxnLst/>
              <a:rect l="l" t="t" r="r" b="b"/>
              <a:pathLst>
                <a:path w="1327" h="1214" extrusionOk="0">
                  <a:moveTo>
                    <a:pt x="0" y="0"/>
                  </a:moveTo>
                  <a:cubicBezTo>
                    <a:pt x="37" y="201"/>
                    <a:pt x="123" y="393"/>
                    <a:pt x="262" y="553"/>
                  </a:cubicBezTo>
                  <a:lnTo>
                    <a:pt x="1326" y="1214"/>
                  </a:lnTo>
                  <a:cubicBezTo>
                    <a:pt x="1220" y="1087"/>
                    <a:pt x="1142" y="878"/>
                    <a:pt x="1117" y="647"/>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39"/>
            <p:cNvSpPr/>
            <p:nvPr/>
          </p:nvSpPr>
          <p:spPr>
            <a:xfrm>
              <a:off x="-5775081" y="4638889"/>
              <a:ext cx="264449" cy="302055"/>
            </a:xfrm>
            <a:custGeom>
              <a:avLst/>
              <a:gdLst/>
              <a:ahLst/>
              <a:cxnLst/>
              <a:rect l="l" t="t" r="r" b="b"/>
              <a:pathLst>
                <a:path w="443" h="506" extrusionOk="0">
                  <a:moveTo>
                    <a:pt x="336" y="33"/>
                  </a:moveTo>
                  <a:lnTo>
                    <a:pt x="1" y="228"/>
                  </a:lnTo>
                  <a:lnTo>
                    <a:pt x="1" y="506"/>
                  </a:lnTo>
                  <a:lnTo>
                    <a:pt x="326" y="318"/>
                  </a:lnTo>
                  <a:cubicBezTo>
                    <a:pt x="328" y="316"/>
                    <a:pt x="332" y="316"/>
                    <a:pt x="334" y="312"/>
                  </a:cubicBezTo>
                  <a:cubicBezTo>
                    <a:pt x="394" y="277"/>
                    <a:pt x="443" y="187"/>
                    <a:pt x="443" y="111"/>
                  </a:cubicBezTo>
                  <a:cubicBezTo>
                    <a:pt x="443" y="33"/>
                    <a:pt x="394" y="1"/>
                    <a:pt x="336" y="3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39"/>
            <p:cNvSpPr/>
            <p:nvPr/>
          </p:nvSpPr>
          <p:spPr>
            <a:xfrm>
              <a:off x="-5938645" y="5352241"/>
              <a:ext cx="536658" cy="685893"/>
            </a:xfrm>
            <a:custGeom>
              <a:avLst/>
              <a:gdLst/>
              <a:ahLst/>
              <a:cxnLst/>
              <a:rect l="l" t="t" r="r" b="b"/>
              <a:pathLst>
                <a:path w="899" h="1149" extrusionOk="0">
                  <a:moveTo>
                    <a:pt x="678" y="86"/>
                  </a:moveTo>
                  <a:lnTo>
                    <a:pt x="1" y="583"/>
                  </a:lnTo>
                  <a:lnTo>
                    <a:pt x="1" y="1148"/>
                  </a:lnTo>
                  <a:lnTo>
                    <a:pt x="662" y="665"/>
                  </a:lnTo>
                  <a:cubicBezTo>
                    <a:pt x="668" y="659"/>
                    <a:pt x="674" y="657"/>
                    <a:pt x="682" y="651"/>
                  </a:cubicBezTo>
                  <a:cubicBezTo>
                    <a:pt x="801" y="563"/>
                    <a:pt x="899" y="365"/>
                    <a:pt x="899" y="209"/>
                  </a:cubicBezTo>
                  <a:cubicBezTo>
                    <a:pt x="899" y="54"/>
                    <a:pt x="801" y="0"/>
                    <a:pt x="678" y="8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39"/>
            <p:cNvSpPr/>
            <p:nvPr/>
          </p:nvSpPr>
          <p:spPr>
            <a:xfrm>
              <a:off x="-9751350" y="2491670"/>
              <a:ext cx="778423" cy="2384805"/>
            </a:xfrm>
            <a:custGeom>
              <a:avLst/>
              <a:gdLst/>
              <a:ahLst/>
              <a:cxnLst/>
              <a:rect l="l" t="t" r="r" b="b"/>
              <a:pathLst>
                <a:path w="1304" h="3995" extrusionOk="0">
                  <a:moveTo>
                    <a:pt x="385" y="2884"/>
                  </a:moveTo>
                  <a:lnTo>
                    <a:pt x="6" y="3884"/>
                  </a:lnTo>
                  <a:cubicBezTo>
                    <a:pt x="0" y="3904"/>
                    <a:pt x="0" y="3925"/>
                    <a:pt x="11" y="3935"/>
                  </a:cubicBezTo>
                  <a:cubicBezTo>
                    <a:pt x="21" y="3945"/>
                    <a:pt x="139" y="3994"/>
                    <a:pt x="154" y="3980"/>
                  </a:cubicBezTo>
                  <a:lnTo>
                    <a:pt x="1304" y="2566"/>
                  </a:lnTo>
                  <a:lnTo>
                    <a:pt x="1302" y="2352"/>
                  </a:lnTo>
                  <a:lnTo>
                    <a:pt x="1302" y="2352"/>
                  </a:lnTo>
                  <a:cubicBezTo>
                    <a:pt x="1295" y="1541"/>
                    <a:pt x="1304" y="541"/>
                    <a:pt x="1302" y="160"/>
                  </a:cubicBezTo>
                  <a:lnTo>
                    <a:pt x="528" y="5"/>
                  </a:lnTo>
                  <a:cubicBezTo>
                    <a:pt x="516" y="1"/>
                    <a:pt x="502" y="11"/>
                    <a:pt x="491" y="29"/>
                  </a:cubicBezTo>
                  <a:lnTo>
                    <a:pt x="710" y="559"/>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39"/>
            <p:cNvSpPr/>
            <p:nvPr/>
          </p:nvSpPr>
          <p:spPr>
            <a:xfrm>
              <a:off x="-9455861" y="2495251"/>
              <a:ext cx="304445" cy="428608"/>
            </a:xfrm>
            <a:custGeom>
              <a:avLst/>
              <a:gdLst/>
              <a:ahLst/>
              <a:cxnLst/>
              <a:rect l="l" t="t" r="r" b="b"/>
              <a:pathLst>
                <a:path w="510" h="718" extrusionOk="0">
                  <a:moveTo>
                    <a:pt x="23" y="1"/>
                  </a:moveTo>
                  <a:cubicBezTo>
                    <a:pt x="17" y="5"/>
                    <a:pt x="7" y="13"/>
                    <a:pt x="0" y="23"/>
                  </a:cubicBezTo>
                  <a:lnTo>
                    <a:pt x="215" y="541"/>
                  </a:lnTo>
                  <a:lnTo>
                    <a:pt x="510" y="717"/>
                  </a:lnTo>
                  <a:lnTo>
                    <a:pt x="289" y="14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39"/>
            <p:cNvSpPr/>
            <p:nvPr/>
          </p:nvSpPr>
          <p:spPr>
            <a:xfrm>
              <a:off x="-9702400" y="4038957"/>
              <a:ext cx="4070005" cy="2730438"/>
            </a:xfrm>
            <a:custGeom>
              <a:avLst/>
              <a:gdLst/>
              <a:ahLst/>
              <a:cxnLst/>
              <a:rect l="l" t="t" r="r" b="b"/>
              <a:pathLst>
                <a:path w="6818" h="4574" extrusionOk="0">
                  <a:moveTo>
                    <a:pt x="5504" y="4574"/>
                  </a:moveTo>
                  <a:lnTo>
                    <a:pt x="0" y="1376"/>
                  </a:lnTo>
                  <a:lnTo>
                    <a:pt x="1289" y="1"/>
                  </a:lnTo>
                  <a:lnTo>
                    <a:pt x="6817" y="3199"/>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39"/>
            <p:cNvSpPr/>
            <p:nvPr/>
          </p:nvSpPr>
          <p:spPr>
            <a:xfrm>
              <a:off x="-6355911" y="545025"/>
              <a:ext cx="5289574" cy="3995370"/>
            </a:xfrm>
            <a:custGeom>
              <a:avLst/>
              <a:gdLst/>
              <a:ahLst/>
              <a:cxnLst/>
              <a:rect l="l" t="t" r="r" b="b"/>
              <a:pathLst>
                <a:path w="8861" h="6693" extrusionOk="0">
                  <a:moveTo>
                    <a:pt x="8861" y="2008"/>
                  </a:moveTo>
                  <a:lnTo>
                    <a:pt x="3627" y="6693"/>
                  </a:lnTo>
                  <a:lnTo>
                    <a:pt x="0" y="4710"/>
                  </a:lnTo>
                  <a:lnTo>
                    <a:pt x="4871" y="1909"/>
                  </a:lnTo>
                  <a:cubicBezTo>
                    <a:pt x="5229" y="794"/>
                    <a:pt x="7642" y="643"/>
                    <a:pt x="8628" y="1"/>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39"/>
            <p:cNvSpPr/>
            <p:nvPr/>
          </p:nvSpPr>
          <p:spPr>
            <a:xfrm>
              <a:off x="-4226002" y="1879799"/>
              <a:ext cx="3826450" cy="3509454"/>
            </a:xfrm>
            <a:custGeom>
              <a:avLst/>
              <a:gdLst/>
              <a:ahLst/>
              <a:cxnLst/>
              <a:rect l="l" t="t" r="r" b="b"/>
              <a:pathLst>
                <a:path w="6410" h="5879" extrusionOk="0">
                  <a:moveTo>
                    <a:pt x="5428" y="416"/>
                  </a:moveTo>
                  <a:lnTo>
                    <a:pt x="1217" y="2853"/>
                  </a:lnTo>
                  <a:cubicBezTo>
                    <a:pt x="0" y="3553"/>
                    <a:pt x="33" y="5879"/>
                    <a:pt x="1228" y="5187"/>
                  </a:cubicBezTo>
                  <a:lnTo>
                    <a:pt x="5528" y="2703"/>
                  </a:lnTo>
                  <a:cubicBezTo>
                    <a:pt x="6017" y="2423"/>
                    <a:pt x="6410" y="1646"/>
                    <a:pt x="6406" y="1014"/>
                  </a:cubicBezTo>
                  <a:cubicBezTo>
                    <a:pt x="6402" y="443"/>
                    <a:pt x="6034" y="1"/>
                    <a:pt x="5428" y="416"/>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39"/>
            <p:cNvSpPr/>
            <p:nvPr/>
          </p:nvSpPr>
          <p:spPr>
            <a:xfrm>
              <a:off x="-3817093" y="1879799"/>
              <a:ext cx="3413957" cy="2748943"/>
            </a:xfrm>
            <a:custGeom>
              <a:avLst/>
              <a:gdLst/>
              <a:ahLst/>
              <a:cxnLst/>
              <a:rect l="l" t="t" r="r" b="b"/>
              <a:pathLst>
                <a:path w="5719" h="4605" extrusionOk="0">
                  <a:moveTo>
                    <a:pt x="4743" y="416"/>
                  </a:moveTo>
                  <a:lnTo>
                    <a:pt x="532" y="2873"/>
                  </a:lnTo>
                  <a:cubicBezTo>
                    <a:pt x="0" y="3282"/>
                    <a:pt x="629" y="4256"/>
                    <a:pt x="870" y="4604"/>
                  </a:cubicBezTo>
                  <a:lnTo>
                    <a:pt x="5492" y="1936"/>
                  </a:lnTo>
                  <a:cubicBezTo>
                    <a:pt x="5635" y="1644"/>
                    <a:pt x="5719" y="1312"/>
                    <a:pt x="5719" y="1020"/>
                  </a:cubicBezTo>
                  <a:cubicBezTo>
                    <a:pt x="5717" y="447"/>
                    <a:pt x="5349" y="1"/>
                    <a:pt x="4743" y="41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39"/>
            <p:cNvSpPr/>
            <p:nvPr/>
          </p:nvSpPr>
          <p:spPr>
            <a:xfrm>
              <a:off x="-1607789" y="1893529"/>
              <a:ext cx="1059586" cy="1703091"/>
            </a:xfrm>
            <a:custGeom>
              <a:avLst/>
              <a:gdLst/>
              <a:ahLst/>
              <a:cxnLst/>
              <a:rect l="l" t="t" r="r" b="b"/>
              <a:pathLst>
                <a:path w="1775" h="2853" extrusionOk="0">
                  <a:moveTo>
                    <a:pt x="888" y="283"/>
                  </a:moveTo>
                  <a:cubicBezTo>
                    <a:pt x="1377" y="0"/>
                    <a:pt x="1774" y="285"/>
                    <a:pt x="1774" y="917"/>
                  </a:cubicBezTo>
                  <a:cubicBezTo>
                    <a:pt x="1774" y="1549"/>
                    <a:pt x="1377" y="2290"/>
                    <a:pt x="888" y="2572"/>
                  </a:cubicBezTo>
                  <a:cubicBezTo>
                    <a:pt x="400" y="2852"/>
                    <a:pt x="3" y="2568"/>
                    <a:pt x="3" y="1936"/>
                  </a:cubicBezTo>
                  <a:cubicBezTo>
                    <a:pt x="1" y="1306"/>
                    <a:pt x="400" y="563"/>
                    <a:pt x="888" y="28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39"/>
            <p:cNvSpPr/>
            <p:nvPr/>
          </p:nvSpPr>
          <p:spPr>
            <a:xfrm>
              <a:off x="-1480640" y="1954417"/>
              <a:ext cx="1057198" cy="1703091"/>
            </a:xfrm>
            <a:custGeom>
              <a:avLst/>
              <a:gdLst/>
              <a:ahLst/>
              <a:cxnLst/>
              <a:rect l="l" t="t" r="r" b="b"/>
              <a:pathLst>
                <a:path w="1771" h="2853" extrusionOk="0">
                  <a:moveTo>
                    <a:pt x="886" y="283"/>
                  </a:moveTo>
                  <a:cubicBezTo>
                    <a:pt x="1373" y="1"/>
                    <a:pt x="1770" y="285"/>
                    <a:pt x="1770" y="917"/>
                  </a:cubicBezTo>
                  <a:cubicBezTo>
                    <a:pt x="1770" y="1549"/>
                    <a:pt x="1373" y="2290"/>
                    <a:pt x="886" y="2572"/>
                  </a:cubicBezTo>
                  <a:cubicBezTo>
                    <a:pt x="397" y="2853"/>
                    <a:pt x="0" y="2568"/>
                    <a:pt x="0" y="1936"/>
                  </a:cubicBezTo>
                  <a:cubicBezTo>
                    <a:pt x="0" y="1306"/>
                    <a:pt x="395" y="563"/>
                    <a:pt x="886" y="28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39"/>
            <p:cNvSpPr/>
            <p:nvPr/>
          </p:nvSpPr>
          <p:spPr>
            <a:xfrm>
              <a:off x="-1389307" y="2102460"/>
              <a:ext cx="873935" cy="1408796"/>
            </a:xfrm>
            <a:custGeom>
              <a:avLst/>
              <a:gdLst/>
              <a:ahLst/>
              <a:cxnLst/>
              <a:rect l="l" t="t" r="r" b="b"/>
              <a:pathLst>
                <a:path w="1464" h="2360" extrusionOk="0">
                  <a:moveTo>
                    <a:pt x="733" y="233"/>
                  </a:moveTo>
                  <a:cubicBezTo>
                    <a:pt x="1136" y="0"/>
                    <a:pt x="1464" y="237"/>
                    <a:pt x="1464" y="759"/>
                  </a:cubicBezTo>
                  <a:cubicBezTo>
                    <a:pt x="1464" y="1279"/>
                    <a:pt x="1136" y="1891"/>
                    <a:pt x="733" y="2126"/>
                  </a:cubicBezTo>
                  <a:cubicBezTo>
                    <a:pt x="328" y="2359"/>
                    <a:pt x="1" y="2124"/>
                    <a:pt x="1" y="1602"/>
                  </a:cubicBezTo>
                  <a:cubicBezTo>
                    <a:pt x="1" y="1080"/>
                    <a:pt x="328" y="467"/>
                    <a:pt x="733" y="23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39"/>
            <p:cNvSpPr/>
            <p:nvPr/>
          </p:nvSpPr>
          <p:spPr>
            <a:xfrm>
              <a:off x="-1133813" y="2513757"/>
              <a:ext cx="363543" cy="585605"/>
            </a:xfrm>
            <a:custGeom>
              <a:avLst/>
              <a:gdLst/>
              <a:ahLst/>
              <a:cxnLst/>
              <a:rect l="l" t="t" r="r" b="b"/>
              <a:pathLst>
                <a:path w="609" h="981" extrusionOk="0">
                  <a:moveTo>
                    <a:pt x="305" y="97"/>
                  </a:moveTo>
                  <a:cubicBezTo>
                    <a:pt x="473" y="1"/>
                    <a:pt x="608" y="101"/>
                    <a:pt x="608" y="316"/>
                  </a:cubicBezTo>
                  <a:cubicBezTo>
                    <a:pt x="608" y="533"/>
                    <a:pt x="473" y="786"/>
                    <a:pt x="305" y="882"/>
                  </a:cubicBezTo>
                  <a:cubicBezTo>
                    <a:pt x="135" y="981"/>
                    <a:pt x="0" y="880"/>
                    <a:pt x="0" y="666"/>
                  </a:cubicBezTo>
                  <a:cubicBezTo>
                    <a:pt x="0" y="451"/>
                    <a:pt x="135" y="195"/>
                    <a:pt x="305" y="9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39"/>
            <p:cNvSpPr/>
            <p:nvPr/>
          </p:nvSpPr>
          <p:spPr>
            <a:xfrm>
              <a:off x="-1092624" y="2571064"/>
              <a:ext cx="320562" cy="496660"/>
            </a:xfrm>
            <a:custGeom>
              <a:avLst/>
              <a:gdLst/>
              <a:ahLst/>
              <a:cxnLst/>
              <a:rect l="l" t="t" r="r" b="b"/>
              <a:pathLst>
                <a:path w="537" h="832" extrusionOk="0">
                  <a:moveTo>
                    <a:pt x="476" y="17"/>
                  </a:moveTo>
                  <a:cubicBezTo>
                    <a:pt x="514" y="60"/>
                    <a:pt x="537" y="130"/>
                    <a:pt x="537" y="218"/>
                  </a:cubicBezTo>
                  <a:cubicBezTo>
                    <a:pt x="537" y="437"/>
                    <a:pt x="402" y="688"/>
                    <a:pt x="232" y="786"/>
                  </a:cubicBezTo>
                  <a:cubicBezTo>
                    <a:pt x="169" y="821"/>
                    <a:pt x="109" y="831"/>
                    <a:pt x="62" y="817"/>
                  </a:cubicBezTo>
                  <a:cubicBezTo>
                    <a:pt x="23" y="774"/>
                    <a:pt x="1" y="705"/>
                    <a:pt x="1" y="615"/>
                  </a:cubicBezTo>
                  <a:cubicBezTo>
                    <a:pt x="1" y="398"/>
                    <a:pt x="136" y="144"/>
                    <a:pt x="304" y="48"/>
                  </a:cubicBezTo>
                  <a:cubicBezTo>
                    <a:pt x="369" y="11"/>
                    <a:pt x="426" y="1"/>
                    <a:pt x="476" y="1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39"/>
            <p:cNvSpPr/>
            <p:nvPr/>
          </p:nvSpPr>
          <p:spPr>
            <a:xfrm>
              <a:off x="-980994" y="2429587"/>
              <a:ext cx="56710" cy="90736"/>
            </a:xfrm>
            <a:custGeom>
              <a:avLst/>
              <a:gdLst/>
              <a:ahLst/>
              <a:cxnLst/>
              <a:rect l="l" t="t" r="r" b="b"/>
              <a:pathLst>
                <a:path w="95" h="152" extrusionOk="0">
                  <a:moveTo>
                    <a:pt x="49" y="15"/>
                  </a:moveTo>
                  <a:cubicBezTo>
                    <a:pt x="74" y="0"/>
                    <a:pt x="94" y="15"/>
                    <a:pt x="94" y="50"/>
                  </a:cubicBezTo>
                  <a:cubicBezTo>
                    <a:pt x="94" y="82"/>
                    <a:pt x="74" y="121"/>
                    <a:pt x="49" y="135"/>
                  </a:cubicBezTo>
                  <a:cubicBezTo>
                    <a:pt x="23" y="152"/>
                    <a:pt x="2" y="135"/>
                    <a:pt x="2" y="103"/>
                  </a:cubicBezTo>
                  <a:cubicBezTo>
                    <a:pt x="0" y="70"/>
                    <a:pt x="21" y="31"/>
                    <a:pt x="49" y="1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39"/>
            <p:cNvSpPr/>
            <p:nvPr/>
          </p:nvSpPr>
          <p:spPr>
            <a:xfrm>
              <a:off x="-1135007" y="2580018"/>
              <a:ext cx="63874" cy="89542"/>
            </a:xfrm>
            <a:custGeom>
              <a:avLst/>
              <a:gdLst/>
              <a:ahLst/>
              <a:cxnLst/>
              <a:rect l="l" t="t" r="r" b="b"/>
              <a:pathLst>
                <a:path w="107" h="150" extrusionOk="0">
                  <a:moveTo>
                    <a:pt x="25" y="43"/>
                  </a:moveTo>
                  <a:cubicBezTo>
                    <a:pt x="45" y="10"/>
                    <a:pt x="76" y="0"/>
                    <a:pt x="92" y="16"/>
                  </a:cubicBezTo>
                  <a:cubicBezTo>
                    <a:pt x="107" y="35"/>
                    <a:pt x="103" y="76"/>
                    <a:pt x="82" y="106"/>
                  </a:cubicBezTo>
                  <a:cubicBezTo>
                    <a:pt x="62" y="139"/>
                    <a:pt x="31" y="149"/>
                    <a:pt x="15" y="133"/>
                  </a:cubicBezTo>
                  <a:cubicBezTo>
                    <a:pt x="0" y="115"/>
                    <a:pt x="4" y="76"/>
                    <a:pt x="25" y="4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39"/>
            <p:cNvSpPr/>
            <p:nvPr/>
          </p:nvSpPr>
          <p:spPr>
            <a:xfrm>
              <a:off x="-1229325" y="2802082"/>
              <a:ext cx="65665" cy="84767"/>
            </a:xfrm>
            <a:custGeom>
              <a:avLst/>
              <a:gdLst/>
              <a:ahLst/>
              <a:cxnLst/>
              <a:rect l="l" t="t" r="r" b="b"/>
              <a:pathLst>
                <a:path w="110" h="142" extrusionOk="0">
                  <a:moveTo>
                    <a:pt x="11" y="80"/>
                  </a:moveTo>
                  <a:cubicBezTo>
                    <a:pt x="19" y="43"/>
                    <a:pt x="48" y="11"/>
                    <a:pt x="70" y="7"/>
                  </a:cubicBezTo>
                  <a:cubicBezTo>
                    <a:pt x="97" y="0"/>
                    <a:pt x="109" y="29"/>
                    <a:pt x="101" y="64"/>
                  </a:cubicBezTo>
                  <a:cubicBezTo>
                    <a:pt x="93" y="101"/>
                    <a:pt x="66" y="133"/>
                    <a:pt x="42" y="140"/>
                  </a:cubicBezTo>
                  <a:cubicBezTo>
                    <a:pt x="17" y="142"/>
                    <a:pt x="1" y="115"/>
                    <a:pt x="11" y="8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39"/>
            <p:cNvSpPr/>
            <p:nvPr/>
          </p:nvSpPr>
          <p:spPr>
            <a:xfrm>
              <a:off x="-1229325" y="3005044"/>
              <a:ext cx="64471" cy="89542"/>
            </a:xfrm>
            <a:custGeom>
              <a:avLst/>
              <a:gdLst/>
              <a:ahLst/>
              <a:cxnLst/>
              <a:rect l="l" t="t" r="r" b="b"/>
              <a:pathLst>
                <a:path w="108" h="150" extrusionOk="0">
                  <a:moveTo>
                    <a:pt x="9" y="121"/>
                  </a:moveTo>
                  <a:cubicBezTo>
                    <a:pt x="1" y="92"/>
                    <a:pt x="15" y="51"/>
                    <a:pt x="40" y="27"/>
                  </a:cubicBezTo>
                  <a:cubicBezTo>
                    <a:pt x="66" y="0"/>
                    <a:pt x="91" y="4"/>
                    <a:pt x="99" y="31"/>
                  </a:cubicBezTo>
                  <a:cubicBezTo>
                    <a:pt x="107" y="59"/>
                    <a:pt x="93" y="100"/>
                    <a:pt x="68" y="125"/>
                  </a:cubicBezTo>
                  <a:cubicBezTo>
                    <a:pt x="46" y="149"/>
                    <a:pt x="19" y="147"/>
                    <a:pt x="9" y="12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39"/>
            <p:cNvSpPr/>
            <p:nvPr/>
          </p:nvSpPr>
          <p:spPr>
            <a:xfrm>
              <a:off x="-1135007" y="3118464"/>
              <a:ext cx="63874" cy="87154"/>
            </a:xfrm>
            <a:custGeom>
              <a:avLst/>
              <a:gdLst/>
              <a:ahLst/>
              <a:cxnLst/>
              <a:rect l="l" t="t" r="r" b="b"/>
              <a:pathLst>
                <a:path w="107" h="146" extrusionOk="0">
                  <a:moveTo>
                    <a:pt x="25" y="137"/>
                  </a:moveTo>
                  <a:cubicBezTo>
                    <a:pt x="4" y="131"/>
                    <a:pt x="0" y="94"/>
                    <a:pt x="15" y="60"/>
                  </a:cubicBezTo>
                  <a:cubicBezTo>
                    <a:pt x="31" y="23"/>
                    <a:pt x="62" y="0"/>
                    <a:pt x="82" y="9"/>
                  </a:cubicBezTo>
                  <a:cubicBezTo>
                    <a:pt x="103" y="15"/>
                    <a:pt x="107" y="52"/>
                    <a:pt x="92" y="86"/>
                  </a:cubicBezTo>
                  <a:cubicBezTo>
                    <a:pt x="76" y="123"/>
                    <a:pt x="45" y="146"/>
                    <a:pt x="25" y="13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39"/>
            <p:cNvSpPr/>
            <p:nvPr/>
          </p:nvSpPr>
          <p:spPr>
            <a:xfrm>
              <a:off x="-979800" y="3093989"/>
              <a:ext cx="55516" cy="90736"/>
            </a:xfrm>
            <a:custGeom>
              <a:avLst/>
              <a:gdLst/>
              <a:ahLst/>
              <a:cxnLst/>
              <a:rect l="l" t="t" r="r" b="b"/>
              <a:pathLst>
                <a:path w="93" h="152" extrusionOk="0">
                  <a:moveTo>
                    <a:pt x="47" y="135"/>
                  </a:moveTo>
                  <a:cubicBezTo>
                    <a:pt x="21" y="152"/>
                    <a:pt x="0" y="135"/>
                    <a:pt x="0" y="103"/>
                  </a:cubicBezTo>
                  <a:cubicBezTo>
                    <a:pt x="0" y="70"/>
                    <a:pt x="21" y="31"/>
                    <a:pt x="47" y="15"/>
                  </a:cubicBezTo>
                  <a:cubicBezTo>
                    <a:pt x="72" y="0"/>
                    <a:pt x="92" y="15"/>
                    <a:pt x="92" y="50"/>
                  </a:cubicBezTo>
                  <a:cubicBezTo>
                    <a:pt x="92" y="82"/>
                    <a:pt x="72" y="121"/>
                    <a:pt x="47" y="13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39"/>
            <p:cNvSpPr/>
            <p:nvPr/>
          </p:nvSpPr>
          <p:spPr>
            <a:xfrm>
              <a:off x="-834742" y="2943559"/>
              <a:ext cx="64471" cy="91333"/>
            </a:xfrm>
            <a:custGeom>
              <a:avLst/>
              <a:gdLst/>
              <a:ahLst/>
              <a:cxnLst/>
              <a:rect l="l" t="t" r="r" b="b"/>
              <a:pathLst>
                <a:path w="108" h="153" extrusionOk="0">
                  <a:moveTo>
                    <a:pt x="82" y="109"/>
                  </a:moveTo>
                  <a:cubicBezTo>
                    <a:pt x="62" y="142"/>
                    <a:pt x="31" y="152"/>
                    <a:pt x="15" y="134"/>
                  </a:cubicBezTo>
                  <a:cubicBezTo>
                    <a:pt x="1" y="117"/>
                    <a:pt x="5" y="74"/>
                    <a:pt x="25" y="46"/>
                  </a:cubicBezTo>
                  <a:cubicBezTo>
                    <a:pt x="46" y="11"/>
                    <a:pt x="76" y="1"/>
                    <a:pt x="93" y="19"/>
                  </a:cubicBezTo>
                  <a:cubicBezTo>
                    <a:pt x="107" y="36"/>
                    <a:pt x="103" y="74"/>
                    <a:pt x="82" y="10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39"/>
            <p:cNvSpPr/>
            <p:nvPr/>
          </p:nvSpPr>
          <p:spPr>
            <a:xfrm>
              <a:off x="-741618" y="2726270"/>
              <a:ext cx="65068" cy="84767"/>
            </a:xfrm>
            <a:custGeom>
              <a:avLst/>
              <a:gdLst/>
              <a:ahLst/>
              <a:cxnLst/>
              <a:rect l="l" t="t" r="r" b="b"/>
              <a:pathLst>
                <a:path w="109" h="142" extrusionOk="0">
                  <a:moveTo>
                    <a:pt x="98" y="64"/>
                  </a:moveTo>
                  <a:cubicBezTo>
                    <a:pt x="90" y="99"/>
                    <a:pt x="62" y="132"/>
                    <a:pt x="39" y="138"/>
                  </a:cubicBezTo>
                  <a:cubicBezTo>
                    <a:pt x="12" y="142"/>
                    <a:pt x="0" y="115"/>
                    <a:pt x="8" y="78"/>
                  </a:cubicBezTo>
                  <a:cubicBezTo>
                    <a:pt x="16" y="44"/>
                    <a:pt x="43" y="9"/>
                    <a:pt x="68" y="5"/>
                  </a:cubicBezTo>
                  <a:cubicBezTo>
                    <a:pt x="92" y="1"/>
                    <a:pt x="109" y="27"/>
                    <a:pt x="98" y="6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39"/>
            <p:cNvSpPr/>
            <p:nvPr/>
          </p:nvSpPr>
          <p:spPr>
            <a:xfrm>
              <a:off x="-741618" y="2518532"/>
              <a:ext cx="62680" cy="90139"/>
            </a:xfrm>
            <a:custGeom>
              <a:avLst/>
              <a:gdLst/>
              <a:ahLst/>
              <a:cxnLst/>
              <a:rect l="l" t="t" r="r" b="b"/>
              <a:pathLst>
                <a:path w="105" h="151" extrusionOk="0">
                  <a:moveTo>
                    <a:pt x="98" y="31"/>
                  </a:moveTo>
                  <a:cubicBezTo>
                    <a:pt x="104" y="58"/>
                    <a:pt x="92" y="99"/>
                    <a:pt x="68" y="126"/>
                  </a:cubicBezTo>
                  <a:cubicBezTo>
                    <a:pt x="41" y="150"/>
                    <a:pt x="16" y="148"/>
                    <a:pt x="8" y="119"/>
                  </a:cubicBezTo>
                  <a:cubicBezTo>
                    <a:pt x="0" y="93"/>
                    <a:pt x="12" y="52"/>
                    <a:pt x="39" y="25"/>
                  </a:cubicBezTo>
                  <a:cubicBezTo>
                    <a:pt x="64" y="1"/>
                    <a:pt x="90" y="3"/>
                    <a:pt x="98" y="3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39"/>
            <p:cNvSpPr/>
            <p:nvPr/>
          </p:nvSpPr>
          <p:spPr>
            <a:xfrm>
              <a:off x="-834742" y="2407500"/>
              <a:ext cx="64471" cy="88348"/>
            </a:xfrm>
            <a:custGeom>
              <a:avLst/>
              <a:gdLst/>
              <a:ahLst/>
              <a:cxnLst/>
              <a:rect l="l" t="t" r="r" b="b"/>
              <a:pathLst>
                <a:path w="108" h="148" extrusionOk="0">
                  <a:moveTo>
                    <a:pt x="82" y="9"/>
                  </a:moveTo>
                  <a:cubicBezTo>
                    <a:pt x="103" y="17"/>
                    <a:pt x="107" y="52"/>
                    <a:pt x="93" y="89"/>
                  </a:cubicBezTo>
                  <a:cubicBezTo>
                    <a:pt x="76" y="125"/>
                    <a:pt x="50" y="148"/>
                    <a:pt x="25" y="140"/>
                  </a:cubicBezTo>
                  <a:cubicBezTo>
                    <a:pt x="5" y="132"/>
                    <a:pt x="1" y="97"/>
                    <a:pt x="15" y="60"/>
                  </a:cubicBezTo>
                  <a:cubicBezTo>
                    <a:pt x="31" y="25"/>
                    <a:pt x="62" y="1"/>
                    <a:pt x="82" y="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39"/>
            <p:cNvSpPr/>
            <p:nvPr/>
          </p:nvSpPr>
          <p:spPr>
            <a:xfrm>
              <a:off x="-4039157" y="-434566"/>
              <a:ext cx="1425517" cy="2206318"/>
            </a:xfrm>
            <a:custGeom>
              <a:avLst/>
              <a:gdLst/>
              <a:ahLst/>
              <a:cxnLst/>
              <a:rect l="l" t="t" r="r" b="b"/>
              <a:pathLst>
                <a:path w="2388" h="3696" extrusionOk="0">
                  <a:moveTo>
                    <a:pt x="334" y="1"/>
                  </a:moveTo>
                  <a:cubicBezTo>
                    <a:pt x="246" y="400"/>
                    <a:pt x="39" y="1261"/>
                    <a:pt x="0" y="1824"/>
                  </a:cubicBezTo>
                  <a:lnTo>
                    <a:pt x="164" y="2505"/>
                  </a:lnTo>
                  <a:lnTo>
                    <a:pt x="2230" y="3696"/>
                  </a:lnTo>
                  <a:lnTo>
                    <a:pt x="2388" y="114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39"/>
            <p:cNvSpPr/>
            <p:nvPr/>
          </p:nvSpPr>
          <p:spPr>
            <a:xfrm>
              <a:off x="-6709305" y="2424812"/>
              <a:ext cx="1752048" cy="1895905"/>
            </a:xfrm>
            <a:custGeom>
              <a:avLst/>
              <a:gdLst/>
              <a:ahLst/>
              <a:cxnLst/>
              <a:rect l="l" t="t" r="r" b="b"/>
              <a:pathLst>
                <a:path w="2935" h="3176" extrusionOk="0">
                  <a:moveTo>
                    <a:pt x="1" y="0"/>
                  </a:moveTo>
                  <a:lnTo>
                    <a:pt x="91" y="1995"/>
                  </a:lnTo>
                  <a:lnTo>
                    <a:pt x="2088" y="3149"/>
                  </a:lnTo>
                  <a:lnTo>
                    <a:pt x="2088" y="3176"/>
                  </a:lnTo>
                  <a:lnTo>
                    <a:pt x="2824" y="2752"/>
                  </a:lnTo>
                  <a:lnTo>
                    <a:pt x="2935" y="356"/>
                  </a:lnTo>
                  <a:lnTo>
                    <a:pt x="1959" y="1093"/>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39"/>
            <p:cNvSpPr/>
            <p:nvPr/>
          </p:nvSpPr>
          <p:spPr>
            <a:xfrm>
              <a:off x="-5495113" y="2787159"/>
              <a:ext cx="525913" cy="1518634"/>
            </a:xfrm>
            <a:custGeom>
              <a:avLst/>
              <a:gdLst/>
              <a:ahLst/>
              <a:cxnLst/>
              <a:rect l="l" t="t" r="r" b="b"/>
              <a:pathLst>
                <a:path w="881" h="2544" extrusionOk="0">
                  <a:moveTo>
                    <a:pt x="94" y="2544"/>
                  </a:moveTo>
                  <a:lnTo>
                    <a:pt x="790" y="2145"/>
                  </a:lnTo>
                  <a:lnTo>
                    <a:pt x="880" y="175"/>
                  </a:lnTo>
                  <a:lnTo>
                    <a:pt x="567" y="1"/>
                  </a:lnTo>
                  <a:lnTo>
                    <a:pt x="0" y="43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39"/>
            <p:cNvSpPr/>
            <p:nvPr/>
          </p:nvSpPr>
          <p:spPr>
            <a:xfrm>
              <a:off x="-5039642" y="1618336"/>
              <a:ext cx="2292885" cy="2459424"/>
            </a:xfrm>
            <a:custGeom>
              <a:avLst/>
              <a:gdLst/>
              <a:ahLst/>
              <a:cxnLst/>
              <a:rect l="l" t="t" r="r" b="b"/>
              <a:pathLst>
                <a:path w="3841" h="4120" extrusionOk="0">
                  <a:moveTo>
                    <a:pt x="3841" y="1"/>
                  </a:moveTo>
                  <a:lnTo>
                    <a:pt x="1" y="2168"/>
                  </a:lnTo>
                  <a:lnTo>
                    <a:pt x="1" y="4119"/>
                  </a:lnTo>
                  <a:lnTo>
                    <a:pt x="3841" y="195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39"/>
            <p:cNvSpPr/>
            <p:nvPr/>
          </p:nvSpPr>
          <p:spPr>
            <a:xfrm>
              <a:off x="-4526864" y="2086939"/>
              <a:ext cx="1533565" cy="1547288"/>
            </a:xfrm>
            <a:custGeom>
              <a:avLst/>
              <a:gdLst/>
              <a:ahLst/>
              <a:cxnLst/>
              <a:rect l="l" t="t" r="r" b="b"/>
              <a:pathLst>
                <a:path w="2569" h="2592" extrusionOk="0">
                  <a:moveTo>
                    <a:pt x="2269" y="0"/>
                  </a:moveTo>
                  <a:cubicBezTo>
                    <a:pt x="2218" y="0"/>
                    <a:pt x="2155" y="14"/>
                    <a:pt x="2086" y="55"/>
                  </a:cubicBezTo>
                  <a:lnTo>
                    <a:pt x="1255" y="536"/>
                  </a:lnTo>
                  <a:cubicBezTo>
                    <a:pt x="1120" y="615"/>
                    <a:pt x="1052" y="812"/>
                    <a:pt x="919" y="1278"/>
                  </a:cubicBezTo>
                  <a:cubicBezTo>
                    <a:pt x="881" y="1417"/>
                    <a:pt x="823" y="1628"/>
                    <a:pt x="817" y="1651"/>
                  </a:cubicBezTo>
                  <a:lnTo>
                    <a:pt x="1" y="2285"/>
                  </a:lnTo>
                  <a:lnTo>
                    <a:pt x="240" y="2592"/>
                  </a:lnTo>
                  <a:lnTo>
                    <a:pt x="1050" y="1958"/>
                  </a:lnTo>
                  <a:cubicBezTo>
                    <a:pt x="1142" y="1886"/>
                    <a:pt x="1185" y="1759"/>
                    <a:pt x="1290" y="1383"/>
                  </a:cubicBezTo>
                  <a:cubicBezTo>
                    <a:pt x="1339" y="1207"/>
                    <a:pt x="1423" y="912"/>
                    <a:pt x="1447" y="871"/>
                  </a:cubicBezTo>
                  <a:lnTo>
                    <a:pt x="2276" y="394"/>
                  </a:lnTo>
                  <a:lnTo>
                    <a:pt x="2562" y="411"/>
                  </a:lnTo>
                  <a:cubicBezTo>
                    <a:pt x="2568" y="237"/>
                    <a:pt x="2515" y="104"/>
                    <a:pt x="2411" y="40"/>
                  </a:cubicBezTo>
                  <a:cubicBezTo>
                    <a:pt x="2382" y="21"/>
                    <a:pt x="2333" y="0"/>
                    <a:pt x="22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39"/>
            <p:cNvSpPr/>
            <p:nvPr/>
          </p:nvSpPr>
          <p:spPr>
            <a:xfrm>
              <a:off x="-3571747" y="2403918"/>
              <a:ext cx="1284039" cy="811252"/>
            </a:xfrm>
            <a:custGeom>
              <a:avLst/>
              <a:gdLst/>
              <a:ahLst/>
              <a:cxnLst/>
              <a:rect l="l" t="t" r="r" b="b"/>
              <a:pathLst>
                <a:path w="2151" h="1359" extrusionOk="0">
                  <a:moveTo>
                    <a:pt x="2151" y="0"/>
                  </a:moveTo>
                  <a:lnTo>
                    <a:pt x="1" y="1240"/>
                  </a:lnTo>
                  <a:lnTo>
                    <a:pt x="1" y="1359"/>
                  </a:lnTo>
                  <a:lnTo>
                    <a:pt x="2151" y="115"/>
                  </a:lnTo>
                  <a:close/>
                </a:path>
              </a:pathLst>
            </a:custGeom>
            <a:solidFill>
              <a:srgbClr val="4140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39"/>
            <p:cNvSpPr/>
            <p:nvPr/>
          </p:nvSpPr>
          <p:spPr>
            <a:xfrm>
              <a:off x="-4923834" y="1555059"/>
              <a:ext cx="4347587" cy="3470653"/>
            </a:xfrm>
            <a:custGeom>
              <a:avLst/>
              <a:gdLst/>
              <a:ahLst/>
              <a:cxnLst/>
              <a:rect l="l" t="t" r="r" b="b"/>
              <a:pathLst>
                <a:path w="7283" h="5814" extrusionOk="0">
                  <a:moveTo>
                    <a:pt x="7282" y="839"/>
                  </a:moveTo>
                  <a:lnTo>
                    <a:pt x="6126" y="103"/>
                  </a:lnTo>
                  <a:cubicBezTo>
                    <a:pt x="5809" y="1"/>
                    <a:pt x="5601" y="132"/>
                    <a:pt x="5431" y="230"/>
                  </a:cubicBezTo>
                  <a:lnTo>
                    <a:pt x="1175" y="2707"/>
                  </a:lnTo>
                  <a:cubicBezTo>
                    <a:pt x="564" y="3063"/>
                    <a:pt x="1" y="4422"/>
                    <a:pt x="649" y="5140"/>
                  </a:cubicBezTo>
                  <a:lnTo>
                    <a:pt x="1730" y="5813"/>
                  </a:lnTo>
                  <a:cubicBezTo>
                    <a:pt x="1546" y="5588"/>
                    <a:pt x="1501" y="5322"/>
                    <a:pt x="1505" y="4847"/>
                  </a:cubicBezTo>
                  <a:cubicBezTo>
                    <a:pt x="1593" y="4293"/>
                    <a:pt x="1832" y="3730"/>
                    <a:pt x="2270" y="3475"/>
                  </a:cubicBezTo>
                  <a:lnTo>
                    <a:pt x="6748" y="850"/>
                  </a:lnTo>
                  <a:cubicBezTo>
                    <a:pt x="7033" y="749"/>
                    <a:pt x="7176" y="745"/>
                    <a:pt x="7282"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39"/>
            <p:cNvSpPr/>
            <p:nvPr/>
          </p:nvSpPr>
          <p:spPr>
            <a:xfrm>
              <a:off x="-4742959" y="1701908"/>
              <a:ext cx="4166711" cy="3318431"/>
            </a:xfrm>
            <a:custGeom>
              <a:avLst/>
              <a:gdLst/>
              <a:ahLst/>
              <a:cxnLst/>
              <a:rect l="l" t="t" r="r" b="b"/>
              <a:pathLst>
                <a:path w="6980" h="5559" extrusionOk="0">
                  <a:moveTo>
                    <a:pt x="6979" y="593"/>
                  </a:moveTo>
                  <a:lnTo>
                    <a:pt x="6050" y="0"/>
                  </a:lnTo>
                  <a:cubicBezTo>
                    <a:pt x="5864" y="14"/>
                    <a:pt x="5721" y="104"/>
                    <a:pt x="5594" y="176"/>
                  </a:cubicBezTo>
                  <a:lnTo>
                    <a:pt x="3426" y="1393"/>
                  </a:lnTo>
                  <a:lnTo>
                    <a:pt x="3284" y="1277"/>
                  </a:lnTo>
                  <a:lnTo>
                    <a:pt x="803" y="2721"/>
                  </a:lnTo>
                  <a:cubicBezTo>
                    <a:pt x="551" y="2868"/>
                    <a:pt x="301" y="3175"/>
                    <a:pt x="136" y="3544"/>
                  </a:cubicBezTo>
                  <a:cubicBezTo>
                    <a:pt x="1" y="4018"/>
                    <a:pt x="21" y="4536"/>
                    <a:pt x="342" y="4896"/>
                  </a:cubicBezTo>
                  <a:lnTo>
                    <a:pt x="1406" y="5559"/>
                  </a:lnTo>
                  <a:cubicBezTo>
                    <a:pt x="1241" y="5362"/>
                    <a:pt x="1148" y="4972"/>
                    <a:pt x="1200" y="4605"/>
                  </a:cubicBezTo>
                  <a:cubicBezTo>
                    <a:pt x="1273" y="4078"/>
                    <a:pt x="1607" y="3443"/>
                    <a:pt x="1965" y="3235"/>
                  </a:cubicBezTo>
                  <a:lnTo>
                    <a:pt x="6443" y="608"/>
                  </a:lnTo>
                  <a:cubicBezTo>
                    <a:pt x="6730" y="503"/>
                    <a:pt x="6873" y="499"/>
                    <a:pt x="6979" y="593"/>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39"/>
            <p:cNvSpPr/>
            <p:nvPr/>
          </p:nvSpPr>
          <p:spPr>
            <a:xfrm>
              <a:off x="-4738183" y="3911210"/>
              <a:ext cx="835133" cy="1106741"/>
            </a:xfrm>
            <a:custGeom>
              <a:avLst/>
              <a:gdLst/>
              <a:ahLst/>
              <a:cxnLst/>
              <a:rect l="l" t="t" r="r" b="b"/>
              <a:pathLst>
                <a:path w="1399" h="1854" extrusionOk="0">
                  <a:moveTo>
                    <a:pt x="87" y="0"/>
                  </a:moveTo>
                  <a:cubicBezTo>
                    <a:pt x="1" y="426"/>
                    <a:pt x="48" y="872"/>
                    <a:pt x="334" y="1191"/>
                  </a:cubicBezTo>
                  <a:lnTo>
                    <a:pt x="1398" y="1854"/>
                  </a:lnTo>
                  <a:cubicBezTo>
                    <a:pt x="1233" y="1657"/>
                    <a:pt x="1140" y="1265"/>
                    <a:pt x="1192" y="900"/>
                  </a:cubicBezTo>
                  <a:cubicBezTo>
                    <a:pt x="1202" y="823"/>
                    <a:pt x="1220" y="747"/>
                    <a:pt x="1241" y="667"/>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39"/>
            <p:cNvSpPr/>
            <p:nvPr/>
          </p:nvSpPr>
          <p:spPr>
            <a:xfrm>
              <a:off x="-4695203" y="4292062"/>
              <a:ext cx="792153" cy="725888"/>
            </a:xfrm>
            <a:custGeom>
              <a:avLst/>
              <a:gdLst/>
              <a:ahLst/>
              <a:cxnLst/>
              <a:rect l="l" t="t" r="r" b="b"/>
              <a:pathLst>
                <a:path w="1327" h="1216" extrusionOk="0">
                  <a:moveTo>
                    <a:pt x="0" y="0"/>
                  </a:moveTo>
                  <a:cubicBezTo>
                    <a:pt x="37" y="203"/>
                    <a:pt x="123" y="395"/>
                    <a:pt x="262" y="553"/>
                  </a:cubicBezTo>
                  <a:lnTo>
                    <a:pt x="1326" y="1216"/>
                  </a:lnTo>
                  <a:cubicBezTo>
                    <a:pt x="1220" y="1087"/>
                    <a:pt x="1142" y="878"/>
                    <a:pt x="1118" y="647"/>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39"/>
            <p:cNvSpPr/>
            <p:nvPr/>
          </p:nvSpPr>
          <p:spPr>
            <a:xfrm>
              <a:off x="-2874512" y="2699407"/>
              <a:ext cx="1284636" cy="879901"/>
            </a:xfrm>
            <a:custGeom>
              <a:avLst/>
              <a:gdLst/>
              <a:ahLst/>
              <a:cxnLst/>
              <a:rect l="l" t="t" r="r" b="b"/>
              <a:pathLst>
                <a:path w="2152" h="1474" extrusionOk="0">
                  <a:moveTo>
                    <a:pt x="2151" y="1"/>
                  </a:moveTo>
                  <a:lnTo>
                    <a:pt x="1" y="1242"/>
                  </a:lnTo>
                  <a:lnTo>
                    <a:pt x="1" y="1474"/>
                  </a:lnTo>
                  <a:lnTo>
                    <a:pt x="2151" y="234"/>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39"/>
            <p:cNvSpPr/>
            <p:nvPr/>
          </p:nvSpPr>
          <p:spPr>
            <a:xfrm>
              <a:off x="-2874512" y="2838496"/>
              <a:ext cx="1284636" cy="1260156"/>
            </a:xfrm>
            <a:custGeom>
              <a:avLst/>
              <a:gdLst/>
              <a:ahLst/>
              <a:cxnLst/>
              <a:rect l="l" t="t" r="r" b="b"/>
              <a:pathLst>
                <a:path w="2152" h="2111" extrusionOk="0">
                  <a:moveTo>
                    <a:pt x="2151" y="1"/>
                  </a:moveTo>
                  <a:lnTo>
                    <a:pt x="1" y="1241"/>
                  </a:lnTo>
                  <a:lnTo>
                    <a:pt x="1" y="2110"/>
                  </a:lnTo>
                  <a:lnTo>
                    <a:pt x="2151" y="868"/>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39"/>
            <p:cNvSpPr/>
            <p:nvPr/>
          </p:nvSpPr>
          <p:spPr>
            <a:xfrm>
              <a:off x="-2874512" y="2838496"/>
              <a:ext cx="1284636" cy="811849"/>
            </a:xfrm>
            <a:custGeom>
              <a:avLst/>
              <a:gdLst/>
              <a:ahLst/>
              <a:cxnLst/>
              <a:rect l="l" t="t" r="r" b="b"/>
              <a:pathLst>
                <a:path w="2152" h="1360" extrusionOk="0">
                  <a:moveTo>
                    <a:pt x="2151" y="1"/>
                  </a:moveTo>
                  <a:lnTo>
                    <a:pt x="1" y="1241"/>
                  </a:lnTo>
                  <a:lnTo>
                    <a:pt x="1" y="1359"/>
                  </a:lnTo>
                  <a:lnTo>
                    <a:pt x="2151" y="115"/>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39"/>
            <p:cNvSpPr/>
            <p:nvPr/>
          </p:nvSpPr>
          <p:spPr>
            <a:xfrm>
              <a:off x="-2874512" y="3148909"/>
              <a:ext cx="1284636" cy="1027944"/>
            </a:xfrm>
            <a:custGeom>
              <a:avLst/>
              <a:gdLst/>
              <a:ahLst/>
              <a:cxnLst/>
              <a:rect l="l" t="t" r="r" b="b"/>
              <a:pathLst>
                <a:path w="2152" h="1722" extrusionOk="0">
                  <a:moveTo>
                    <a:pt x="2151" y="1"/>
                  </a:moveTo>
                  <a:lnTo>
                    <a:pt x="1" y="1242"/>
                  </a:lnTo>
                  <a:lnTo>
                    <a:pt x="1" y="1721"/>
                  </a:lnTo>
                  <a:lnTo>
                    <a:pt x="2151" y="48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39"/>
            <p:cNvSpPr/>
            <p:nvPr/>
          </p:nvSpPr>
          <p:spPr>
            <a:xfrm>
              <a:off x="-3063745" y="2589569"/>
              <a:ext cx="1471482" cy="854232"/>
            </a:xfrm>
            <a:custGeom>
              <a:avLst/>
              <a:gdLst/>
              <a:ahLst/>
              <a:cxnLst/>
              <a:rect l="l" t="t" r="r" b="b"/>
              <a:pathLst>
                <a:path w="2465" h="1431" extrusionOk="0">
                  <a:moveTo>
                    <a:pt x="2151" y="0"/>
                  </a:moveTo>
                  <a:lnTo>
                    <a:pt x="1" y="1242"/>
                  </a:lnTo>
                  <a:lnTo>
                    <a:pt x="312" y="1431"/>
                  </a:lnTo>
                  <a:lnTo>
                    <a:pt x="2464" y="189"/>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39"/>
            <p:cNvSpPr/>
            <p:nvPr/>
          </p:nvSpPr>
          <p:spPr>
            <a:xfrm>
              <a:off x="-2716918" y="-373080"/>
              <a:ext cx="1365225" cy="2205721"/>
            </a:xfrm>
            <a:custGeom>
              <a:avLst/>
              <a:gdLst/>
              <a:ahLst/>
              <a:cxnLst/>
              <a:rect l="l" t="t" r="r" b="b"/>
              <a:pathLst>
                <a:path w="2287" h="3695" extrusionOk="0">
                  <a:moveTo>
                    <a:pt x="115" y="1011"/>
                  </a:moveTo>
                  <a:lnTo>
                    <a:pt x="1" y="2979"/>
                  </a:lnTo>
                  <a:lnTo>
                    <a:pt x="32" y="3621"/>
                  </a:lnTo>
                  <a:cubicBezTo>
                    <a:pt x="208" y="3693"/>
                    <a:pt x="277" y="3695"/>
                    <a:pt x="854" y="3362"/>
                  </a:cubicBezTo>
                  <a:cubicBezTo>
                    <a:pt x="1190" y="2789"/>
                    <a:pt x="1734" y="2384"/>
                    <a:pt x="2286" y="1974"/>
                  </a:cubicBezTo>
                  <a:lnTo>
                    <a:pt x="2286" y="0"/>
                  </a:lnTo>
                  <a:lnTo>
                    <a:pt x="445" y="1064"/>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39"/>
            <p:cNvSpPr/>
            <p:nvPr/>
          </p:nvSpPr>
          <p:spPr>
            <a:xfrm>
              <a:off x="-1481834" y="414293"/>
              <a:ext cx="441146" cy="403537"/>
            </a:xfrm>
            <a:custGeom>
              <a:avLst/>
              <a:gdLst/>
              <a:ahLst/>
              <a:cxnLst/>
              <a:rect l="l" t="t" r="r" b="b"/>
              <a:pathLst>
                <a:path w="739" h="676" extrusionOk="0">
                  <a:moveTo>
                    <a:pt x="289" y="627"/>
                  </a:moveTo>
                  <a:cubicBezTo>
                    <a:pt x="481" y="576"/>
                    <a:pt x="704" y="459"/>
                    <a:pt x="720" y="256"/>
                  </a:cubicBezTo>
                  <a:cubicBezTo>
                    <a:pt x="739" y="54"/>
                    <a:pt x="616" y="1"/>
                    <a:pt x="424" y="52"/>
                  </a:cubicBezTo>
                  <a:cubicBezTo>
                    <a:pt x="231" y="103"/>
                    <a:pt x="53" y="275"/>
                    <a:pt x="25" y="439"/>
                  </a:cubicBezTo>
                  <a:cubicBezTo>
                    <a:pt x="0" y="602"/>
                    <a:pt x="96" y="676"/>
                    <a:pt x="289" y="62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39"/>
            <p:cNvSpPr/>
            <p:nvPr/>
          </p:nvSpPr>
          <p:spPr>
            <a:xfrm>
              <a:off x="-2706770" y="-436953"/>
              <a:ext cx="1306127" cy="871543"/>
            </a:xfrm>
            <a:custGeom>
              <a:avLst/>
              <a:gdLst/>
              <a:ahLst/>
              <a:cxnLst/>
              <a:rect l="l" t="t" r="r" b="b"/>
              <a:pathLst>
                <a:path w="2188" h="1460" extrusionOk="0">
                  <a:moveTo>
                    <a:pt x="0" y="1459"/>
                  </a:moveTo>
                  <a:lnTo>
                    <a:pt x="19" y="1324"/>
                  </a:lnTo>
                  <a:lnTo>
                    <a:pt x="2187" y="1"/>
                  </a:lnTo>
                  <a:lnTo>
                    <a:pt x="2187" y="19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39"/>
            <p:cNvSpPr/>
            <p:nvPr/>
          </p:nvSpPr>
          <p:spPr>
            <a:xfrm>
              <a:off x="-1412588" y="-384422"/>
              <a:ext cx="201172" cy="956907"/>
            </a:xfrm>
            <a:custGeom>
              <a:avLst/>
              <a:gdLst/>
              <a:ahLst/>
              <a:cxnLst/>
              <a:rect l="l" t="t" r="r" b="b"/>
              <a:pathLst>
                <a:path w="337" h="1603" extrusionOk="0">
                  <a:moveTo>
                    <a:pt x="181" y="1"/>
                  </a:moveTo>
                  <a:lnTo>
                    <a:pt x="336" y="1461"/>
                  </a:lnTo>
                  <a:lnTo>
                    <a:pt x="107" y="1603"/>
                  </a:lnTo>
                  <a:lnTo>
                    <a:pt x="1" y="12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39"/>
            <p:cNvSpPr/>
            <p:nvPr/>
          </p:nvSpPr>
          <p:spPr>
            <a:xfrm>
              <a:off x="-2758108" y="399967"/>
              <a:ext cx="1507299" cy="1516247"/>
            </a:xfrm>
            <a:custGeom>
              <a:avLst/>
              <a:gdLst/>
              <a:ahLst/>
              <a:cxnLst/>
              <a:rect l="l" t="t" r="r" b="b"/>
              <a:pathLst>
                <a:path w="2525" h="2540" extrusionOk="0">
                  <a:moveTo>
                    <a:pt x="2365" y="102"/>
                  </a:moveTo>
                  <a:cubicBezTo>
                    <a:pt x="1962" y="334"/>
                    <a:pt x="1056" y="771"/>
                    <a:pt x="645" y="1852"/>
                  </a:cubicBezTo>
                  <a:cubicBezTo>
                    <a:pt x="596" y="1979"/>
                    <a:pt x="96" y="1739"/>
                    <a:pt x="74" y="1592"/>
                  </a:cubicBezTo>
                  <a:cubicBezTo>
                    <a:pt x="11" y="1629"/>
                    <a:pt x="2" y="2152"/>
                    <a:pt x="0" y="2351"/>
                  </a:cubicBezTo>
                  <a:cubicBezTo>
                    <a:pt x="90" y="2539"/>
                    <a:pt x="1056" y="1938"/>
                    <a:pt x="1404" y="1897"/>
                  </a:cubicBezTo>
                  <a:cubicBezTo>
                    <a:pt x="1610" y="1590"/>
                    <a:pt x="1608" y="782"/>
                    <a:pt x="2355" y="714"/>
                  </a:cubicBezTo>
                  <a:cubicBezTo>
                    <a:pt x="2455" y="323"/>
                    <a:pt x="2525" y="0"/>
                    <a:pt x="2365" y="10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39"/>
            <p:cNvSpPr/>
            <p:nvPr/>
          </p:nvSpPr>
          <p:spPr>
            <a:xfrm>
              <a:off x="-2444113" y="217898"/>
              <a:ext cx="71037" cy="1425511"/>
            </a:xfrm>
            <a:custGeom>
              <a:avLst/>
              <a:gdLst/>
              <a:ahLst/>
              <a:cxnLst/>
              <a:rect l="l" t="t" r="r" b="b"/>
              <a:pathLst>
                <a:path w="119" h="2388" extrusionOk="0">
                  <a:moveTo>
                    <a:pt x="0" y="70"/>
                  </a:moveTo>
                  <a:lnTo>
                    <a:pt x="119" y="0"/>
                  </a:lnTo>
                  <a:lnTo>
                    <a:pt x="119" y="2322"/>
                  </a:lnTo>
                  <a:lnTo>
                    <a:pt x="0" y="238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39"/>
            <p:cNvSpPr/>
            <p:nvPr/>
          </p:nvSpPr>
          <p:spPr>
            <a:xfrm>
              <a:off x="-3937079" y="-1312675"/>
              <a:ext cx="2543604" cy="1665484"/>
            </a:xfrm>
            <a:custGeom>
              <a:avLst/>
              <a:gdLst/>
              <a:ahLst/>
              <a:cxnLst/>
              <a:rect l="l" t="t" r="r" b="b"/>
              <a:pathLst>
                <a:path w="4261" h="2790" extrusionOk="0">
                  <a:moveTo>
                    <a:pt x="1" y="1586"/>
                  </a:moveTo>
                  <a:cubicBezTo>
                    <a:pt x="1" y="1574"/>
                    <a:pt x="5" y="1562"/>
                    <a:pt x="15" y="1545"/>
                  </a:cubicBezTo>
                  <a:cubicBezTo>
                    <a:pt x="159" y="1271"/>
                    <a:pt x="1366" y="361"/>
                    <a:pt x="2024" y="40"/>
                  </a:cubicBezTo>
                  <a:cubicBezTo>
                    <a:pt x="2100" y="1"/>
                    <a:pt x="2157" y="3"/>
                    <a:pt x="2200" y="29"/>
                  </a:cubicBezTo>
                  <a:cubicBezTo>
                    <a:pt x="2202" y="29"/>
                    <a:pt x="2204" y="31"/>
                    <a:pt x="2209" y="31"/>
                  </a:cubicBezTo>
                  <a:lnTo>
                    <a:pt x="4261" y="1220"/>
                  </a:lnTo>
                  <a:lnTo>
                    <a:pt x="2082" y="2789"/>
                  </a:lnTo>
                  <a:lnTo>
                    <a:pt x="3" y="1586"/>
                  </a:lnTo>
                  <a:lnTo>
                    <a:pt x="1" y="1588"/>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39"/>
            <p:cNvSpPr/>
            <p:nvPr/>
          </p:nvSpPr>
          <p:spPr>
            <a:xfrm>
              <a:off x="-3968718" y="-365917"/>
              <a:ext cx="1273294" cy="800507"/>
            </a:xfrm>
            <a:custGeom>
              <a:avLst/>
              <a:gdLst/>
              <a:ahLst/>
              <a:cxnLst/>
              <a:rect l="l" t="t" r="r" b="b"/>
              <a:pathLst>
                <a:path w="2133" h="1341" extrusionOk="0">
                  <a:moveTo>
                    <a:pt x="2114" y="1340"/>
                  </a:moveTo>
                  <a:lnTo>
                    <a:pt x="2133" y="1205"/>
                  </a:lnTo>
                  <a:lnTo>
                    <a:pt x="54" y="0"/>
                  </a:lnTo>
                  <a:lnTo>
                    <a:pt x="1" y="12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39"/>
            <p:cNvSpPr/>
            <p:nvPr/>
          </p:nvSpPr>
          <p:spPr>
            <a:xfrm>
              <a:off x="-4057663" y="568306"/>
              <a:ext cx="1342541" cy="1330596"/>
            </a:xfrm>
            <a:custGeom>
              <a:avLst/>
              <a:gdLst/>
              <a:ahLst/>
              <a:cxnLst/>
              <a:rect l="l" t="t" r="r" b="b"/>
              <a:pathLst>
                <a:path w="2249" h="2229" extrusionOk="0">
                  <a:moveTo>
                    <a:pt x="2249" y="1310"/>
                  </a:moveTo>
                  <a:lnTo>
                    <a:pt x="43" y="0"/>
                  </a:lnTo>
                  <a:lnTo>
                    <a:pt x="0" y="359"/>
                  </a:lnTo>
                  <a:lnTo>
                    <a:pt x="2196" y="2228"/>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39"/>
            <p:cNvSpPr/>
            <p:nvPr/>
          </p:nvSpPr>
          <p:spPr>
            <a:xfrm>
              <a:off x="-5550032" y="1368215"/>
              <a:ext cx="2714332" cy="3136959"/>
            </a:xfrm>
            <a:custGeom>
              <a:avLst/>
              <a:gdLst/>
              <a:ahLst/>
              <a:cxnLst/>
              <a:rect l="l" t="t" r="r" b="b"/>
              <a:pathLst>
                <a:path w="4547" h="5255" extrusionOk="0">
                  <a:moveTo>
                    <a:pt x="129" y="5185"/>
                  </a:moveTo>
                  <a:lnTo>
                    <a:pt x="117" y="5015"/>
                  </a:lnTo>
                  <a:cubicBezTo>
                    <a:pt x="115" y="4989"/>
                    <a:pt x="96" y="4919"/>
                    <a:pt x="119" y="4907"/>
                  </a:cubicBezTo>
                  <a:lnTo>
                    <a:pt x="324" y="4788"/>
                  </a:lnTo>
                  <a:cubicBezTo>
                    <a:pt x="393" y="4747"/>
                    <a:pt x="465" y="4610"/>
                    <a:pt x="475" y="4512"/>
                  </a:cubicBezTo>
                  <a:lnTo>
                    <a:pt x="706" y="2752"/>
                  </a:lnTo>
                  <a:cubicBezTo>
                    <a:pt x="741" y="2509"/>
                    <a:pt x="538" y="2535"/>
                    <a:pt x="401" y="2630"/>
                  </a:cubicBezTo>
                  <a:lnTo>
                    <a:pt x="6" y="2902"/>
                  </a:lnTo>
                  <a:cubicBezTo>
                    <a:pt x="4" y="2887"/>
                    <a:pt x="4" y="2877"/>
                    <a:pt x="4" y="2867"/>
                  </a:cubicBezTo>
                  <a:cubicBezTo>
                    <a:pt x="0" y="2822"/>
                    <a:pt x="25" y="2763"/>
                    <a:pt x="64" y="2730"/>
                  </a:cubicBezTo>
                  <a:cubicBezTo>
                    <a:pt x="1486" y="1484"/>
                    <a:pt x="3808" y="389"/>
                    <a:pt x="4546" y="1"/>
                  </a:cubicBezTo>
                  <a:lnTo>
                    <a:pt x="4528" y="886"/>
                  </a:lnTo>
                  <a:cubicBezTo>
                    <a:pt x="2091" y="2190"/>
                    <a:pt x="1504" y="2914"/>
                    <a:pt x="943" y="4808"/>
                  </a:cubicBezTo>
                  <a:lnTo>
                    <a:pt x="207" y="5230"/>
                  </a:lnTo>
                  <a:cubicBezTo>
                    <a:pt x="166" y="5254"/>
                    <a:pt x="135" y="5234"/>
                    <a:pt x="129" y="5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39"/>
            <p:cNvSpPr/>
            <p:nvPr/>
          </p:nvSpPr>
          <p:spPr>
            <a:xfrm>
              <a:off x="-6722437" y="653669"/>
              <a:ext cx="3881966" cy="2378836"/>
            </a:xfrm>
            <a:custGeom>
              <a:avLst/>
              <a:gdLst/>
              <a:ahLst/>
              <a:cxnLst/>
              <a:rect l="l" t="t" r="r" b="b"/>
              <a:pathLst>
                <a:path w="6503" h="3985" extrusionOk="0">
                  <a:moveTo>
                    <a:pt x="0" y="2812"/>
                  </a:moveTo>
                  <a:cubicBezTo>
                    <a:pt x="475" y="2024"/>
                    <a:pt x="3986" y="267"/>
                    <a:pt x="4493" y="1"/>
                  </a:cubicBezTo>
                  <a:lnTo>
                    <a:pt x="6502" y="1198"/>
                  </a:lnTo>
                  <a:cubicBezTo>
                    <a:pt x="5037" y="1942"/>
                    <a:pt x="2899" y="3119"/>
                    <a:pt x="1981" y="398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39"/>
            <p:cNvSpPr/>
            <p:nvPr/>
          </p:nvSpPr>
          <p:spPr>
            <a:xfrm>
              <a:off x="-6738555" y="2331688"/>
              <a:ext cx="1208824" cy="767674"/>
            </a:xfrm>
            <a:custGeom>
              <a:avLst/>
              <a:gdLst/>
              <a:ahLst/>
              <a:cxnLst/>
              <a:rect l="l" t="t" r="r" b="b"/>
              <a:pathLst>
                <a:path w="2025" h="1286" extrusionOk="0">
                  <a:moveTo>
                    <a:pt x="2004" y="1286"/>
                  </a:moveTo>
                  <a:lnTo>
                    <a:pt x="2024" y="1155"/>
                  </a:lnTo>
                  <a:lnTo>
                    <a:pt x="27" y="1"/>
                  </a:lnTo>
                  <a:lnTo>
                    <a:pt x="1" y="13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39"/>
            <p:cNvSpPr/>
            <p:nvPr/>
          </p:nvSpPr>
          <p:spPr>
            <a:xfrm>
              <a:off x="-6715274" y="1591473"/>
              <a:ext cx="3913604" cy="2907731"/>
            </a:xfrm>
            <a:custGeom>
              <a:avLst/>
              <a:gdLst/>
              <a:ahLst/>
              <a:cxnLst/>
              <a:rect l="l" t="t" r="r" b="b"/>
              <a:pathLst>
                <a:path w="6556" h="4871" extrusionOk="0">
                  <a:moveTo>
                    <a:pt x="2108" y="4862"/>
                  </a:moveTo>
                  <a:cubicBezTo>
                    <a:pt x="2120" y="4870"/>
                    <a:pt x="2138" y="4870"/>
                    <a:pt x="2157" y="4858"/>
                  </a:cubicBezTo>
                  <a:lnTo>
                    <a:pt x="2893" y="4434"/>
                  </a:lnTo>
                  <a:cubicBezTo>
                    <a:pt x="3571" y="2474"/>
                    <a:pt x="3871" y="1973"/>
                    <a:pt x="6159" y="688"/>
                  </a:cubicBezTo>
                  <a:lnTo>
                    <a:pt x="6159" y="1486"/>
                  </a:lnTo>
                  <a:lnTo>
                    <a:pt x="6556" y="1261"/>
                  </a:lnTo>
                  <a:lnTo>
                    <a:pt x="6556" y="1"/>
                  </a:lnTo>
                  <a:lnTo>
                    <a:pt x="6159" y="226"/>
                  </a:lnTo>
                  <a:lnTo>
                    <a:pt x="6159" y="234"/>
                  </a:lnTo>
                  <a:cubicBezTo>
                    <a:pt x="4939" y="889"/>
                    <a:pt x="3366" y="1726"/>
                    <a:pt x="2754" y="2313"/>
                  </a:cubicBezTo>
                  <a:lnTo>
                    <a:pt x="2523" y="4072"/>
                  </a:lnTo>
                  <a:cubicBezTo>
                    <a:pt x="2511" y="4166"/>
                    <a:pt x="2466" y="4361"/>
                    <a:pt x="2298" y="4459"/>
                  </a:cubicBezTo>
                  <a:lnTo>
                    <a:pt x="2122" y="4561"/>
                  </a:lnTo>
                  <a:lnTo>
                    <a:pt x="2122" y="4561"/>
                  </a:lnTo>
                  <a:lnTo>
                    <a:pt x="62" y="3375"/>
                  </a:lnTo>
                  <a:lnTo>
                    <a:pt x="1" y="3399"/>
                  </a:lnTo>
                  <a:lnTo>
                    <a:pt x="5" y="366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39"/>
            <p:cNvSpPr/>
            <p:nvPr/>
          </p:nvSpPr>
          <p:spPr>
            <a:xfrm>
              <a:off x="-2749750" y="439962"/>
              <a:ext cx="1660715" cy="2000968"/>
            </a:xfrm>
            <a:custGeom>
              <a:avLst/>
              <a:gdLst/>
              <a:ahLst/>
              <a:cxnLst/>
              <a:rect l="l" t="t" r="r" b="b"/>
              <a:pathLst>
                <a:path w="2782" h="3352" extrusionOk="0">
                  <a:moveTo>
                    <a:pt x="2628" y="516"/>
                  </a:moveTo>
                  <a:cubicBezTo>
                    <a:pt x="2128" y="835"/>
                    <a:pt x="1539" y="1142"/>
                    <a:pt x="1713" y="2398"/>
                  </a:cubicBezTo>
                  <a:lnTo>
                    <a:pt x="1" y="3352"/>
                  </a:lnTo>
                  <a:lnTo>
                    <a:pt x="1" y="2116"/>
                  </a:lnTo>
                  <a:cubicBezTo>
                    <a:pt x="148" y="2310"/>
                    <a:pt x="537" y="2300"/>
                    <a:pt x="741" y="1959"/>
                  </a:cubicBezTo>
                  <a:cubicBezTo>
                    <a:pt x="968" y="1146"/>
                    <a:pt x="1570" y="561"/>
                    <a:pt x="2568" y="1"/>
                  </a:cubicBezTo>
                  <a:cubicBezTo>
                    <a:pt x="2707" y="1"/>
                    <a:pt x="2781" y="457"/>
                    <a:pt x="2628" y="51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39"/>
            <p:cNvSpPr/>
            <p:nvPr/>
          </p:nvSpPr>
          <p:spPr>
            <a:xfrm>
              <a:off x="-2696025" y="-642303"/>
              <a:ext cx="1390297" cy="996305"/>
            </a:xfrm>
            <a:custGeom>
              <a:avLst/>
              <a:gdLst/>
              <a:ahLst/>
              <a:cxnLst/>
              <a:rect l="l" t="t" r="r" b="b"/>
              <a:pathLst>
                <a:path w="2329" h="1669" extrusionOk="0">
                  <a:moveTo>
                    <a:pt x="1" y="1668"/>
                  </a:moveTo>
                  <a:cubicBezTo>
                    <a:pt x="11" y="1466"/>
                    <a:pt x="1326" y="459"/>
                    <a:pt x="2022" y="122"/>
                  </a:cubicBezTo>
                  <a:cubicBezTo>
                    <a:pt x="2268" y="1"/>
                    <a:pt x="2313" y="285"/>
                    <a:pt x="2329" y="451"/>
                  </a:cubicBezTo>
                  <a:lnTo>
                    <a:pt x="2149" y="553"/>
                  </a:lnTo>
                  <a:cubicBezTo>
                    <a:pt x="2137" y="490"/>
                    <a:pt x="2108" y="451"/>
                    <a:pt x="1883" y="58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39"/>
            <p:cNvSpPr/>
            <p:nvPr/>
          </p:nvSpPr>
          <p:spPr>
            <a:xfrm>
              <a:off x="-6716468" y="3584680"/>
              <a:ext cx="1267325" cy="745587"/>
            </a:xfrm>
            <a:custGeom>
              <a:avLst/>
              <a:gdLst/>
              <a:ahLst/>
              <a:cxnLst/>
              <a:rect l="l" t="t" r="r" b="b"/>
              <a:pathLst>
                <a:path w="2123" h="1249" extrusionOk="0">
                  <a:moveTo>
                    <a:pt x="2063" y="1249"/>
                  </a:moveTo>
                  <a:lnTo>
                    <a:pt x="2122" y="1218"/>
                  </a:lnTo>
                  <a:lnTo>
                    <a:pt x="103" y="52"/>
                  </a:lnTo>
                  <a:lnTo>
                    <a:pt x="99" y="1"/>
                  </a:lnTo>
                  <a:lnTo>
                    <a:pt x="0" y="5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39"/>
            <p:cNvSpPr/>
            <p:nvPr/>
          </p:nvSpPr>
          <p:spPr>
            <a:xfrm>
              <a:off x="-4938161" y="2735821"/>
              <a:ext cx="320562" cy="826772"/>
            </a:xfrm>
            <a:custGeom>
              <a:avLst/>
              <a:gdLst/>
              <a:ahLst/>
              <a:cxnLst/>
              <a:rect l="l" t="t" r="r" b="b"/>
              <a:pathLst>
                <a:path w="537" h="1385" extrusionOk="0">
                  <a:moveTo>
                    <a:pt x="4" y="1317"/>
                  </a:moveTo>
                  <a:lnTo>
                    <a:pt x="105" y="496"/>
                  </a:lnTo>
                  <a:cubicBezTo>
                    <a:pt x="113" y="429"/>
                    <a:pt x="135" y="357"/>
                    <a:pt x="172" y="287"/>
                  </a:cubicBezTo>
                  <a:cubicBezTo>
                    <a:pt x="207" y="218"/>
                    <a:pt x="248" y="167"/>
                    <a:pt x="287" y="140"/>
                  </a:cubicBezTo>
                  <a:lnTo>
                    <a:pt x="422" y="50"/>
                  </a:lnTo>
                  <a:cubicBezTo>
                    <a:pt x="493" y="1"/>
                    <a:pt x="536" y="54"/>
                    <a:pt x="524" y="171"/>
                  </a:cubicBezTo>
                  <a:lnTo>
                    <a:pt x="473" y="625"/>
                  </a:lnTo>
                  <a:cubicBezTo>
                    <a:pt x="301" y="832"/>
                    <a:pt x="148" y="1075"/>
                    <a:pt x="0" y="1384"/>
                  </a:cubicBezTo>
                  <a:cubicBezTo>
                    <a:pt x="2" y="1366"/>
                    <a:pt x="2" y="1341"/>
                    <a:pt x="4" y="131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39"/>
            <p:cNvSpPr/>
            <p:nvPr/>
          </p:nvSpPr>
          <p:spPr>
            <a:xfrm>
              <a:off x="-4961442" y="2716719"/>
              <a:ext cx="321756" cy="826175"/>
            </a:xfrm>
            <a:custGeom>
              <a:avLst/>
              <a:gdLst/>
              <a:ahLst/>
              <a:cxnLst/>
              <a:rect l="l" t="t" r="r" b="b"/>
              <a:pathLst>
                <a:path w="539" h="1384" extrusionOk="0">
                  <a:moveTo>
                    <a:pt x="7" y="1316"/>
                  </a:moveTo>
                  <a:lnTo>
                    <a:pt x="105" y="493"/>
                  </a:lnTo>
                  <a:cubicBezTo>
                    <a:pt x="113" y="428"/>
                    <a:pt x="135" y="356"/>
                    <a:pt x="172" y="287"/>
                  </a:cubicBezTo>
                  <a:cubicBezTo>
                    <a:pt x="207" y="217"/>
                    <a:pt x="248" y="166"/>
                    <a:pt x="287" y="137"/>
                  </a:cubicBezTo>
                  <a:lnTo>
                    <a:pt x="422" y="49"/>
                  </a:lnTo>
                  <a:cubicBezTo>
                    <a:pt x="494" y="0"/>
                    <a:pt x="539" y="53"/>
                    <a:pt x="524" y="168"/>
                  </a:cubicBezTo>
                  <a:lnTo>
                    <a:pt x="473" y="624"/>
                  </a:lnTo>
                  <a:cubicBezTo>
                    <a:pt x="303" y="831"/>
                    <a:pt x="150" y="1074"/>
                    <a:pt x="0" y="1383"/>
                  </a:cubicBezTo>
                  <a:cubicBezTo>
                    <a:pt x="2" y="1363"/>
                    <a:pt x="2" y="1340"/>
                    <a:pt x="7" y="131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39"/>
            <p:cNvSpPr/>
            <p:nvPr/>
          </p:nvSpPr>
          <p:spPr>
            <a:xfrm>
              <a:off x="-6390534" y="2608074"/>
              <a:ext cx="501438" cy="391001"/>
            </a:xfrm>
            <a:custGeom>
              <a:avLst/>
              <a:gdLst/>
              <a:ahLst/>
              <a:cxnLst/>
              <a:rect l="l" t="t" r="r" b="b"/>
              <a:pathLst>
                <a:path w="840" h="655" extrusionOk="0">
                  <a:moveTo>
                    <a:pt x="1" y="0"/>
                  </a:moveTo>
                  <a:cubicBezTo>
                    <a:pt x="44" y="313"/>
                    <a:pt x="533" y="655"/>
                    <a:pt x="840" y="48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39"/>
            <p:cNvSpPr/>
            <p:nvPr/>
          </p:nvSpPr>
          <p:spPr>
            <a:xfrm>
              <a:off x="-2844665" y="1368215"/>
              <a:ext cx="108048" cy="1072715"/>
            </a:xfrm>
            <a:custGeom>
              <a:avLst/>
              <a:gdLst/>
              <a:ahLst/>
              <a:cxnLst/>
              <a:rect l="l" t="t" r="r" b="b"/>
              <a:pathLst>
                <a:path w="181" h="1797" extrusionOk="0">
                  <a:moveTo>
                    <a:pt x="0" y="1"/>
                  </a:moveTo>
                  <a:lnTo>
                    <a:pt x="180" y="588"/>
                  </a:lnTo>
                  <a:lnTo>
                    <a:pt x="164" y="1797"/>
                  </a:lnTo>
                  <a:lnTo>
                    <a:pt x="0" y="1668"/>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39"/>
            <p:cNvSpPr/>
            <p:nvPr/>
          </p:nvSpPr>
          <p:spPr>
            <a:xfrm>
              <a:off x="-3063745" y="3330977"/>
              <a:ext cx="189830" cy="845875"/>
            </a:xfrm>
            <a:custGeom>
              <a:avLst/>
              <a:gdLst/>
              <a:ahLst/>
              <a:cxnLst/>
              <a:rect l="l" t="t" r="r" b="b"/>
              <a:pathLst>
                <a:path w="318" h="1417" extrusionOk="0">
                  <a:moveTo>
                    <a:pt x="318" y="1416"/>
                  </a:moveTo>
                  <a:lnTo>
                    <a:pt x="318" y="184"/>
                  </a:lnTo>
                  <a:lnTo>
                    <a:pt x="1" y="0"/>
                  </a:lnTo>
                  <a:lnTo>
                    <a:pt x="1" y="123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39"/>
            <p:cNvSpPr/>
            <p:nvPr/>
          </p:nvSpPr>
          <p:spPr>
            <a:xfrm>
              <a:off x="-4027218" y="3424698"/>
              <a:ext cx="1057198" cy="1703091"/>
            </a:xfrm>
            <a:custGeom>
              <a:avLst/>
              <a:gdLst/>
              <a:ahLst/>
              <a:cxnLst/>
              <a:rect l="l" t="t" r="r" b="b"/>
              <a:pathLst>
                <a:path w="1771" h="2853" extrusionOk="0">
                  <a:moveTo>
                    <a:pt x="886" y="283"/>
                  </a:moveTo>
                  <a:cubicBezTo>
                    <a:pt x="1373" y="1"/>
                    <a:pt x="1770" y="285"/>
                    <a:pt x="1770" y="917"/>
                  </a:cubicBezTo>
                  <a:cubicBezTo>
                    <a:pt x="1770" y="1548"/>
                    <a:pt x="1373" y="2290"/>
                    <a:pt x="886" y="2571"/>
                  </a:cubicBezTo>
                  <a:cubicBezTo>
                    <a:pt x="397" y="2853"/>
                    <a:pt x="1" y="2569"/>
                    <a:pt x="1" y="1936"/>
                  </a:cubicBezTo>
                  <a:cubicBezTo>
                    <a:pt x="1" y="1306"/>
                    <a:pt x="397" y="564"/>
                    <a:pt x="886" y="28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39"/>
            <p:cNvSpPr/>
            <p:nvPr/>
          </p:nvSpPr>
          <p:spPr>
            <a:xfrm>
              <a:off x="-3935289" y="3572741"/>
              <a:ext cx="873338" cy="1408796"/>
            </a:xfrm>
            <a:custGeom>
              <a:avLst/>
              <a:gdLst/>
              <a:ahLst/>
              <a:cxnLst/>
              <a:rect l="l" t="t" r="r" b="b"/>
              <a:pathLst>
                <a:path w="1463" h="2360" extrusionOk="0">
                  <a:moveTo>
                    <a:pt x="732" y="234"/>
                  </a:moveTo>
                  <a:cubicBezTo>
                    <a:pt x="1136" y="0"/>
                    <a:pt x="1463" y="236"/>
                    <a:pt x="1463" y="757"/>
                  </a:cubicBezTo>
                  <a:cubicBezTo>
                    <a:pt x="1463" y="1279"/>
                    <a:pt x="1136" y="1891"/>
                    <a:pt x="732" y="2126"/>
                  </a:cubicBezTo>
                  <a:cubicBezTo>
                    <a:pt x="327" y="2359"/>
                    <a:pt x="0" y="2124"/>
                    <a:pt x="0" y="1602"/>
                  </a:cubicBezTo>
                  <a:cubicBezTo>
                    <a:pt x="0" y="1081"/>
                    <a:pt x="329" y="467"/>
                    <a:pt x="732" y="23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39"/>
            <p:cNvSpPr/>
            <p:nvPr/>
          </p:nvSpPr>
          <p:spPr>
            <a:xfrm>
              <a:off x="-3526379" y="3898674"/>
              <a:ext cx="55516" cy="90139"/>
            </a:xfrm>
            <a:custGeom>
              <a:avLst/>
              <a:gdLst/>
              <a:ahLst/>
              <a:cxnLst/>
              <a:rect l="l" t="t" r="r" b="b"/>
              <a:pathLst>
                <a:path w="93" h="151" extrusionOk="0">
                  <a:moveTo>
                    <a:pt x="47" y="15"/>
                  </a:moveTo>
                  <a:cubicBezTo>
                    <a:pt x="72" y="1"/>
                    <a:pt x="92" y="15"/>
                    <a:pt x="92" y="48"/>
                  </a:cubicBezTo>
                  <a:cubicBezTo>
                    <a:pt x="92" y="83"/>
                    <a:pt x="72" y="119"/>
                    <a:pt x="47" y="136"/>
                  </a:cubicBezTo>
                  <a:cubicBezTo>
                    <a:pt x="21" y="150"/>
                    <a:pt x="0" y="136"/>
                    <a:pt x="0" y="103"/>
                  </a:cubicBezTo>
                  <a:cubicBezTo>
                    <a:pt x="0" y="72"/>
                    <a:pt x="21" y="33"/>
                    <a:pt x="47" y="1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39"/>
            <p:cNvSpPr/>
            <p:nvPr/>
          </p:nvSpPr>
          <p:spPr>
            <a:xfrm>
              <a:off x="-3680392" y="4049105"/>
              <a:ext cx="63874" cy="90736"/>
            </a:xfrm>
            <a:custGeom>
              <a:avLst/>
              <a:gdLst/>
              <a:ahLst/>
              <a:cxnLst/>
              <a:rect l="l" t="t" r="r" b="b"/>
              <a:pathLst>
                <a:path w="107" h="152" extrusionOk="0">
                  <a:moveTo>
                    <a:pt x="25" y="45"/>
                  </a:moveTo>
                  <a:cubicBezTo>
                    <a:pt x="46" y="11"/>
                    <a:pt x="76" y="0"/>
                    <a:pt x="93" y="19"/>
                  </a:cubicBezTo>
                  <a:cubicBezTo>
                    <a:pt x="107" y="37"/>
                    <a:pt x="103" y="78"/>
                    <a:pt x="82" y="109"/>
                  </a:cubicBezTo>
                  <a:cubicBezTo>
                    <a:pt x="62" y="142"/>
                    <a:pt x="31" y="152"/>
                    <a:pt x="15" y="133"/>
                  </a:cubicBezTo>
                  <a:cubicBezTo>
                    <a:pt x="1" y="115"/>
                    <a:pt x="5" y="76"/>
                    <a:pt x="25" y="4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39"/>
            <p:cNvSpPr/>
            <p:nvPr/>
          </p:nvSpPr>
          <p:spPr>
            <a:xfrm>
              <a:off x="-3772919" y="4271169"/>
              <a:ext cx="62680" cy="85960"/>
            </a:xfrm>
            <a:custGeom>
              <a:avLst/>
              <a:gdLst/>
              <a:ahLst/>
              <a:cxnLst/>
              <a:rect l="l" t="t" r="r" b="b"/>
              <a:pathLst>
                <a:path w="105" h="144" extrusionOk="0">
                  <a:moveTo>
                    <a:pt x="6" y="78"/>
                  </a:moveTo>
                  <a:cubicBezTo>
                    <a:pt x="14" y="44"/>
                    <a:pt x="43" y="11"/>
                    <a:pt x="66" y="5"/>
                  </a:cubicBezTo>
                  <a:cubicBezTo>
                    <a:pt x="92" y="1"/>
                    <a:pt x="104" y="27"/>
                    <a:pt x="96" y="64"/>
                  </a:cubicBezTo>
                  <a:cubicBezTo>
                    <a:pt x="88" y="99"/>
                    <a:pt x="62" y="134"/>
                    <a:pt x="37" y="138"/>
                  </a:cubicBezTo>
                  <a:cubicBezTo>
                    <a:pt x="14" y="144"/>
                    <a:pt x="0" y="117"/>
                    <a:pt x="6" y="7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39"/>
            <p:cNvSpPr/>
            <p:nvPr/>
          </p:nvSpPr>
          <p:spPr>
            <a:xfrm>
              <a:off x="-3772919" y="4474131"/>
              <a:ext cx="62680" cy="90736"/>
            </a:xfrm>
            <a:custGeom>
              <a:avLst/>
              <a:gdLst/>
              <a:ahLst/>
              <a:cxnLst/>
              <a:rect l="l" t="t" r="r" b="b"/>
              <a:pathLst>
                <a:path w="105" h="152" extrusionOk="0">
                  <a:moveTo>
                    <a:pt x="6" y="119"/>
                  </a:moveTo>
                  <a:cubicBezTo>
                    <a:pt x="0" y="92"/>
                    <a:pt x="12" y="51"/>
                    <a:pt x="37" y="25"/>
                  </a:cubicBezTo>
                  <a:cubicBezTo>
                    <a:pt x="64" y="0"/>
                    <a:pt x="88" y="2"/>
                    <a:pt x="96" y="31"/>
                  </a:cubicBezTo>
                  <a:cubicBezTo>
                    <a:pt x="104" y="60"/>
                    <a:pt x="92" y="99"/>
                    <a:pt x="66" y="125"/>
                  </a:cubicBezTo>
                  <a:cubicBezTo>
                    <a:pt x="43" y="152"/>
                    <a:pt x="14" y="148"/>
                    <a:pt x="6" y="11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39"/>
            <p:cNvSpPr/>
            <p:nvPr/>
          </p:nvSpPr>
          <p:spPr>
            <a:xfrm>
              <a:off x="-3680392" y="4588745"/>
              <a:ext cx="63874" cy="87154"/>
            </a:xfrm>
            <a:custGeom>
              <a:avLst/>
              <a:gdLst/>
              <a:ahLst/>
              <a:cxnLst/>
              <a:rect l="l" t="t" r="r" b="b"/>
              <a:pathLst>
                <a:path w="107" h="146" extrusionOk="0">
                  <a:moveTo>
                    <a:pt x="25" y="138"/>
                  </a:moveTo>
                  <a:cubicBezTo>
                    <a:pt x="5" y="130"/>
                    <a:pt x="1" y="95"/>
                    <a:pt x="15" y="58"/>
                  </a:cubicBezTo>
                  <a:cubicBezTo>
                    <a:pt x="31" y="23"/>
                    <a:pt x="60" y="1"/>
                    <a:pt x="82" y="7"/>
                  </a:cubicBezTo>
                  <a:cubicBezTo>
                    <a:pt x="103" y="15"/>
                    <a:pt x="107" y="52"/>
                    <a:pt x="93" y="87"/>
                  </a:cubicBezTo>
                  <a:cubicBezTo>
                    <a:pt x="74" y="123"/>
                    <a:pt x="46" y="146"/>
                    <a:pt x="25" y="13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39"/>
            <p:cNvSpPr/>
            <p:nvPr/>
          </p:nvSpPr>
          <p:spPr>
            <a:xfrm>
              <a:off x="-3526379" y="4564270"/>
              <a:ext cx="55516" cy="90139"/>
            </a:xfrm>
            <a:custGeom>
              <a:avLst/>
              <a:gdLst/>
              <a:ahLst/>
              <a:cxnLst/>
              <a:rect l="l" t="t" r="r" b="b"/>
              <a:pathLst>
                <a:path w="93" h="151" extrusionOk="0">
                  <a:moveTo>
                    <a:pt x="47" y="136"/>
                  </a:moveTo>
                  <a:cubicBezTo>
                    <a:pt x="21" y="150"/>
                    <a:pt x="0" y="136"/>
                    <a:pt x="0" y="101"/>
                  </a:cubicBezTo>
                  <a:cubicBezTo>
                    <a:pt x="0" y="68"/>
                    <a:pt x="21" y="29"/>
                    <a:pt x="47" y="15"/>
                  </a:cubicBezTo>
                  <a:cubicBezTo>
                    <a:pt x="72" y="1"/>
                    <a:pt x="92" y="15"/>
                    <a:pt x="92" y="48"/>
                  </a:cubicBezTo>
                  <a:cubicBezTo>
                    <a:pt x="92" y="78"/>
                    <a:pt x="72" y="119"/>
                    <a:pt x="47" y="13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39"/>
            <p:cNvSpPr/>
            <p:nvPr/>
          </p:nvSpPr>
          <p:spPr>
            <a:xfrm>
              <a:off x="-3381321" y="4413243"/>
              <a:ext cx="66858" cy="89542"/>
            </a:xfrm>
            <a:custGeom>
              <a:avLst/>
              <a:gdLst/>
              <a:ahLst/>
              <a:cxnLst/>
              <a:rect l="l" t="t" r="r" b="b"/>
              <a:pathLst>
                <a:path w="112" h="150" extrusionOk="0">
                  <a:moveTo>
                    <a:pt x="83" y="106"/>
                  </a:moveTo>
                  <a:cubicBezTo>
                    <a:pt x="62" y="141"/>
                    <a:pt x="32" y="149"/>
                    <a:pt x="15" y="133"/>
                  </a:cubicBezTo>
                  <a:cubicBezTo>
                    <a:pt x="1" y="115"/>
                    <a:pt x="5" y="74"/>
                    <a:pt x="25" y="43"/>
                  </a:cubicBezTo>
                  <a:cubicBezTo>
                    <a:pt x="46" y="10"/>
                    <a:pt x="77" y="0"/>
                    <a:pt x="93" y="16"/>
                  </a:cubicBezTo>
                  <a:cubicBezTo>
                    <a:pt x="111" y="35"/>
                    <a:pt x="105" y="76"/>
                    <a:pt x="83" y="10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39"/>
            <p:cNvSpPr/>
            <p:nvPr/>
          </p:nvSpPr>
          <p:spPr>
            <a:xfrm>
              <a:off x="-3287003" y="4195357"/>
              <a:ext cx="63874" cy="86557"/>
            </a:xfrm>
            <a:custGeom>
              <a:avLst/>
              <a:gdLst/>
              <a:ahLst/>
              <a:cxnLst/>
              <a:rect l="l" t="t" r="r" b="b"/>
              <a:pathLst>
                <a:path w="107" h="145" extrusionOk="0">
                  <a:moveTo>
                    <a:pt x="99" y="66"/>
                  </a:moveTo>
                  <a:cubicBezTo>
                    <a:pt x="90" y="101"/>
                    <a:pt x="62" y="134"/>
                    <a:pt x="39" y="140"/>
                  </a:cubicBezTo>
                  <a:cubicBezTo>
                    <a:pt x="15" y="144"/>
                    <a:pt x="0" y="117"/>
                    <a:pt x="9" y="81"/>
                  </a:cubicBezTo>
                  <a:cubicBezTo>
                    <a:pt x="17" y="46"/>
                    <a:pt x="45" y="11"/>
                    <a:pt x="68" y="7"/>
                  </a:cubicBezTo>
                  <a:cubicBezTo>
                    <a:pt x="92" y="1"/>
                    <a:pt x="107" y="30"/>
                    <a:pt x="99" y="6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39"/>
            <p:cNvSpPr/>
            <p:nvPr/>
          </p:nvSpPr>
          <p:spPr>
            <a:xfrm>
              <a:off x="-3287003" y="3988216"/>
              <a:ext cx="63874" cy="90736"/>
            </a:xfrm>
            <a:custGeom>
              <a:avLst/>
              <a:gdLst/>
              <a:ahLst/>
              <a:cxnLst/>
              <a:rect l="l" t="t" r="r" b="b"/>
              <a:pathLst>
                <a:path w="107" h="152" extrusionOk="0">
                  <a:moveTo>
                    <a:pt x="99" y="31"/>
                  </a:moveTo>
                  <a:cubicBezTo>
                    <a:pt x="107" y="59"/>
                    <a:pt x="92" y="100"/>
                    <a:pt x="68" y="127"/>
                  </a:cubicBezTo>
                  <a:cubicBezTo>
                    <a:pt x="41" y="151"/>
                    <a:pt x="17" y="149"/>
                    <a:pt x="9" y="121"/>
                  </a:cubicBezTo>
                  <a:cubicBezTo>
                    <a:pt x="0" y="92"/>
                    <a:pt x="15" y="51"/>
                    <a:pt x="39" y="27"/>
                  </a:cubicBezTo>
                  <a:cubicBezTo>
                    <a:pt x="66" y="0"/>
                    <a:pt x="90" y="4"/>
                    <a:pt x="99" y="3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39"/>
            <p:cNvSpPr/>
            <p:nvPr/>
          </p:nvSpPr>
          <p:spPr>
            <a:xfrm>
              <a:off x="-3381321" y="3876587"/>
              <a:ext cx="64471" cy="87751"/>
            </a:xfrm>
            <a:custGeom>
              <a:avLst/>
              <a:gdLst/>
              <a:ahLst/>
              <a:cxnLst/>
              <a:rect l="l" t="t" r="r" b="b"/>
              <a:pathLst>
                <a:path w="108" h="147" extrusionOk="0">
                  <a:moveTo>
                    <a:pt x="83" y="9"/>
                  </a:moveTo>
                  <a:cubicBezTo>
                    <a:pt x="103" y="17"/>
                    <a:pt x="107" y="52"/>
                    <a:pt x="93" y="89"/>
                  </a:cubicBezTo>
                  <a:cubicBezTo>
                    <a:pt x="77" y="124"/>
                    <a:pt x="46" y="146"/>
                    <a:pt x="25" y="140"/>
                  </a:cubicBezTo>
                  <a:cubicBezTo>
                    <a:pt x="5" y="132"/>
                    <a:pt x="1" y="95"/>
                    <a:pt x="15" y="60"/>
                  </a:cubicBezTo>
                  <a:cubicBezTo>
                    <a:pt x="34" y="23"/>
                    <a:pt x="62" y="1"/>
                    <a:pt x="83" y="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39"/>
            <p:cNvSpPr/>
            <p:nvPr/>
          </p:nvSpPr>
          <p:spPr>
            <a:xfrm>
              <a:off x="-1717628" y="3424698"/>
              <a:ext cx="266837" cy="428011"/>
            </a:xfrm>
            <a:custGeom>
              <a:avLst/>
              <a:gdLst/>
              <a:ahLst/>
              <a:cxnLst/>
              <a:rect l="l" t="t" r="r" b="b"/>
              <a:pathLst>
                <a:path w="447" h="717" extrusionOk="0">
                  <a:moveTo>
                    <a:pt x="223" y="70"/>
                  </a:moveTo>
                  <a:cubicBezTo>
                    <a:pt x="101" y="142"/>
                    <a:pt x="0" y="328"/>
                    <a:pt x="0" y="488"/>
                  </a:cubicBezTo>
                  <a:cubicBezTo>
                    <a:pt x="0" y="645"/>
                    <a:pt x="101" y="717"/>
                    <a:pt x="223" y="645"/>
                  </a:cubicBezTo>
                  <a:cubicBezTo>
                    <a:pt x="346" y="574"/>
                    <a:pt x="446" y="388"/>
                    <a:pt x="446" y="228"/>
                  </a:cubicBezTo>
                  <a:cubicBezTo>
                    <a:pt x="446" y="70"/>
                    <a:pt x="346" y="1"/>
                    <a:pt x="223" y="7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39"/>
            <p:cNvSpPr/>
            <p:nvPr/>
          </p:nvSpPr>
          <p:spPr>
            <a:xfrm>
              <a:off x="-1665096" y="3509465"/>
              <a:ext cx="161773" cy="260269"/>
            </a:xfrm>
            <a:custGeom>
              <a:avLst/>
              <a:gdLst/>
              <a:ahLst/>
              <a:cxnLst/>
              <a:rect l="l" t="t" r="r" b="b"/>
              <a:pathLst>
                <a:path w="271" h="436" extrusionOk="0">
                  <a:moveTo>
                    <a:pt x="135" y="43"/>
                  </a:moveTo>
                  <a:cubicBezTo>
                    <a:pt x="62" y="86"/>
                    <a:pt x="0" y="199"/>
                    <a:pt x="0" y="297"/>
                  </a:cubicBezTo>
                  <a:cubicBezTo>
                    <a:pt x="0" y="391"/>
                    <a:pt x="62" y="436"/>
                    <a:pt x="135" y="393"/>
                  </a:cubicBezTo>
                  <a:cubicBezTo>
                    <a:pt x="209" y="350"/>
                    <a:pt x="270" y="237"/>
                    <a:pt x="270" y="141"/>
                  </a:cubicBezTo>
                  <a:cubicBezTo>
                    <a:pt x="270" y="43"/>
                    <a:pt x="209" y="0"/>
                    <a:pt x="135" y="43"/>
                  </a:cubicBezTo>
                  <a:close/>
                </a:path>
              </a:pathLst>
            </a:custGeom>
            <a:solidFill>
              <a:srgbClr val="58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39"/>
            <p:cNvSpPr/>
            <p:nvPr/>
          </p:nvSpPr>
          <p:spPr>
            <a:xfrm>
              <a:off x="-1626295" y="3572741"/>
              <a:ext cx="83573" cy="132522"/>
            </a:xfrm>
            <a:custGeom>
              <a:avLst/>
              <a:gdLst/>
              <a:ahLst/>
              <a:cxnLst/>
              <a:rect l="l" t="t" r="r" b="b"/>
              <a:pathLst>
                <a:path w="140" h="222" extrusionOk="0">
                  <a:moveTo>
                    <a:pt x="70" y="25"/>
                  </a:moveTo>
                  <a:cubicBezTo>
                    <a:pt x="32" y="48"/>
                    <a:pt x="1" y="103"/>
                    <a:pt x="1" y="152"/>
                  </a:cubicBezTo>
                  <a:cubicBezTo>
                    <a:pt x="1" y="201"/>
                    <a:pt x="32" y="221"/>
                    <a:pt x="70" y="201"/>
                  </a:cubicBezTo>
                  <a:cubicBezTo>
                    <a:pt x="109" y="178"/>
                    <a:pt x="138" y="121"/>
                    <a:pt x="138" y="72"/>
                  </a:cubicBezTo>
                  <a:cubicBezTo>
                    <a:pt x="140" y="25"/>
                    <a:pt x="109" y="0"/>
                    <a:pt x="70" y="25"/>
                  </a:cubicBezTo>
                  <a:close/>
                </a:path>
              </a:pathLst>
            </a:custGeom>
            <a:solidFill>
              <a:srgbClr val="6D6E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39"/>
            <p:cNvSpPr/>
            <p:nvPr/>
          </p:nvSpPr>
          <p:spPr>
            <a:xfrm>
              <a:off x="-1676438" y="3444397"/>
              <a:ext cx="266837" cy="430399"/>
            </a:xfrm>
            <a:custGeom>
              <a:avLst/>
              <a:gdLst/>
              <a:ahLst/>
              <a:cxnLst/>
              <a:rect l="l" t="t" r="r" b="b"/>
              <a:pathLst>
                <a:path w="447" h="721" extrusionOk="0">
                  <a:moveTo>
                    <a:pt x="224" y="72"/>
                  </a:moveTo>
                  <a:cubicBezTo>
                    <a:pt x="101" y="144"/>
                    <a:pt x="1" y="332"/>
                    <a:pt x="1" y="490"/>
                  </a:cubicBezTo>
                  <a:cubicBezTo>
                    <a:pt x="1" y="649"/>
                    <a:pt x="101" y="721"/>
                    <a:pt x="224" y="649"/>
                  </a:cubicBezTo>
                  <a:cubicBezTo>
                    <a:pt x="347" y="578"/>
                    <a:pt x="447" y="389"/>
                    <a:pt x="447" y="232"/>
                  </a:cubicBezTo>
                  <a:cubicBezTo>
                    <a:pt x="447" y="72"/>
                    <a:pt x="347" y="1"/>
                    <a:pt x="224"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39"/>
            <p:cNvSpPr/>
            <p:nvPr/>
          </p:nvSpPr>
          <p:spPr>
            <a:xfrm>
              <a:off x="-1623907" y="3528567"/>
              <a:ext cx="162370" cy="262060"/>
            </a:xfrm>
            <a:custGeom>
              <a:avLst/>
              <a:gdLst/>
              <a:ahLst/>
              <a:cxnLst/>
              <a:rect l="l" t="t" r="r" b="b"/>
              <a:pathLst>
                <a:path w="272" h="439" extrusionOk="0">
                  <a:moveTo>
                    <a:pt x="136" y="44"/>
                  </a:moveTo>
                  <a:cubicBezTo>
                    <a:pt x="62" y="89"/>
                    <a:pt x="1" y="201"/>
                    <a:pt x="1" y="297"/>
                  </a:cubicBezTo>
                  <a:cubicBezTo>
                    <a:pt x="1" y="392"/>
                    <a:pt x="60" y="439"/>
                    <a:pt x="136" y="396"/>
                  </a:cubicBezTo>
                  <a:cubicBezTo>
                    <a:pt x="210" y="351"/>
                    <a:pt x="271" y="238"/>
                    <a:pt x="271" y="142"/>
                  </a:cubicBezTo>
                  <a:cubicBezTo>
                    <a:pt x="269" y="48"/>
                    <a:pt x="210" y="1"/>
                    <a:pt x="136" y="4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39"/>
            <p:cNvSpPr/>
            <p:nvPr/>
          </p:nvSpPr>
          <p:spPr>
            <a:xfrm>
              <a:off x="-1583315" y="3593634"/>
              <a:ext cx="82379" cy="131328"/>
            </a:xfrm>
            <a:custGeom>
              <a:avLst/>
              <a:gdLst/>
              <a:ahLst/>
              <a:cxnLst/>
              <a:rect l="l" t="t" r="r" b="b"/>
              <a:pathLst>
                <a:path w="138" h="220" extrusionOk="0">
                  <a:moveTo>
                    <a:pt x="68" y="23"/>
                  </a:moveTo>
                  <a:cubicBezTo>
                    <a:pt x="29" y="45"/>
                    <a:pt x="0" y="103"/>
                    <a:pt x="0" y="150"/>
                  </a:cubicBezTo>
                  <a:cubicBezTo>
                    <a:pt x="0" y="199"/>
                    <a:pt x="31" y="219"/>
                    <a:pt x="68" y="199"/>
                  </a:cubicBezTo>
                  <a:cubicBezTo>
                    <a:pt x="107" y="176"/>
                    <a:pt x="138" y="119"/>
                    <a:pt x="138" y="70"/>
                  </a:cubicBezTo>
                  <a:cubicBezTo>
                    <a:pt x="133" y="23"/>
                    <a:pt x="107" y="0"/>
                    <a:pt x="68" y="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39"/>
            <p:cNvSpPr/>
            <p:nvPr/>
          </p:nvSpPr>
          <p:spPr>
            <a:xfrm>
              <a:off x="-2014311" y="3593634"/>
              <a:ext cx="265643" cy="429205"/>
            </a:xfrm>
            <a:custGeom>
              <a:avLst/>
              <a:gdLst/>
              <a:ahLst/>
              <a:cxnLst/>
              <a:rect l="l" t="t" r="r" b="b"/>
              <a:pathLst>
                <a:path w="445" h="719" extrusionOk="0">
                  <a:moveTo>
                    <a:pt x="221" y="72"/>
                  </a:moveTo>
                  <a:cubicBezTo>
                    <a:pt x="98" y="143"/>
                    <a:pt x="0" y="330"/>
                    <a:pt x="0" y="487"/>
                  </a:cubicBezTo>
                  <a:cubicBezTo>
                    <a:pt x="0" y="647"/>
                    <a:pt x="98" y="718"/>
                    <a:pt x="221" y="647"/>
                  </a:cubicBezTo>
                  <a:cubicBezTo>
                    <a:pt x="344" y="575"/>
                    <a:pt x="444" y="389"/>
                    <a:pt x="444" y="229"/>
                  </a:cubicBezTo>
                  <a:cubicBezTo>
                    <a:pt x="442" y="72"/>
                    <a:pt x="344" y="0"/>
                    <a:pt x="221" y="7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39"/>
            <p:cNvSpPr/>
            <p:nvPr/>
          </p:nvSpPr>
          <p:spPr>
            <a:xfrm>
              <a:off x="-1962973" y="3676610"/>
              <a:ext cx="162967" cy="263254"/>
            </a:xfrm>
            <a:custGeom>
              <a:avLst/>
              <a:gdLst/>
              <a:ahLst/>
              <a:cxnLst/>
              <a:rect l="l" t="t" r="r" b="b"/>
              <a:pathLst>
                <a:path w="273" h="441" extrusionOk="0">
                  <a:moveTo>
                    <a:pt x="135" y="47"/>
                  </a:moveTo>
                  <a:cubicBezTo>
                    <a:pt x="62" y="90"/>
                    <a:pt x="0" y="203"/>
                    <a:pt x="0" y="301"/>
                  </a:cubicBezTo>
                  <a:cubicBezTo>
                    <a:pt x="0" y="395"/>
                    <a:pt x="62" y="440"/>
                    <a:pt x="135" y="397"/>
                  </a:cubicBezTo>
                  <a:cubicBezTo>
                    <a:pt x="211" y="354"/>
                    <a:pt x="272" y="242"/>
                    <a:pt x="272" y="144"/>
                  </a:cubicBezTo>
                  <a:cubicBezTo>
                    <a:pt x="268" y="47"/>
                    <a:pt x="211" y="0"/>
                    <a:pt x="135" y="47"/>
                  </a:cubicBezTo>
                  <a:close/>
                </a:path>
              </a:pathLst>
            </a:custGeom>
            <a:solidFill>
              <a:srgbClr val="58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39"/>
            <p:cNvSpPr/>
            <p:nvPr/>
          </p:nvSpPr>
          <p:spPr>
            <a:xfrm>
              <a:off x="-1922978" y="3742274"/>
              <a:ext cx="82379" cy="130135"/>
            </a:xfrm>
            <a:custGeom>
              <a:avLst/>
              <a:gdLst/>
              <a:ahLst/>
              <a:cxnLst/>
              <a:rect l="l" t="t" r="r" b="b"/>
              <a:pathLst>
                <a:path w="138" h="218" extrusionOk="0">
                  <a:moveTo>
                    <a:pt x="68" y="21"/>
                  </a:moveTo>
                  <a:cubicBezTo>
                    <a:pt x="31" y="44"/>
                    <a:pt x="1" y="101"/>
                    <a:pt x="1" y="150"/>
                  </a:cubicBezTo>
                  <a:cubicBezTo>
                    <a:pt x="1" y="197"/>
                    <a:pt x="31" y="218"/>
                    <a:pt x="68" y="197"/>
                  </a:cubicBezTo>
                  <a:cubicBezTo>
                    <a:pt x="107" y="175"/>
                    <a:pt x="138" y="117"/>
                    <a:pt x="138" y="70"/>
                  </a:cubicBezTo>
                  <a:cubicBezTo>
                    <a:pt x="136" y="21"/>
                    <a:pt x="105" y="1"/>
                    <a:pt x="68" y="21"/>
                  </a:cubicBezTo>
                  <a:close/>
                </a:path>
              </a:pathLst>
            </a:custGeom>
            <a:solidFill>
              <a:srgbClr val="6D6E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39"/>
            <p:cNvSpPr/>
            <p:nvPr/>
          </p:nvSpPr>
          <p:spPr>
            <a:xfrm>
              <a:off x="-2313382" y="3760779"/>
              <a:ext cx="265046" cy="429205"/>
            </a:xfrm>
            <a:custGeom>
              <a:avLst/>
              <a:gdLst/>
              <a:ahLst/>
              <a:cxnLst/>
              <a:rect l="l" t="t" r="r" b="b"/>
              <a:pathLst>
                <a:path w="444" h="719" extrusionOk="0">
                  <a:moveTo>
                    <a:pt x="221" y="72"/>
                  </a:moveTo>
                  <a:cubicBezTo>
                    <a:pt x="98" y="144"/>
                    <a:pt x="0" y="330"/>
                    <a:pt x="0" y="489"/>
                  </a:cubicBezTo>
                  <a:cubicBezTo>
                    <a:pt x="0" y="647"/>
                    <a:pt x="98" y="719"/>
                    <a:pt x="221" y="647"/>
                  </a:cubicBezTo>
                  <a:cubicBezTo>
                    <a:pt x="344" y="575"/>
                    <a:pt x="444" y="389"/>
                    <a:pt x="444" y="232"/>
                  </a:cubicBezTo>
                  <a:cubicBezTo>
                    <a:pt x="444" y="74"/>
                    <a:pt x="344" y="1"/>
                    <a:pt x="221" y="7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39"/>
            <p:cNvSpPr/>
            <p:nvPr/>
          </p:nvSpPr>
          <p:spPr>
            <a:xfrm>
              <a:off x="-2262641" y="3846143"/>
              <a:ext cx="163564" cy="262060"/>
            </a:xfrm>
            <a:custGeom>
              <a:avLst/>
              <a:gdLst/>
              <a:ahLst/>
              <a:cxnLst/>
              <a:rect l="l" t="t" r="r" b="b"/>
              <a:pathLst>
                <a:path w="274" h="439" extrusionOk="0">
                  <a:moveTo>
                    <a:pt x="136" y="44"/>
                  </a:moveTo>
                  <a:cubicBezTo>
                    <a:pt x="62" y="89"/>
                    <a:pt x="1" y="201"/>
                    <a:pt x="1" y="297"/>
                  </a:cubicBezTo>
                  <a:cubicBezTo>
                    <a:pt x="1" y="392"/>
                    <a:pt x="62" y="439"/>
                    <a:pt x="136" y="396"/>
                  </a:cubicBezTo>
                  <a:cubicBezTo>
                    <a:pt x="212" y="351"/>
                    <a:pt x="273" y="238"/>
                    <a:pt x="273" y="142"/>
                  </a:cubicBezTo>
                  <a:cubicBezTo>
                    <a:pt x="273" y="44"/>
                    <a:pt x="212" y="1"/>
                    <a:pt x="136" y="44"/>
                  </a:cubicBezTo>
                  <a:close/>
                </a:path>
              </a:pathLst>
            </a:custGeom>
            <a:solidFill>
              <a:srgbClr val="58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39"/>
            <p:cNvSpPr/>
            <p:nvPr/>
          </p:nvSpPr>
          <p:spPr>
            <a:xfrm>
              <a:off x="-2222049" y="3912404"/>
              <a:ext cx="82379" cy="130135"/>
            </a:xfrm>
            <a:custGeom>
              <a:avLst/>
              <a:gdLst/>
              <a:ahLst/>
              <a:cxnLst/>
              <a:rect l="l" t="t" r="r" b="b"/>
              <a:pathLst>
                <a:path w="138" h="218" extrusionOk="0">
                  <a:moveTo>
                    <a:pt x="68" y="21"/>
                  </a:moveTo>
                  <a:cubicBezTo>
                    <a:pt x="31" y="43"/>
                    <a:pt x="0" y="100"/>
                    <a:pt x="0" y="148"/>
                  </a:cubicBezTo>
                  <a:cubicBezTo>
                    <a:pt x="0" y="197"/>
                    <a:pt x="31" y="217"/>
                    <a:pt x="68" y="197"/>
                  </a:cubicBezTo>
                  <a:cubicBezTo>
                    <a:pt x="107" y="174"/>
                    <a:pt x="138" y="117"/>
                    <a:pt x="138" y="68"/>
                  </a:cubicBezTo>
                  <a:cubicBezTo>
                    <a:pt x="135" y="21"/>
                    <a:pt x="107" y="0"/>
                    <a:pt x="68" y="21"/>
                  </a:cubicBezTo>
                  <a:close/>
                </a:path>
              </a:pathLst>
            </a:custGeom>
            <a:solidFill>
              <a:srgbClr val="6D6E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39"/>
            <p:cNvSpPr/>
            <p:nvPr/>
          </p:nvSpPr>
          <p:spPr>
            <a:xfrm>
              <a:off x="-2613049" y="3930312"/>
              <a:ext cx="265643" cy="429802"/>
            </a:xfrm>
            <a:custGeom>
              <a:avLst/>
              <a:gdLst/>
              <a:ahLst/>
              <a:cxnLst/>
              <a:rect l="l" t="t" r="r" b="b"/>
              <a:pathLst>
                <a:path w="445" h="720" extrusionOk="0">
                  <a:moveTo>
                    <a:pt x="222" y="73"/>
                  </a:moveTo>
                  <a:cubicBezTo>
                    <a:pt x="99" y="144"/>
                    <a:pt x="1" y="330"/>
                    <a:pt x="1" y="490"/>
                  </a:cubicBezTo>
                  <a:cubicBezTo>
                    <a:pt x="1" y="647"/>
                    <a:pt x="99" y="719"/>
                    <a:pt x="222" y="647"/>
                  </a:cubicBezTo>
                  <a:cubicBezTo>
                    <a:pt x="344" y="576"/>
                    <a:pt x="445" y="390"/>
                    <a:pt x="445" y="230"/>
                  </a:cubicBezTo>
                  <a:cubicBezTo>
                    <a:pt x="445" y="73"/>
                    <a:pt x="344" y="1"/>
                    <a:pt x="222" y="7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39"/>
            <p:cNvSpPr/>
            <p:nvPr/>
          </p:nvSpPr>
          <p:spPr>
            <a:xfrm>
              <a:off x="-2561712" y="4016273"/>
              <a:ext cx="162967" cy="259075"/>
            </a:xfrm>
            <a:custGeom>
              <a:avLst/>
              <a:gdLst/>
              <a:ahLst/>
              <a:cxnLst/>
              <a:rect l="l" t="t" r="r" b="b"/>
              <a:pathLst>
                <a:path w="273" h="434" extrusionOk="0">
                  <a:moveTo>
                    <a:pt x="136" y="41"/>
                  </a:moveTo>
                  <a:cubicBezTo>
                    <a:pt x="62" y="84"/>
                    <a:pt x="1" y="197"/>
                    <a:pt x="1" y="295"/>
                  </a:cubicBezTo>
                  <a:cubicBezTo>
                    <a:pt x="1" y="389"/>
                    <a:pt x="62" y="434"/>
                    <a:pt x="136" y="391"/>
                  </a:cubicBezTo>
                  <a:cubicBezTo>
                    <a:pt x="211" y="348"/>
                    <a:pt x="273" y="235"/>
                    <a:pt x="273" y="137"/>
                  </a:cubicBezTo>
                  <a:cubicBezTo>
                    <a:pt x="269" y="43"/>
                    <a:pt x="211" y="0"/>
                    <a:pt x="136" y="41"/>
                  </a:cubicBezTo>
                  <a:close/>
                </a:path>
              </a:pathLst>
            </a:custGeom>
            <a:solidFill>
              <a:srgbClr val="58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39"/>
            <p:cNvSpPr/>
            <p:nvPr/>
          </p:nvSpPr>
          <p:spPr>
            <a:xfrm>
              <a:off x="-2519926" y="4079549"/>
              <a:ext cx="81185" cy="130135"/>
            </a:xfrm>
            <a:custGeom>
              <a:avLst/>
              <a:gdLst/>
              <a:ahLst/>
              <a:cxnLst/>
              <a:rect l="l" t="t" r="r" b="b"/>
              <a:pathLst>
                <a:path w="136" h="218" extrusionOk="0">
                  <a:moveTo>
                    <a:pt x="66" y="21"/>
                  </a:moveTo>
                  <a:cubicBezTo>
                    <a:pt x="29" y="43"/>
                    <a:pt x="0" y="101"/>
                    <a:pt x="0" y="150"/>
                  </a:cubicBezTo>
                  <a:cubicBezTo>
                    <a:pt x="0" y="197"/>
                    <a:pt x="31" y="217"/>
                    <a:pt x="66" y="197"/>
                  </a:cubicBezTo>
                  <a:cubicBezTo>
                    <a:pt x="105" y="174"/>
                    <a:pt x="135" y="119"/>
                    <a:pt x="135" y="70"/>
                  </a:cubicBezTo>
                  <a:cubicBezTo>
                    <a:pt x="135" y="21"/>
                    <a:pt x="105" y="1"/>
                    <a:pt x="66" y="21"/>
                  </a:cubicBezTo>
                  <a:close/>
                </a:path>
              </a:pathLst>
            </a:custGeom>
            <a:solidFill>
              <a:srgbClr val="6D6E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39"/>
            <p:cNvSpPr/>
            <p:nvPr/>
          </p:nvSpPr>
          <p:spPr>
            <a:xfrm>
              <a:off x="-2912120" y="4100442"/>
              <a:ext cx="265643" cy="429205"/>
            </a:xfrm>
            <a:custGeom>
              <a:avLst/>
              <a:gdLst/>
              <a:ahLst/>
              <a:cxnLst/>
              <a:rect l="l" t="t" r="r" b="b"/>
              <a:pathLst>
                <a:path w="445" h="719" extrusionOk="0">
                  <a:moveTo>
                    <a:pt x="221" y="72"/>
                  </a:moveTo>
                  <a:cubicBezTo>
                    <a:pt x="99" y="143"/>
                    <a:pt x="1" y="330"/>
                    <a:pt x="1" y="487"/>
                  </a:cubicBezTo>
                  <a:cubicBezTo>
                    <a:pt x="1" y="647"/>
                    <a:pt x="99" y="718"/>
                    <a:pt x="221" y="647"/>
                  </a:cubicBezTo>
                  <a:cubicBezTo>
                    <a:pt x="344" y="575"/>
                    <a:pt x="444" y="387"/>
                    <a:pt x="444" y="229"/>
                  </a:cubicBezTo>
                  <a:cubicBezTo>
                    <a:pt x="444" y="72"/>
                    <a:pt x="344" y="0"/>
                    <a:pt x="221" y="7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39"/>
            <p:cNvSpPr/>
            <p:nvPr/>
          </p:nvSpPr>
          <p:spPr>
            <a:xfrm>
              <a:off x="-2860783" y="4183418"/>
              <a:ext cx="162967" cy="262060"/>
            </a:xfrm>
            <a:custGeom>
              <a:avLst/>
              <a:gdLst/>
              <a:ahLst/>
              <a:cxnLst/>
              <a:rect l="l" t="t" r="r" b="b"/>
              <a:pathLst>
                <a:path w="273" h="439" extrusionOk="0">
                  <a:moveTo>
                    <a:pt x="135" y="43"/>
                  </a:moveTo>
                  <a:cubicBezTo>
                    <a:pt x="62" y="88"/>
                    <a:pt x="0" y="201"/>
                    <a:pt x="0" y="297"/>
                  </a:cubicBezTo>
                  <a:cubicBezTo>
                    <a:pt x="0" y="395"/>
                    <a:pt x="62" y="438"/>
                    <a:pt x="135" y="395"/>
                  </a:cubicBezTo>
                  <a:cubicBezTo>
                    <a:pt x="209" y="350"/>
                    <a:pt x="273" y="238"/>
                    <a:pt x="273" y="142"/>
                  </a:cubicBezTo>
                  <a:cubicBezTo>
                    <a:pt x="273" y="43"/>
                    <a:pt x="213" y="0"/>
                    <a:pt x="135" y="43"/>
                  </a:cubicBezTo>
                  <a:close/>
                </a:path>
              </a:pathLst>
            </a:custGeom>
            <a:solidFill>
              <a:srgbClr val="58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39"/>
            <p:cNvSpPr/>
            <p:nvPr/>
          </p:nvSpPr>
          <p:spPr>
            <a:xfrm>
              <a:off x="-2820787" y="4247888"/>
              <a:ext cx="82976" cy="131328"/>
            </a:xfrm>
            <a:custGeom>
              <a:avLst/>
              <a:gdLst/>
              <a:ahLst/>
              <a:cxnLst/>
              <a:rect l="l" t="t" r="r" b="b"/>
              <a:pathLst>
                <a:path w="139" h="220" extrusionOk="0">
                  <a:moveTo>
                    <a:pt x="68" y="23"/>
                  </a:moveTo>
                  <a:cubicBezTo>
                    <a:pt x="32" y="46"/>
                    <a:pt x="1" y="103"/>
                    <a:pt x="1" y="152"/>
                  </a:cubicBezTo>
                  <a:cubicBezTo>
                    <a:pt x="1" y="199"/>
                    <a:pt x="32" y="220"/>
                    <a:pt x="68" y="199"/>
                  </a:cubicBezTo>
                  <a:cubicBezTo>
                    <a:pt x="107" y="177"/>
                    <a:pt x="136" y="120"/>
                    <a:pt x="136" y="72"/>
                  </a:cubicBezTo>
                  <a:cubicBezTo>
                    <a:pt x="138" y="23"/>
                    <a:pt x="107" y="1"/>
                    <a:pt x="68" y="23"/>
                  </a:cubicBezTo>
                  <a:close/>
                </a:path>
              </a:pathLst>
            </a:custGeom>
            <a:solidFill>
              <a:srgbClr val="6D6E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39"/>
            <p:cNvSpPr/>
            <p:nvPr/>
          </p:nvSpPr>
          <p:spPr>
            <a:xfrm>
              <a:off x="-1975509" y="3612737"/>
              <a:ext cx="266837" cy="429802"/>
            </a:xfrm>
            <a:custGeom>
              <a:avLst/>
              <a:gdLst/>
              <a:ahLst/>
              <a:cxnLst/>
              <a:rect l="l" t="t" r="r" b="b"/>
              <a:pathLst>
                <a:path w="447" h="720" extrusionOk="0">
                  <a:moveTo>
                    <a:pt x="224" y="73"/>
                  </a:moveTo>
                  <a:cubicBezTo>
                    <a:pt x="101" y="144"/>
                    <a:pt x="1" y="330"/>
                    <a:pt x="1" y="490"/>
                  </a:cubicBezTo>
                  <a:cubicBezTo>
                    <a:pt x="1" y="647"/>
                    <a:pt x="101" y="719"/>
                    <a:pt x="224" y="647"/>
                  </a:cubicBezTo>
                  <a:cubicBezTo>
                    <a:pt x="347" y="576"/>
                    <a:pt x="447" y="390"/>
                    <a:pt x="447" y="230"/>
                  </a:cubicBezTo>
                  <a:cubicBezTo>
                    <a:pt x="447" y="73"/>
                    <a:pt x="347" y="1"/>
                    <a:pt x="224" y="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39"/>
            <p:cNvSpPr/>
            <p:nvPr/>
          </p:nvSpPr>
          <p:spPr>
            <a:xfrm>
              <a:off x="-1922978" y="3698697"/>
              <a:ext cx="161773" cy="261463"/>
            </a:xfrm>
            <a:custGeom>
              <a:avLst/>
              <a:gdLst/>
              <a:ahLst/>
              <a:cxnLst/>
              <a:rect l="l" t="t" r="r" b="b"/>
              <a:pathLst>
                <a:path w="271" h="438" extrusionOk="0">
                  <a:moveTo>
                    <a:pt x="136" y="43"/>
                  </a:moveTo>
                  <a:cubicBezTo>
                    <a:pt x="62" y="86"/>
                    <a:pt x="1" y="199"/>
                    <a:pt x="1" y="297"/>
                  </a:cubicBezTo>
                  <a:cubicBezTo>
                    <a:pt x="1" y="393"/>
                    <a:pt x="62" y="438"/>
                    <a:pt x="136" y="393"/>
                  </a:cubicBezTo>
                  <a:cubicBezTo>
                    <a:pt x="209" y="350"/>
                    <a:pt x="271" y="238"/>
                    <a:pt x="271" y="141"/>
                  </a:cubicBezTo>
                  <a:cubicBezTo>
                    <a:pt x="271" y="43"/>
                    <a:pt x="209" y="0"/>
                    <a:pt x="136" y="4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39"/>
            <p:cNvSpPr/>
            <p:nvPr/>
          </p:nvSpPr>
          <p:spPr>
            <a:xfrm>
              <a:off x="-1883579" y="3761973"/>
              <a:ext cx="83573" cy="132522"/>
            </a:xfrm>
            <a:custGeom>
              <a:avLst/>
              <a:gdLst/>
              <a:ahLst/>
              <a:cxnLst/>
              <a:rect l="l" t="t" r="r" b="b"/>
              <a:pathLst>
                <a:path w="140" h="222" extrusionOk="0">
                  <a:moveTo>
                    <a:pt x="70" y="25"/>
                  </a:moveTo>
                  <a:cubicBezTo>
                    <a:pt x="31" y="48"/>
                    <a:pt x="0" y="103"/>
                    <a:pt x="0" y="152"/>
                  </a:cubicBezTo>
                  <a:cubicBezTo>
                    <a:pt x="0" y="201"/>
                    <a:pt x="31" y="222"/>
                    <a:pt x="70" y="201"/>
                  </a:cubicBezTo>
                  <a:cubicBezTo>
                    <a:pt x="109" y="179"/>
                    <a:pt x="135" y="121"/>
                    <a:pt x="135" y="72"/>
                  </a:cubicBezTo>
                  <a:cubicBezTo>
                    <a:pt x="139" y="25"/>
                    <a:pt x="105" y="1"/>
                    <a:pt x="70" y="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39"/>
            <p:cNvSpPr/>
            <p:nvPr/>
          </p:nvSpPr>
          <p:spPr>
            <a:xfrm>
              <a:off x="-2274580" y="3781673"/>
              <a:ext cx="266837" cy="429205"/>
            </a:xfrm>
            <a:custGeom>
              <a:avLst/>
              <a:gdLst/>
              <a:ahLst/>
              <a:cxnLst/>
              <a:rect l="l" t="t" r="r" b="b"/>
              <a:pathLst>
                <a:path w="447" h="719" extrusionOk="0">
                  <a:moveTo>
                    <a:pt x="223" y="70"/>
                  </a:moveTo>
                  <a:cubicBezTo>
                    <a:pt x="101" y="141"/>
                    <a:pt x="0" y="330"/>
                    <a:pt x="0" y="487"/>
                  </a:cubicBezTo>
                  <a:cubicBezTo>
                    <a:pt x="0" y="647"/>
                    <a:pt x="101" y="718"/>
                    <a:pt x="223" y="647"/>
                  </a:cubicBezTo>
                  <a:cubicBezTo>
                    <a:pt x="346" y="575"/>
                    <a:pt x="446" y="387"/>
                    <a:pt x="446" y="229"/>
                  </a:cubicBezTo>
                  <a:cubicBezTo>
                    <a:pt x="446" y="74"/>
                    <a:pt x="346" y="0"/>
                    <a:pt x="223" y="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39"/>
            <p:cNvSpPr/>
            <p:nvPr/>
          </p:nvSpPr>
          <p:spPr>
            <a:xfrm>
              <a:off x="-2222049" y="3865842"/>
              <a:ext cx="161773" cy="262060"/>
            </a:xfrm>
            <a:custGeom>
              <a:avLst/>
              <a:gdLst/>
              <a:ahLst/>
              <a:cxnLst/>
              <a:rect l="l" t="t" r="r" b="b"/>
              <a:pathLst>
                <a:path w="271" h="439" extrusionOk="0">
                  <a:moveTo>
                    <a:pt x="135" y="45"/>
                  </a:moveTo>
                  <a:cubicBezTo>
                    <a:pt x="62" y="88"/>
                    <a:pt x="0" y="201"/>
                    <a:pt x="0" y="297"/>
                  </a:cubicBezTo>
                  <a:cubicBezTo>
                    <a:pt x="0" y="393"/>
                    <a:pt x="60" y="438"/>
                    <a:pt x="135" y="395"/>
                  </a:cubicBezTo>
                  <a:cubicBezTo>
                    <a:pt x="209" y="352"/>
                    <a:pt x="271" y="240"/>
                    <a:pt x="271" y="142"/>
                  </a:cubicBezTo>
                  <a:cubicBezTo>
                    <a:pt x="271" y="45"/>
                    <a:pt x="211" y="0"/>
                    <a:pt x="135" y="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39"/>
            <p:cNvSpPr/>
            <p:nvPr/>
          </p:nvSpPr>
          <p:spPr>
            <a:xfrm>
              <a:off x="-2183247" y="3931506"/>
              <a:ext cx="84170" cy="130135"/>
            </a:xfrm>
            <a:custGeom>
              <a:avLst/>
              <a:gdLst/>
              <a:ahLst/>
              <a:cxnLst/>
              <a:rect l="l" t="t" r="r" b="b"/>
              <a:pathLst>
                <a:path w="141" h="218" extrusionOk="0">
                  <a:moveTo>
                    <a:pt x="70" y="21"/>
                  </a:moveTo>
                  <a:cubicBezTo>
                    <a:pt x="32" y="44"/>
                    <a:pt x="1" y="101"/>
                    <a:pt x="1" y="150"/>
                  </a:cubicBezTo>
                  <a:cubicBezTo>
                    <a:pt x="1" y="197"/>
                    <a:pt x="32" y="218"/>
                    <a:pt x="70" y="197"/>
                  </a:cubicBezTo>
                  <a:cubicBezTo>
                    <a:pt x="109" y="175"/>
                    <a:pt x="140" y="118"/>
                    <a:pt x="140" y="71"/>
                  </a:cubicBezTo>
                  <a:cubicBezTo>
                    <a:pt x="140" y="21"/>
                    <a:pt x="109" y="1"/>
                    <a:pt x="70"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39"/>
            <p:cNvSpPr/>
            <p:nvPr/>
          </p:nvSpPr>
          <p:spPr>
            <a:xfrm>
              <a:off x="-2572457" y="3950012"/>
              <a:ext cx="266837" cy="429205"/>
            </a:xfrm>
            <a:custGeom>
              <a:avLst/>
              <a:gdLst/>
              <a:ahLst/>
              <a:cxnLst/>
              <a:rect l="l" t="t" r="r" b="b"/>
              <a:pathLst>
                <a:path w="447" h="719" extrusionOk="0">
                  <a:moveTo>
                    <a:pt x="223" y="72"/>
                  </a:moveTo>
                  <a:cubicBezTo>
                    <a:pt x="101" y="144"/>
                    <a:pt x="0" y="330"/>
                    <a:pt x="0" y="490"/>
                  </a:cubicBezTo>
                  <a:cubicBezTo>
                    <a:pt x="0" y="647"/>
                    <a:pt x="101" y="719"/>
                    <a:pt x="223" y="647"/>
                  </a:cubicBezTo>
                  <a:cubicBezTo>
                    <a:pt x="346" y="576"/>
                    <a:pt x="446" y="389"/>
                    <a:pt x="446" y="230"/>
                  </a:cubicBezTo>
                  <a:cubicBezTo>
                    <a:pt x="446" y="74"/>
                    <a:pt x="346" y="1"/>
                    <a:pt x="223"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39"/>
            <p:cNvSpPr/>
            <p:nvPr/>
          </p:nvSpPr>
          <p:spPr>
            <a:xfrm>
              <a:off x="-2519926" y="4035375"/>
              <a:ext cx="161773" cy="262060"/>
            </a:xfrm>
            <a:custGeom>
              <a:avLst/>
              <a:gdLst/>
              <a:ahLst/>
              <a:cxnLst/>
              <a:rect l="l" t="t" r="r" b="b"/>
              <a:pathLst>
                <a:path w="271" h="439" extrusionOk="0">
                  <a:moveTo>
                    <a:pt x="135" y="44"/>
                  </a:moveTo>
                  <a:cubicBezTo>
                    <a:pt x="62" y="87"/>
                    <a:pt x="0" y="201"/>
                    <a:pt x="0" y="298"/>
                  </a:cubicBezTo>
                  <a:cubicBezTo>
                    <a:pt x="0" y="394"/>
                    <a:pt x="62" y="439"/>
                    <a:pt x="135" y="394"/>
                  </a:cubicBezTo>
                  <a:cubicBezTo>
                    <a:pt x="209" y="351"/>
                    <a:pt x="270" y="238"/>
                    <a:pt x="270" y="142"/>
                  </a:cubicBezTo>
                  <a:cubicBezTo>
                    <a:pt x="268" y="44"/>
                    <a:pt x="207" y="1"/>
                    <a:pt x="135" y="4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39"/>
            <p:cNvSpPr/>
            <p:nvPr/>
          </p:nvSpPr>
          <p:spPr>
            <a:xfrm>
              <a:off x="-2481124" y="4100442"/>
              <a:ext cx="83573" cy="130135"/>
            </a:xfrm>
            <a:custGeom>
              <a:avLst/>
              <a:gdLst/>
              <a:ahLst/>
              <a:cxnLst/>
              <a:rect l="l" t="t" r="r" b="b"/>
              <a:pathLst>
                <a:path w="140" h="218" extrusionOk="0">
                  <a:moveTo>
                    <a:pt x="70" y="21"/>
                  </a:moveTo>
                  <a:cubicBezTo>
                    <a:pt x="31" y="43"/>
                    <a:pt x="1" y="98"/>
                    <a:pt x="1" y="148"/>
                  </a:cubicBezTo>
                  <a:cubicBezTo>
                    <a:pt x="1" y="197"/>
                    <a:pt x="31" y="217"/>
                    <a:pt x="70" y="197"/>
                  </a:cubicBezTo>
                  <a:cubicBezTo>
                    <a:pt x="109" y="174"/>
                    <a:pt x="140" y="117"/>
                    <a:pt x="140" y="68"/>
                  </a:cubicBezTo>
                  <a:cubicBezTo>
                    <a:pt x="138" y="21"/>
                    <a:pt x="107" y="0"/>
                    <a:pt x="70"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39"/>
            <p:cNvSpPr/>
            <p:nvPr/>
          </p:nvSpPr>
          <p:spPr>
            <a:xfrm>
              <a:off x="-2871528" y="4120142"/>
              <a:ext cx="266837" cy="429205"/>
            </a:xfrm>
            <a:custGeom>
              <a:avLst/>
              <a:gdLst/>
              <a:ahLst/>
              <a:cxnLst/>
              <a:rect l="l" t="t" r="r" b="b"/>
              <a:pathLst>
                <a:path w="447" h="719" extrusionOk="0">
                  <a:moveTo>
                    <a:pt x="223" y="72"/>
                  </a:moveTo>
                  <a:cubicBezTo>
                    <a:pt x="100" y="143"/>
                    <a:pt x="0" y="329"/>
                    <a:pt x="0" y="489"/>
                  </a:cubicBezTo>
                  <a:cubicBezTo>
                    <a:pt x="0" y="647"/>
                    <a:pt x="100" y="718"/>
                    <a:pt x="223" y="647"/>
                  </a:cubicBezTo>
                  <a:cubicBezTo>
                    <a:pt x="346" y="575"/>
                    <a:pt x="446" y="389"/>
                    <a:pt x="446" y="229"/>
                  </a:cubicBezTo>
                  <a:cubicBezTo>
                    <a:pt x="446" y="72"/>
                    <a:pt x="346" y="0"/>
                    <a:pt x="223"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39"/>
            <p:cNvSpPr/>
            <p:nvPr/>
          </p:nvSpPr>
          <p:spPr>
            <a:xfrm>
              <a:off x="-2818996" y="4205505"/>
              <a:ext cx="161773" cy="259075"/>
            </a:xfrm>
            <a:custGeom>
              <a:avLst/>
              <a:gdLst/>
              <a:ahLst/>
              <a:cxnLst/>
              <a:rect l="l" t="t" r="r" b="b"/>
              <a:pathLst>
                <a:path w="271" h="434" extrusionOk="0">
                  <a:moveTo>
                    <a:pt x="135" y="41"/>
                  </a:moveTo>
                  <a:cubicBezTo>
                    <a:pt x="61" y="84"/>
                    <a:pt x="0" y="197"/>
                    <a:pt x="0" y="293"/>
                  </a:cubicBezTo>
                  <a:cubicBezTo>
                    <a:pt x="0" y="389"/>
                    <a:pt x="61" y="434"/>
                    <a:pt x="135" y="391"/>
                  </a:cubicBezTo>
                  <a:cubicBezTo>
                    <a:pt x="209" y="348"/>
                    <a:pt x="270" y="236"/>
                    <a:pt x="270" y="137"/>
                  </a:cubicBezTo>
                  <a:cubicBezTo>
                    <a:pt x="270" y="41"/>
                    <a:pt x="209" y="0"/>
                    <a:pt x="135" y="4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39"/>
            <p:cNvSpPr/>
            <p:nvPr/>
          </p:nvSpPr>
          <p:spPr>
            <a:xfrm>
              <a:off x="-2780195" y="4267588"/>
              <a:ext cx="82379" cy="132522"/>
            </a:xfrm>
            <a:custGeom>
              <a:avLst/>
              <a:gdLst/>
              <a:ahLst/>
              <a:cxnLst/>
              <a:rect l="l" t="t" r="r" b="b"/>
              <a:pathLst>
                <a:path w="138" h="222" extrusionOk="0">
                  <a:moveTo>
                    <a:pt x="70" y="23"/>
                  </a:moveTo>
                  <a:cubicBezTo>
                    <a:pt x="31" y="48"/>
                    <a:pt x="0" y="103"/>
                    <a:pt x="0" y="152"/>
                  </a:cubicBezTo>
                  <a:cubicBezTo>
                    <a:pt x="0" y="201"/>
                    <a:pt x="31" y="222"/>
                    <a:pt x="70" y="201"/>
                  </a:cubicBezTo>
                  <a:cubicBezTo>
                    <a:pt x="109" y="177"/>
                    <a:pt x="138" y="121"/>
                    <a:pt x="138" y="72"/>
                  </a:cubicBezTo>
                  <a:cubicBezTo>
                    <a:pt x="138" y="23"/>
                    <a:pt x="107" y="1"/>
                    <a:pt x="70" y="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39"/>
            <p:cNvSpPr/>
            <p:nvPr/>
          </p:nvSpPr>
          <p:spPr>
            <a:xfrm>
              <a:off x="-4161532" y="1983668"/>
              <a:ext cx="3809735" cy="3114872"/>
            </a:xfrm>
            <a:custGeom>
              <a:avLst/>
              <a:gdLst/>
              <a:ahLst/>
              <a:cxnLst/>
              <a:rect l="l" t="t" r="r" b="b"/>
              <a:pathLst>
                <a:path w="6382" h="5218" extrusionOk="0">
                  <a:moveTo>
                    <a:pt x="5760" y="156"/>
                  </a:moveTo>
                  <a:cubicBezTo>
                    <a:pt x="6073" y="156"/>
                    <a:pt x="6218" y="512"/>
                    <a:pt x="6216" y="844"/>
                  </a:cubicBezTo>
                  <a:cubicBezTo>
                    <a:pt x="6218" y="1457"/>
                    <a:pt x="5833" y="2200"/>
                    <a:pt x="5377" y="2464"/>
                  </a:cubicBezTo>
                  <a:lnTo>
                    <a:pt x="1077" y="4948"/>
                  </a:lnTo>
                  <a:cubicBezTo>
                    <a:pt x="944" y="5023"/>
                    <a:pt x="825" y="5062"/>
                    <a:pt x="719" y="5062"/>
                  </a:cubicBezTo>
                  <a:cubicBezTo>
                    <a:pt x="479" y="5062"/>
                    <a:pt x="375" y="4854"/>
                    <a:pt x="328" y="4684"/>
                  </a:cubicBezTo>
                  <a:cubicBezTo>
                    <a:pt x="185" y="4154"/>
                    <a:pt x="430" y="3162"/>
                    <a:pt x="1148" y="2748"/>
                  </a:cubicBezTo>
                  <a:lnTo>
                    <a:pt x="5363" y="306"/>
                  </a:lnTo>
                  <a:cubicBezTo>
                    <a:pt x="5506" y="205"/>
                    <a:pt x="5643" y="156"/>
                    <a:pt x="5760" y="156"/>
                  </a:cubicBezTo>
                  <a:close/>
                  <a:moveTo>
                    <a:pt x="5760" y="1"/>
                  </a:moveTo>
                  <a:cubicBezTo>
                    <a:pt x="5613" y="1"/>
                    <a:pt x="5449" y="60"/>
                    <a:pt x="5281" y="173"/>
                  </a:cubicBezTo>
                  <a:lnTo>
                    <a:pt x="1073" y="2609"/>
                  </a:lnTo>
                  <a:cubicBezTo>
                    <a:pt x="326" y="3039"/>
                    <a:pt x="1" y="4068"/>
                    <a:pt x="176" y="4723"/>
                  </a:cubicBezTo>
                  <a:cubicBezTo>
                    <a:pt x="262" y="5036"/>
                    <a:pt x="459" y="5218"/>
                    <a:pt x="723" y="5218"/>
                  </a:cubicBezTo>
                  <a:cubicBezTo>
                    <a:pt x="856" y="5218"/>
                    <a:pt x="1003" y="5173"/>
                    <a:pt x="1159" y="5083"/>
                  </a:cubicBezTo>
                  <a:lnTo>
                    <a:pt x="5459" y="2599"/>
                  </a:lnTo>
                  <a:cubicBezTo>
                    <a:pt x="5960" y="2313"/>
                    <a:pt x="6382" y="1506"/>
                    <a:pt x="6376" y="842"/>
                  </a:cubicBezTo>
                  <a:cubicBezTo>
                    <a:pt x="6374" y="346"/>
                    <a:pt x="6120" y="1"/>
                    <a:pt x="57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39"/>
            <p:cNvSpPr/>
            <p:nvPr/>
          </p:nvSpPr>
          <p:spPr>
            <a:xfrm>
              <a:off x="-8938307" y="2593151"/>
              <a:ext cx="3305909" cy="3355442"/>
            </a:xfrm>
            <a:custGeom>
              <a:avLst/>
              <a:gdLst/>
              <a:ahLst/>
              <a:cxnLst/>
              <a:rect l="l" t="t" r="r" b="b"/>
              <a:pathLst>
                <a:path w="5538" h="5621" extrusionOk="0">
                  <a:moveTo>
                    <a:pt x="5529" y="3200"/>
                  </a:moveTo>
                  <a:lnTo>
                    <a:pt x="1" y="1"/>
                  </a:lnTo>
                  <a:lnTo>
                    <a:pt x="9" y="2423"/>
                  </a:lnTo>
                  <a:lnTo>
                    <a:pt x="5537" y="562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39"/>
            <p:cNvSpPr/>
            <p:nvPr/>
          </p:nvSpPr>
          <p:spPr>
            <a:xfrm>
              <a:off x="-8938307" y="2717913"/>
              <a:ext cx="3153090" cy="2553144"/>
            </a:xfrm>
            <a:custGeom>
              <a:avLst/>
              <a:gdLst/>
              <a:ahLst/>
              <a:cxnLst/>
              <a:rect l="l" t="t" r="r" b="b"/>
              <a:pathLst>
                <a:path w="5282" h="4277" extrusionOk="0">
                  <a:moveTo>
                    <a:pt x="1" y="0"/>
                  </a:moveTo>
                  <a:lnTo>
                    <a:pt x="5" y="1216"/>
                  </a:lnTo>
                  <a:lnTo>
                    <a:pt x="5281" y="4276"/>
                  </a:lnTo>
                  <a:lnTo>
                    <a:pt x="5144" y="291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39"/>
            <p:cNvSpPr/>
            <p:nvPr/>
          </p:nvSpPr>
          <p:spPr>
            <a:xfrm>
              <a:off x="-9708967" y="2498236"/>
              <a:ext cx="779020" cy="2368688"/>
            </a:xfrm>
            <a:custGeom>
              <a:avLst/>
              <a:gdLst/>
              <a:ahLst/>
              <a:cxnLst/>
              <a:rect l="l" t="t" r="r" b="b"/>
              <a:pathLst>
                <a:path w="1305" h="3968" extrusionOk="0">
                  <a:moveTo>
                    <a:pt x="386" y="2905"/>
                  </a:moveTo>
                  <a:lnTo>
                    <a:pt x="7" y="3906"/>
                  </a:lnTo>
                  <a:cubicBezTo>
                    <a:pt x="1" y="3926"/>
                    <a:pt x="1" y="3947"/>
                    <a:pt x="11" y="3957"/>
                  </a:cubicBezTo>
                  <a:cubicBezTo>
                    <a:pt x="21" y="3967"/>
                    <a:pt x="36" y="3965"/>
                    <a:pt x="48" y="3947"/>
                  </a:cubicBezTo>
                  <a:lnTo>
                    <a:pt x="1304" y="2586"/>
                  </a:lnTo>
                  <a:lnTo>
                    <a:pt x="1302" y="2371"/>
                  </a:lnTo>
                  <a:lnTo>
                    <a:pt x="1302" y="2371"/>
                  </a:lnTo>
                  <a:cubicBezTo>
                    <a:pt x="1296" y="1561"/>
                    <a:pt x="1290" y="540"/>
                    <a:pt x="1286" y="160"/>
                  </a:cubicBezTo>
                  <a:lnTo>
                    <a:pt x="514" y="4"/>
                  </a:lnTo>
                  <a:cubicBezTo>
                    <a:pt x="502" y="0"/>
                    <a:pt x="486" y="10"/>
                    <a:pt x="476" y="29"/>
                  </a:cubicBezTo>
                  <a:lnTo>
                    <a:pt x="711" y="579"/>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39"/>
            <p:cNvSpPr/>
            <p:nvPr/>
          </p:nvSpPr>
          <p:spPr>
            <a:xfrm>
              <a:off x="-9400942" y="2565094"/>
              <a:ext cx="468606" cy="879901"/>
            </a:xfrm>
            <a:custGeom>
              <a:avLst/>
              <a:gdLst/>
              <a:ahLst/>
              <a:cxnLst/>
              <a:rect l="l" t="t" r="r" b="b"/>
              <a:pathLst>
                <a:path w="785" h="1474" extrusionOk="0">
                  <a:moveTo>
                    <a:pt x="784" y="1474"/>
                  </a:moveTo>
                  <a:lnTo>
                    <a:pt x="776" y="256"/>
                  </a:lnTo>
                  <a:lnTo>
                    <a:pt x="357" y="17"/>
                  </a:lnTo>
                  <a:lnTo>
                    <a:pt x="1" y="1"/>
                  </a:lnTo>
                  <a:lnTo>
                    <a:pt x="121" y="283"/>
                  </a:lnTo>
                  <a:lnTo>
                    <a:pt x="780" y="147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39"/>
            <p:cNvSpPr/>
            <p:nvPr/>
          </p:nvSpPr>
          <p:spPr>
            <a:xfrm>
              <a:off x="-9439743" y="2507787"/>
              <a:ext cx="3800781" cy="2045142"/>
            </a:xfrm>
            <a:custGeom>
              <a:avLst/>
              <a:gdLst/>
              <a:ahLst/>
              <a:cxnLst/>
              <a:rect l="l" t="t" r="r" b="b"/>
              <a:pathLst>
                <a:path w="6367" h="3426" extrusionOk="0">
                  <a:moveTo>
                    <a:pt x="6367" y="3425"/>
                  </a:moveTo>
                  <a:lnTo>
                    <a:pt x="839" y="227"/>
                  </a:lnTo>
                  <a:lnTo>
                    <a:pt x="0" y="0"/>
                  </a:lnTo>
                  <a:lnTo>
                    <a:pt x="27" y="95"/>
                  </a:lnTo>
                  <a:lnTo>
                    <a:pt x="5559" y="329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39"/>
            <p:cNvSpPr/>
            <p:nvPr/>
          </p:nvSpPr>
          <p:spPr>
            <a:xfrm>
              <a:off x="-6468735" y="4382201"/>
              <a:ext cx="786183" cy="2368688"/>
            </a:xfrm>
            <a:custGeom>
              <a:avLst/>
              <a:gdLst/>
              <a:ahLst/>
              <a:cxnLst/>
              <a:rect l="l" t="t" r="r" b="b"/>
              <a:pathLst>
                <a:path w="1317" h="3968" extrusionOk="0">
                  <a:moveTo>
                    <a:pt x="394" y="2906"/>
                  </a:moveTo>
                  <a:lnTo>
                    <a:pt x="9" y="3907"/>
                  </a:lnTo>
                  <a:cubicBezTo>
                    <a:pt x="1" y="3927"/>
                    <a:pt x="1" y="3947"/>
                    <a:pt x="11" y="3958"/>
                  </a:cubicBezTo>
                  <a:cubicBezTo>
                    <a:pt x="21" y="3968"/>
                    <a:pt x="38" y="3964"/>
                    <a:pt x="50" y="3947"/>
                  </a:cubicBezTo>
                  <a:lnTo>
                    <a:pt x="1316" y="2587"/>
                  </a:lnTo>
                  <a:lnTo>
                    <a:pt x="1316" y="2372"/>
                  </a:lnTo>
                  <a:lnTo>
                    <a:pt x="1316" y="2372"/>
                  </a:lnTo>
                  <a:lnTo>
                    <a:pt x="1316" y="158"/>
                  </a:lnTo>
                  <a:lnTo>
                    <a:pt x="547" y="3"/>
                  </a:lnTo>
                  <a:cubicBezTo>
                    <a:pt x="533" y="1"/>
                    <a:pt x="518" y="11"/>
                    <a:pt x="508" y="30"/>
                  </a:cubicBezTo>
                  <a:lnTo>
                    <a:pt x="727" y="60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39"/>
            <p:cNvSpPr/>
            <p:nvPr/>
          </p:nvSpPr>
          <p:spPr>
            <a:xfrm>
              <a:off x="-6166679" y="4395931"/>
              <a:ext cx="228632" cy="397567"/>
            </a:xfrm>
            <a:custGeom>
              <a:avLst/>
              <a:gdLst/>
              <a:ahLst/>
              <a:cxnLst/>
              <a:rect l="l" t="t" r="r" b="b"/>
              <a:pathLst>
                <a:path w="383" h="666" extrusionOk="0">
                  <a:moveTo>
                    <a:pt x="2" y="0"/>
                  </a:moveTo>
                  <a:cubicBezTo>
                    <a:pt x="0" y="2"/>
                    <a:pt x="0" y="2"/>
                    <a:pt x="0" y="7"/>
                  </a:cubicBezTo>
                  <a:lnTo>
                    <a:pt x="215" y="565"/>
                  </a:lnTo>
                  <a:lnTo>
                    <a:pt x="383" y="665"/>
                  </a:lnTo>
                  <a:lnTo>
                    <a:pt x="164" y="9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39"/>
            <p:cNvSpPr/>
            <p:nvPr/>
          </p:nvSpPr>
          <p:spPr>
            <a:xfrm>
              <a:off x="-6422173" y="4406676"/>
              <a:ext cx="784392" cy="2367494"/>
            </a:xfrm>
            <a:custGeom>
              <a:avLst/>
              <a:gdLst/>
              <a:ahLst/>
              <a:cxnLst/>
              <a:rect l="l" t="t" r="r" b="b"/>
              <a:pathLst>
                <a:path w="1314" h="3966" extrusionOk="0">
                  <a:moveTo>
                    <a:pt x="391" y="2906"/>
                  </a:moveTo>
                  <a:lnTo>
                    <a:pt x="9" y="3906"/>
                  </a:lnTo>
                  <a:cubicBezTo>
                    <a:pt x="1" y="3927"/>
                    <a:pt x="1" y="3947"/>
                    <a:pt x="11" y="3958"/>
                  </a:cubicBezTo>
                  <a:cubicBezTo>
                    <a:pt x="21" y="3966"/>
                    <a:pt x="35" y="3964"/>
                    <a:pt x="50" y="3947"/>
                  </a:cubicBezTo>
                  <a:lnTo>
                    <a:pt x="1314" y="2587"/>
                  </a:lnTo>
                  <a:lnTo>
                    <a:pt x="1314" y="2372"/>
                  </a:lnTo>
                  <a:lnTo>
                    <a:pt x="1314" y="2372"/>
                  </a:lnTo>
                  <a:lnTo>
                    <a:pt x="1314" y="158"/>
                  </a:lnTo>
                  <a:lnTo>
                    <a:pt x="545" y="3"/>
                  </a:lnTo>
                  <a:cubicBezTo>
                    <a:pt x="532" y="1"/>
                    <a:pt x="516" y="11"/>
                    <a:pt x="506" y="29"/>
                  </a:cubicBezTo>
                  <a:lnTo>
                    <a:pt x="727" y="604"/>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39"/>
            <p:cNvSpPr/>
            <p:nvPr/>
          </p:nvSpPr>
          <p:spPr>
            <a:xfrm>
              <a:off x="-9449891" y="2484506"/>
              <a:ext cx="3812123" cy="2019473"/>
            </a:xfrm>
            <a:custGeom>
              <a:avLst/>
              <a:gdLst/>
              <a:ahLst/>
              <a:cxnLst/>
              <a:rect l="l" t="t" r="r" b="b"/>
              <a:pathLst>
                <a:path w="6386" h="3383" extrusionOk="0">
                  <a:moveTo>
                    <a:pt x="6386" y="3382"/>
                  </a:moveTo>
                  <a:lnTo>
                    <a:pt x="858" y="183"/>
                  </a:lnTo>
                  <a:lnTo>
                    <a:pt x="40" y="1"/>
                  </a:lnTo>
                  <a:lnTo>
                    <a:pt x="1" y="29"/>
                  </a:lnTo>
                  <a:lnTo>
                    <a:pt x="5576" y="3247"/>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39"/>
            <p:cNvSpPr/>
            <p:nvPr/>
          </p:nvSpPr>
          <p:spPr>
            <a:xfrm>
              <a:off x="-3680392" y="3982844"/>
              <a:ext cx="363543" cy="585605"/>
            </a:xfrm>
            <a:custGeom>
              <a:avLst/>
              <a:gdLst/>
              <a:ahLst/>
              <a:cxnLst/>
              <a:rect l="l" t="t" r="r" b="b"/>
              <a:pathLst>
                <a:path w="609" h="981" extrusionOk="0">
                  <a:moveTo>
                    <a:pt x="305" y="99"/>
                  </a:moveTo>
                  <a:cubicBezTo>
                    <a:pt x="473" y="1"/>
                    <a:pt x="608" y="99"/>
                    <a:pt x="608" y="316"/>
                  </a:cubicBezTo>
                  <a:cubicBezTo>
                    <a:pt x="608" y="533"/>
                    <a:pt x="473" y="787"/>
                    <a:pt x="305" y="885"/>
                  </a:cubicBezTo>
                  <a:cubicBezTo>
                    <a:pt x="136" y="981"/>
                    <a:pt x="1" y="885"/>
                    <a:pt x="1" y="666"/>
                  </a:cubicBezTo>
                  <a:cubicBezTo>
                    <a:pt x="3" y="449"/>
                    <a:pt x="138" y="197"/>
                    <a:pt x="305" y="9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39"/>
            <p:cNvSpPr/>
            <p:nvPr/>
          </p:nvSpPr>
          <p:spPr>
            <a:xfrm>
              <a:off x="-3640993" y="4043135"/>
              <a:ext cx="321756" cy="497257"/>
            </a:xfrm>
            <a:custGeom>
              <a:avLst/>
              <a:gdLst/>
              <a:ahLst/>
              <a:cxnLst/>
              <a:rect l="l" t="t" r="r" b="b"/>
              <a:pathLst>
                <a:path w="539" h="833" extrusionOk="0">
                  <a:moveTo>
                    <a:pt x="477" y="16"/>
                  </a:moveTo>
                  <a:cubicBezTo>
                    <a:pt x="516" y="59"/>
                    <a:pt x="538" y="129"/>
                    <a:pt x="538" y="219"/>
                  </a:cubicBezTo>
                  <a:cubicBezTo>
                    <a:pt x="538" y="436"/>
                    <a:pt x="403" y="688"/>
                    <a:pt x="233" y="786"/>
                  </a:cubicBezTo>
                  <a:cubicBezTo>
                    <a:pt x="170" y="821"/>
                    <a:pt x="111" y="833"/>
                    <a:pt x="61" y="816"/>
                  </a:cubicBezTo>
                  <a:cubicBezTo>
                    <a:pt x="25" y="773"/>
                    <a:pt x="0" y="704"/>
                    <a:pt x="0" y="614"/>
                  </a:cubicBezTo>
                  <a:cubicBezTo>
                    <a:pt x="0" y="397"/>
                    <a:pt x="137" y="143"/>
                    <a:pt x="305" y="47"/>
                  </a:cubicBezTo>
                  <a:cubicBezTo>
                    <a:pt x="368" y="10"/>
                    <a:pt x="428" y="0"/>
                    <a:pt x="477" y="1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39"/>
            <p:cNvSpPr/>
            <p:nvPr/>
          </p:nvSpPr>
          <p:spPr>
            <a:xfrm>
              <a:off x="-5531527" y="3536327"/>
              <a:ext cx="3088022" cy="2225420"/>
            </a:xfrm>
            <a:custGeom>
              <a:avLst/>
              <a:gdLst/>
              <a:ahLst/>
              <a:cxnLst/>
              <a:rect l="l" t="t" r="r" b="b"/>
              <a:pathLst>
                <a:path w="5173" h="3728" extrusionOk="0">
                  <a:moveTo>
                    <a:pt x="5172" y="0"/>
                  </a:moveTo>
                  <a:lnTo>
                    <a:pt x="0" y="3243"/>
                  </a:lnTo>
                  <a:lnTo>
                    <a:pt x="0" y="3728"/>
                  </a:lnTo>
                  <a:lnTo>
                    <a:pt x="5172" y="485"/>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39"/>
            <p:cNvSpPr/>
            <p:nvPr/>
          </p:nvSpPr>
          <p:spPr>
            <a:xfrm>
              <a:off x="-5531527" y="3745856"/>
              <a:ext cx="3088022" cy="2015892"/>
            </a:xfrm>
            <a:custGeom>
              <a:avLst/>
              <a:gdLst/>
              <a:ahLst/>
              <a:cxnLst/>
              <a:rect l="l" t="t" r="r" b="b"/>
              <a:pathLst>
                <a:path w="5173" h="3377" extrusionOk="0">
                  <a:moveTo>
                    <a:pt x="5172" y="1"/>
                  </a:moveTo>
                  <a:lnTo>
                    <a:pt x="0" y="3244"/>
                  </a:lnTo>
                  <a:lnTo>
                    <a:pt x="0" y="3377"/>
                  </a:lnTo>
                  <a:lnTo>
                    <a:pt x="5172" y="134"/>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39"/>
            <p:cNvSpPr/>
            <p:nvPr/>
          </p:nvSpPr>
          <p:spPr>
            <a:xfrm>
              <a:off x="-5335131" y="3857485"/>
              <a:ext cx="2488088" cy="1587880"/>
            </a:xfrm>
            <a:custGeom>
              <a:avLst/>
              <a:gdLst/>
              <a:ahLst/>
              <a:cxnLst/>
              <a:rect l="l" t="t" r="r" b="b"/>
              <a:pathLst>
                <a:path w="4168" h="2660" extrusionOk="0">
                  <a:moveTo>
                    <a:pt x="64" y="2539"/>
                  </a:moveTo>
                  <a:lnTo>
                    <a:pt x="4105" y="23"/>
                  </a:lnTo>
                  <a:cubicBezTo>
                    <a:pt x="4141" y="0"/>
                    <a:pt x="4168" y="4"/>
                    <a:pt x="4168" y="33"/>
                  </a:cubicBezTo>
                  <a:lnTo>
                    <a:pt x="4168" y="33"/>
                  </a:lnTo>
                  <a:cubicBezTo>
                    <a:pt x="4168" y="59"/>
                    <a:pt x="4141" y="100"/>
                    <a:pt x="4105" y="121"/>
                  </a:cubicBezTo>
                  <a:lnTo>
                    <a:pt x="64" y="2635"/>
                  </a:lnTo>
                  <a:cubicBezTo>
                    <a:pt x="29" y="2660"/>
                    <a:pt x="0" y="2654"/>
                    <a:pt x="0" y="2627"/>
                  </a:cubicBezTo>
                  <a:lnTo>
                    <a:pt x="0" y="2627"/>
                  </a:lnTo>
                  <a:cubicBezTo>
                    <a:pt x="0" y="2598"/>
                    <a:pt x="31" y="2560"/>
                    <a:pt x="64" y="2539"/>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39"/>
            <p:cNvSpPr/>
            <p:nvPr/>
          </p:nvSpPr>
          <p:spPr>
            <a:xfrm>
              <a:off x="-5884920" y="5373134"/>
              <a:ext cx="536658" cy="685296"/>
            </a:xfrm>
            <a:custGeom>
              <a:avLst/>
              <a:gdLst/>
              <a:ahLst/>
              <a:cxnLst/>
              <a:rect l="l" t="t" r="r" b="b"/>
              <a:pathLst>
                <a:path w="899" h="1148" extrusionOk="0">
                  <a:moveTo>
                    <a:pt x="678" y="88"/>
                  </a:moveTo>
                  <a:lnTo>
                    <a:pt x="1" y="583"/>
                  </a:lnTo>
                  <a:lnTo>
                    <a:pt x="1" y="1148"/>
                  </a:lnTo>
                  <a:lnTo>
                    <a:pt x="660" y="665"/>
                  </a:lnTo>
                  <a:cubicBezTo>
                    <a:pt x="668" y="661"/>
                    <a:pt x="674" y="657"/>
                    <a:pt x="678" y="653"/>
                  </a:cubicBezTo>
                  <a:cubicBezTo>
                    <a:pt x="799" y="563"/>
                    <a:pt x="895" y="366"/>
                    <a:pt x="895" y="211"/>
                  </a:cubicBezTo>
                  <a:cubicBezTo>
                    <a:pt x="899" y="53"/>
                    <a:pt x="799" y="0"/>
                    <a:pt x="678" y="8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39"/>
            <p:cNvSpPr/>
            <p:nvPr/>
          </p:nvSpPr>
          <p:spPr>
            <a:xfrm>
              <a:off x="-5615099" y="5484166"/>
              <a:ext cx="165952" cy="268029"/>
            </a:xfrm>
            <a:custGeom>
              <a:avLst/>
              <a:gdLst/>
              <a:ahLst/>
              <a:cxnLst/>
              <a:rect l="l" t="t" r="r" b="b"/>
              <a:pathLst>
                <a:path w="278" h="449" extrusionOk="0">
                  <a:moveTo>
                    <a:pt x="140" y="47"/>
                  </a:moveTo>
                  <a:cubicBezTo>
                    <a:pt x="62" y="90"/>
                    <a:pt x="1" y="205"/>
                    <a:pt x="1" y="305"/>
                  </a:cubicBezTo>
                  <a:cubicBezTo>
                    <a:pt x="1" y="405"/>
                    <a:pt x="62" y="448"/>
                    <a:pt x="140" y="403"/>
                  </a:cubicBezTo>
                  <a:cubicBezTo>
                    <a:pt x="216" y="358"/>
                    <a:pt x="277" y="244"/>
                    <a:pt x="277" y="148"/>
                  </a:cubicBezTo>
                  <a:cubicBezTo>
                    <a:pt x="277" y="47"/>
                    <a:pt x="216" y="0"/>
                    <a:pt x="140" y="4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39"/>
            <p:cNvSpPr/>
            <p:nvPr/>
          </p:nvSpPr>
          <p:spPr>
            <a:xfrm>
              <a:off x="-5591818" y="5535504"/>
              <a:ext cx="142671" cy="200574"/>
            </a:xfrm>
            <a:custGeom>
              <a:avLst/>
              <a:gdLst/>
              <a:ahLst/>
              <a:cxnLst/>
              <a:rect l="l" t="t" r="r" b="b"/>
              <a:pathLst>
                <a:path w="239" h="336" extrusionOk="0">
                  <a:moveTo>
                    <a:pt x="5" y="319"/>
                  </a:moveTo>
                  <a:cubicBezTo>
                    <a:pt x="31" y="336"/>
                    <a:pt x="64" y="334"/>
                    <a:pt x="101" y="313"/>
                  </a:cubicBezTo>
                  <a:cubicBezTo>
                    <a:pt x="177" y="270"/>
                    <a:pt x="238" y="156"/>
                    <a:pt x="238" y="58"/>
                  </a:cubicBezTo>
                  <a:cubicBezTo>
                    <a:pt x="238" y="43"/>
                    <a:pt x="236" y="27"/>
                    <a:pt x="232" y="15"/>
                  </a:cubicBezTo>
                  <a:cubicBezTo>
                    <a:pt x="207" y="0"/>
                    <a:pt x="175" y="0"/>
                    <a:pt x="138" y="21"/>
                  </a:cubicBezTo>
                  <a:cubicBezTo>
                    <a:pt x="62" y="64"/>
                    <a:pt x="1" y="178"/>
                    <a:pt x="1" y="276"/>
                  </a:cubicBezTo>
                  <a:cubicBezTo>
                    <a:pt x="1" y="293"/>
                    <a:pt x="3" y="307"/>
                    <a:pt x="5" y="3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39"/>
            <p:cNvSpPr/>
            <p:nvPr/>
          </p:nvSpPr>
          <p:spPr>
            <a:xfrm>
              <a:off x="-2768256" y="3413953"/>
              <a:ext cx="426819" cy="687087"/>
            </a:xfrm>
            <a:custGeom>
              <a:avLst/>
              <a:gdLst/>
              <a:ahLst/>
              <a:cxnLst/>
              <a:rect l="l" t="t" r="r" b="b"/>
              <a:pathLst>
                <a:path w="715" h="1151" extrusionOk="0">
                  <a:moveTo>
                    <a:pt x="359" y="113"/>
                  </a:moveTo>
                  <a:cubicBezTo>
                    <a:pt x="557" y="0"/>
                    <a:pt x="715" y="117"/>
                    <a:pt x="715" y="369"/>
                  </a:cubicBezTo>
                  <a:cubicBezTo>
                    <a:pt x="715" y="622"/>
                    <a:pt x="553" y="923"/>
                    <a:pt x="359" y="1038"/>
                  </a:cubicBezTo>
                  <a:cubicBezTo>
                    <a:pt x="163" y="1150"/>
                    <a:pt x="5" y="1034"/>
                    <a:pt x="5" y="782"/>
                  </a:cubicBezTo>
                  <a:cubicBezTo>
                    <a:pt x="1" y="526"/>
                    <a:pt x="163" y="226"/>
                    <a:pt x="359" y="11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39"/>
            <p:cNvSpPr/>
            <p:nvPr/>
          </p:nvSpPr>
          <p:spPr>
            <a:xfrm>
              <a:off x="-2715724" y="3480811"/>
              <a:ext cx="375482" cy="584412"/>
            </a:xfrm>
            <a:custGeom>
              <a:avLst/>
              <a:gdLst/>
              <a:ahLst/>
              <a:cxnLst/>
              <a:rect l="l" t="t" r="r" b="b"/>
              <a:pathLst>
                <a:path w="629" h="979" extrusionOk="0">
                  <a:moveTo>
                    <a:pt x="555" y="19"/>
                  </a:moveTo>
                  <a:cubicBezTo>
                    <a:pt x="602" y="71"/>
                    <a:pt x="629" y="152"/>
                    <a:pt x="629" y="257"/>
                  </a:cubicBezTo>
                  <a:cubicBezTo>
                    <a:pt x="629" y="512"/>
                    <a:pt x="469" y="811"/>
                    <a:pt x="275" y="926"/>
                  </a:cubicBezTo>
                  <a:cubicBezTo>
                    <a:pt x="199" y="969"/>
                    <a:pt x="132" y="979"/>
                    <a:pt x="75" y="961"/>
                  </a:cubicBezTo>
                  <a:cubicBezTo>
                    <a:pt x="30" y="909"/>
                    <a:pt x="1" y="828"/>
                    <a:pt x="1" y="723"/>
                  </a:cubicBezTo>
                  <a:cubicBezTo>
                    <a:pt x="1" y="467"/>
                    <a:pt x="163" y="169"/>
                    <a:pt x="357" y="54"/>
                  </a:cubicBezTo>
                  <a:cubicBezTo>
                    <a:pt x="431" y="15"/>
                    <a:pt x="496" y="1"/>
                    <a:pt x="555" y="19"/>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39"/>
            <p:cNvSpPr/>
            <p:nvPr/>
          </p:nvSpPr>
          <p:spPr>
            <a:xfrm>
              <a:off x="-4382402" y="4472937"/>
              <a:ext cx="152819" cy="278774"/>
            </a:xfrm>
            <a:custGeom>
              <a:avLst/>
              <a:gdLst/>
              <a:ahLst/>
              <a:cxnLst/>
              <a:rect l="l" t="t" r="r" b="b"/>
              <a:pathLst>
                <a:path w="256" h="467" extrusionOk="0">
                  <a:moveTo>
                    <a:pt x="254" y="94"/>
                  </a:moveTo>
                  <a:lnTo>
                    <a:pt x="248" y="311"/>
                  </a:lnTo>
                  <a:lnTo>
                    <a:pt x="0" y="467"/>
                  </a:lnTo>
                  <a:lnTo>
                    <a:pt x="4" y="238"/>
                  </a:lnTo>
                  <a:lnTo>
                    <a:pt x="4" y="227"/>
                  </a:lnTo>
                  <a:cubicBezTo>
                    <a:pt x="8" y="158"/>
                    <a:pt x="64" y="74"/>
                    <a:pt x="133" y="35"/>
                  </a:cubicBezTo>
                  <a:cubicBezTo>
                    <a:pt x="203" y="0"/>
                    <a:pt x="256" y="25"/>
                    <a:pt x="254" y="9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39"/>
            <p:cNvSpPr/>
            <p:nvPr/>
          </p:nvSpPr>
          <p:spPr>
            <a:xfrm>
              <a:off x="-4500001" y="4551138"/>
              <a:ext cx="374288" cy="167742"/>
            </a:xfrm>
            <a:custGeom>
              <a:avLst/>
              <a:gdLst/>
              <a:ahLst/>
              <a:cxnLst/>
              <a:rect l="l" t="t" r="r" b="b"/>
              <a:pathLst>
                <a:path w="627" h="281" extrusionOk="0">
                  <a:moveTo>
                    <a:pt x="1" y="49"/>
                  </a:moveTo>
                  <a:lnTo>
                    <a:pt x="21" y="281"/>
                  </a:lnTo>
                  <a:lnTo>
                    <a:pt x="525" y="240"/>
                  </a:lnTo>
                  <a:cubicBezTo>
                    <a:pt x="627" y="231"/>
                    <a:pt x="608" y="0"/>
                    <a:pt x="504" y="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39"/>
            <p:cNvSpPr/>
            <p:nvPr/>
          </p:nvSpPr>
          <p:spPr>
            <a:xfrm>
              <a:off x="-4500001" y="4566658"/>
              <a:ext cx="349813" cy="72828"/>
            </a:xfrm>
            <a:custGeom>
              <a:avLst/>
              <a:gdLst/>
              <a:ahLst/>
              <a:cxnLst/>
              <a:rect l="l" t="t" r="r" b="b"/>
              <a:pathLst>
                <a:path w="586" h="122" extrusionOk="0">
                  <a:moveTo>
                    <a:pt x="1" y="44"/>
                  </a:moveTo>
                  <a:lnTo>
                    <a:pt x="7" y="122"/>
                  </a:lnTo>
                  <a:lnTo>
                    <a:pt x="586" y="74"/>
                  </a:lnTo>
                  <a:cubicBezTo>
                    <a:pt x="580" y="44"/>
                    <a:pt x="568" y="15"/>
                    <a:pt x="549" y="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39"/>
            <p:cNvSpPr/>
            <p:nvPr/>
          </p:nvSpPr>
          <p:spPr>
            <a:xfrm>
              <a:off x="-4492241" y="4664558"/>
              <a:ext cx="338471" cy="41189"/>
            </a:xfrm>
            <a:custGeom>
              <a:avLst/>
              <a:gdLst/>
              <a:ahLst/>
              <a:cxnLst/>
              <a:rect l="l" t="t" r="r" b="b"/>
              <a:pathLst>
                <a:path w="567" h="69" extrusionOk="0">
                  <a:moveTo>
                    <a:pt x="0" y="48"/>
                  </a:moveTo>
                  <a:lnTo>
                    <a:pt x="2" y="68"/>
                  </a:lnTo>
                  <a:lnTo>
                    <a:pt x="555" y="21"/>
                  </a:lnTo>
                  <a:cubicBezTo>
                    <a:pt x="561" y="13"/>
                    <a:pt x="563" y="9"/>
                    <a:pt x="567" y="1"/>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39"/>
            <p:cNvSpPr/>
            <p:nvPr/>
          </p:nvSpPr>
          <p:spPr>
            <a:xfrm>
              <a:off x="-5173955" y="4506963"/>
              <a:ext cx="739621" cy="330112"/>
            </a:xfrm>
            <a:custGeom>
              <a:avLst/>
              <a:gdLst/>
              <a:ahLst/>
              <a:cxnLst/>
              <a:rect l="l" t="t" r="r" b="b"/>
              <a:pathLst>
                <a:path w="1239" h="553" extrusionOk="0">
                  <a:moveTo>
                    <a:pt x="0" y="97"/>
                  </a:moveTo>
                  <a:lnTo>
                    <a:pt x="39" y="553"/>
                  </a:lnTo>
                  <a:lnTo>
                    <a:pt x="1034" y="473"/>
                  </a:lnTo>
                  <a:cubicBezTo>
                    <a:pt x="1238" y="459"/>
                    <a:pt x="1203" y="1"/>
                    <a:pt x="997" y="1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39"/>
            <p:cNvSpPr/>
            <p:nvPr/>
          </p:nvSpPr>
          <p:spPr>
            <a:xfrm>
              <a:off x="-5170373" y="4536214"/>
              <a:ext cx="691865" cy="145058"/>
            </a:xfrm>
            <a:custGeom>
              <a:avLst/>
              <a:gdLst/>
              <a:ahLst/>
              <a:cxnLst/>
              <a:rect l="l" t="t" r="r" b="b"/>
              <a:pathLst>
                <a:path w="1159" h="243" extrusionOk="0">
                  <a:moveTo>
                    <a:pt x="1" y="89"/>
                  </a:moveTo>
                  <a:lnTo>
                    <a:pt x="13" y="242"/>
                  </a:lnTo>
                  <a:lnTo>
                    <a:pt x="1159" y="148"/>
                  </a:lnTo>
                  <a:cubicBezTo>
                    <a:pt x="1148" y="91"/>
                    <a:pt x="1124" y="33"/>
                    <a:pt x="1087" y="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39"/>
            <p:cNvSpPr/>
            <p:nvPr/>
          </p:nvSpPr>
          <p:spPr>
            <a:xfrm>
              <a:off x="-5155450" y="4730222"/>
              <a:ext cx="668584" cy="78797"/>
            </a:xfrm>
            <a:custGeom>
              <a:avLst/>
              <a:gdLst/>
              <a:ahLst/>
              <a:cxnLst/>
              <a:rect l="l" t="t" r="r" b="b"/>
              <a:pathLst>
                <a:path w="1120" h="132" extrusionOk="0">
                  <a:moveTo>
                    <a:pt x="0" y="93"/>
                  </a:moveTo>
                  <a:lnTo>
                    <a:pt x="4" y="132"/>
                  </a:lnTo>
                  <a:lnTo>
                    <a:pt x="1095" y="42"/>
                  </a:lnTo>
                  <a:cubicBezTo>
                    <a:pt x="1105" y="30"/>
                    <a:pt x="1111" y="15"/>
                    <a:pt x="1119" y="1"/>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39"/>
            <p:cNvSpPr/>
            <p:nvPr/>
          </p:nvSpPr>
          <p:spPr>
            <a:xfrm>
              <a:off x="-5267079" y="4530244"/>
              <a:ext cx="252510" cy="330112"/>
            </a:xfrm>
            <a:custGeom>
              <a:avLst/>
              <a:gdLst/>
              <a:ahLst/>
              <a:cxnLst/>
              <a:rect l="l" t="t" r="r" b="b"/>
              <a:pathLst>
                <a:path w="423" h="553" extrusionOk="0">
                  <a:moveTo>
                    <a:pt x="1" y="31"/>
                  </a:moveTo>
                  <a:lnTo>
                    <a:pt x="50" y="553"/>
                  </a:lnTo>
                  <a:lnTo>
                    <a:pt x="193" y="541"/>
                  </a:lnTo>
                  <a:cubicBezTo>
                    <a:pt x="422" y="522"/>
                    <a:pt x="375" y="0"/>
                    <a:pt x="144" y="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39"/>
            <p:cNvSpPr/>
            <p:nvPr/>
          </p:nvSpPr>
          <p:spPr>
            <a:xfrm>
              <a:off x="-5206787" y="4565464"/>
              <a:ext cx="139686" cy="97302"/>
            </a:xfrm>
            <a:custGeom>
              <a:avLst/>
              <a:gdLst/>
              <a:ahLst/>
              <a:cxnLst/>
              <a:rect l="l" t="t" r="r" b="b"/>
              <a:pathLst>
                <a:path w="234" h="163" extrusionOk="0">
                  <a:moveTo>
                    <a:pt x="86" y="162"/>
                  </a:moveTo>
                  <a:lnTo>
                    <a:pt x="233" y="148"/>
                  </a:lnTo>
                  <a:cubicBezTo>
                    <a:pt x="217" y="87"/>
                    <a:pt x="188" y="34"/>
                    <a:pt x="152" y="1"/>
                  </a:cubicBezTo>
                  <a:lnTo>
                    <a:pt x="0" y="13"/>
                  </a:lnTo>
                  <a:cubicBezTo>
                    <a:pt x="41" y="44"/>
                    <a:pt x="72" y="97"/>
                    <a:pt x="86" y="162"/>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39"/>
            <p:cNvSpPr/>
            <p:nvPr/>
          </p:nvSpPr>
          <p:spPr>
            <a:xfrm>
              <a:off x="-5363187" y="4542183"/>
              <a:ext cx="222662" cy="324739"/>
            </a:xfrm>
            <a:custGeom>
              <a:avLst/>
              <a:gdLst/>
              <a:ahLst/>
              <a:cxnLst/>
              <a:rect l="l" t="t" r="r" b="b"/>
              <a:pathLst>
                <a:path w="373" h="544" extrusionOk="0">
                  <a:moveTo>
                    <a:pt x="11" y="287"/>
                  </a:moveTo>
                  <a:cubicBezTo>
                    <a:pt x="25" y="431"/>
                    <a:pt x="111" y="543"/>
                    <a:pt x="205" y="533"/>
                  </a:cubicBezTo>
                  <a:cubicBezTo>
                    <a:pt x="303" y="525"/>
                    <a:pt x="373" y="402"/>
                    <a:pt x="358" y="257"/>
                  </a:cubicBezTo>
                  <a:cubicBezTo>
                    <a:pt x="346" y="113"/>
                    <a:pt x="260" y="1"/>
                    <a:pt x="164" y="11"/>
                  </a:cubicBezTo>
                  <a:cubicBezTo>
                    <a:pt x="70" y="19"/>
                    <a:pt x="0" y="144"/>
                    <a:pt x="11" y="2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39"/>
            <p:cNvSpPr/>
            <p:nvPr/>
          </p:nvSpPr>
          <p:spPr>
            <a:xfrm>
              <a:off x="-5023524" y="4524275"/>
              <a:ext cx="238780" cy="306831"/>
            </a:xfrm>
            <a:custGeom>
              <a:avLst/>
              <a:gdLst/>
              <a:ahLst/>
              <a:cxnLst/>
              <a:rect l="l" t="t" r="r" b="b"/>
              <a:pathLst>
                <a:path w="400" h="514" extrusionOk="0">
                  <a:moveTo>
                    <a:pt x="84" y="514"/>
                  </a:moveTo>
                  <a:lnTo>
                    <a:pt x="182" y="508"/>
                  </a:lnTo>
                  <a:cubicBezTo>
                    <a:pt x="399" y="489"/>
                    <a:pt x="360" y="0"/>
                    <a:pt x="141" y="19"/>
                  </a:cubicBezTo>
                  <a:lnTo>
                    <a:pt x="43" y="27"/>
                  </a:lnTo>
                  <a:cubicBezTo>
                    <a:pt x="27" y="29"/>
                    <a:pt x="4" y="39"/>
                    <a:pt x="0" y="47"/>
                  </a:cubicBezTo>
                  <a:lnTo>
                    <a:pt x="64" y="41"/>
                  </a:lnTo>
                  <a:cubicBezTo>
                    <a:pt x="213" y="113"/>
                    <a:pt x="237" y="409"/>
                    <a:pt x="102" y="499"/>
                  </a:cubicBezTo>
                  <a:lnTo>
                    <a:pt x="39" y="504"/>
                  </a:lnTo>
                  <a:cubicBezTo>
                    <a:pt x="49" y="512"/>
                    <a:pt x="74" y="514"/>
                    <a:pt x="84" y="51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39"/>
            <p:cNvSpPr/>
            <p:nvPr/>
          </p:nvSpPr>
          <p:spPr>
            <a:xfrm>
              <a:off x="-4987110" y="4523081"/>
              <a:ext cx="213111" cy="306831"/>
            </a:xfrm>
            <a:custGeom>
              <a:avLst/>
              <a:gdLst/>
              <a:ahLst/>
              <a:cxnLst/>
              <a:rect l="l" t="t" r="r" b="b"/>
              <a:pathLst>
                <a:path w="357" h="514" extrusionOk="0">
                  <a:moveTo>
                    <a:pt x="41" y="514"/>
                  </a:moveTo>
                  <a:lnTo>
                    <a:pt x="138" y="506"/>
                  </a:lnTo>
                  <a:cubicBezTo>
                    <a:pt x="356" y="489"/>
                    <a:pt x="318" y="0"/>
                    <a:pt x="97" y="17"/>
                  </a:cubicBezTo>
                  <a:lnTo>
                    <a:pt x="0" y="25"/>
                  </a:lnTo>
                  <a:cubicBezTo>
                    <a:pt x="178" y="64"/>
                    <a:pt x="209" y="452"/>
                    <a:pt x="41" y="5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39"/>
            <p:cNvSpPr/>
            <p:nvPr/>
          </p:nvSpPr>
          <p:spPr>
            <a:xfrm>
              <a:off x="-4949503" y="4553525"/>
              <a:ext cx="124166" cy="90736"/>
            </a:xfrm>
            <a:custGeom>
              <a:avLst/>
              <a:gdLst/>
              <a:ahLst/>
              <a:cxnLst/>
              <a:rect l="l" t="t" r="r" b="b"/>
              <a:pathLst>
                <a:path w="208" h="152" extrusionOk="0">
                  <a:moveTo>
                    <a:pt x="79" y="152"/>
                  </a:moveTo>
                  <a:lnTo>
                    <a:pt x="208" y="141"/>
                  </a:lnTo>
                  <a:cubicBezTo>
                    <a:pt x="193" y="82"/>
                    <a:pt x="167" y="31"/>
                    <a:pt x="130" y="0"/>
                  </a:cubicBezTo>
                  <a:lnTo>
                    <a:pt x="1" y="11"/>
                  </a:lnTo>
                  <a:cubicBezTo>
                    <a:pt x="40" y="41"/>
                    <a:pt x="64" y="92"/>
                    <a:pt x="79" y="152"/>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39"/>
            <p:cNvSpPr/>
            <p:nvPr/>
          </p:nvSpPr>
          <p:spPr>
            <a:xfrm>
              <a:off x="-4918461" y="4762457"/>
              <a:ext cx="89543" cy="29847"/>
            </a:xfrm>
            <a:custGeom>
              <a:avLst/>
              <a:gdLst/>
              <a:ahLst/>
              <a:cxnLst/>
              <a:rect l="l" t="t" r="r" b="b"/>
              <a:pathLst>
                <a:path w="150" h="50" extrusionOk="0">
                  <a:moveTo>
                    <a:pt x="0" y="49"/>
                  </a:moveTo>
                  <a:lnTo>
                    <a:pt x="131" y="39"/>
                  </a:lnTo>
                  <a:cubicBezTo>
                    <a:pt x="139" y="27"/>
                    <a:pt x="145" y="12"/>
                    <a:pt x="149" y="0"/>
                  </a:cubicBezTo>
                  <a:lnTo>
                    <a:pt x="18" y="10"/>
                  </a:lnTo>
                  <a:cubicBezTo>
                    <a:pt x="12" y="27"/>
                    <a:pt x="8" y="39"/>
                    <a:pt x="0" y="49"/>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39"/>
            <p:cNvSpPr/>
            <p:nvPr/>
          </p:nvSpPr>
          <p:spPr>
            <a:xfrm>
              <a:off x="-4295845" y="4530244"/>
              <a:ext cx="158192" cy="410700"/>
            </a:xfrm>
            <a:custGeom>
              <a:avLst/>
              <a:gdLst/>
              <a:ahLst/>
              <a:cxnLst/>
              <a:rect l="l" t="t" r="r" b="b"/>
              <a:pathLst>
                <a:path w="265" h="688" extrusionOk="0">
                  <a:moveTo>
                    <a:pt x="262" y="99"/>
                  </a:moveTo>
                  <a:lnTo>
                    <a:pt x="248" y="555"/>
                  </a:lnTo>
                  <a:lnTo>
                    <a:pt x="0" y="688"/>
                  </a:lnTo>
                  <a:lnTo>
                    <a:pt x="13" y="240"/>
                  </a:lnTo>
                  <a:lnTo>
                    <a:pt x="13" y="230"/>
                  </a:lnTo>
                  <a:cubicBezTo>
                    <a:pt x="17" y="162"/>
                    <a:pt x="72" y="74"/>
                    <a:pt x="142" y="39"/>
                  </a:cubicBezTo>
                  <a:cubicBezTo>
                    <a:pt x="211" y="0"/>
                    <a:pt x="264" y="25"/>
                    <a:pt x="262" y="9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39"/>
            <p:cNvSpPr/>
            <p:nvPr/>
          </p:nvSpPr>
          <p:spPr>
            <a:xfrm>
              <a:off x="-4252865" y="4574418"/>
              <a:ext cx="83573" cy="108047"/>
            </a:xfrm>
            <a:custGeom>
              <a:avLst/>
              <a:gdLst/>
              <a:ahLst/>
              <a:cxnLst/>
              <a:rect l="l" t="t" r="r" b="b"/>
              <a:pathLst>
                <a:path w="140" h="181" extrusionOk="0">
                  <a:moveTo>
                    <a:pt x="135" y="53"/>
                  </a:moveTo>
                  <a:cubicBezTo>
                    <a:pt x="133" y="92"/>
                    <a:pt x="102" y="139"/>
                    <a:pt x="68" y="160"/>
                  </a:cubicBezTo>
                  <a:cubicBezTo>
                    <a:pt x="29" y="180"/>
                    <a:pt x="0" y="164"/>
                    <a:pt x="0" y="127"/>
                  </a:cubicBezTo>
                  <a:cubicBezTo>
                    <a:pt x="2" y="88"/>
                    <a:pt x="33" y="41"/>
                    <a:pt x="70" y="21"/>
                  </a:cubicBezTo>
                  <a:cubicBezTo>
                    <a:pt x="109" y="0"/>
                    <a:pt x="139" y="16"/>
                    <a:pt x="135" y="5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39"/>
            <p:cNvSpPr/>
            <p:nvPr/>
          </p:nvSpPr>
          <p:spPr>
            <a:xfrm>
              <a:off x="-5541675" y="4643664"/>
              <a:ext cx="341455" cy="153416"/>
            </a:xfrm>
            <a:custGeom>
              <a:avLst/>
              <a:gdLst/>
              <a:ahLst/>
              <a:cxnLst/>
              <a:rect l="l" t="t" r="r" b="b"/>
              <a:pathLst>
                <a:path w="572" h="257" extrusionOk="0">
                  <a:moveTo>
                    <a:pt x="1" y="46"/>
                  </a:moveTo>
                  <a:lnTo>
                    <a:pt x="19" y="256"/>
                  </a:lnTo>
                  <a:lnTo>
                    <a:pt x="477" y="218"/>
                  </a:lnTo>
                  <a:cubicBezTo>
                    <a:pt x="571" y="209"/>
                    <a:pt x="553" y="1"/>
                    <a:pt x="459" y="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39"/>
            <p:cNvSpPr/>
            <p:nvPr/>
          </p:nvSpPr>
          <p:spPr>
            <a:xfrm>
              <a:off x="-5540481" y="4658588"/>
              <a:ext cx="318174" cy="67455"/>
            </a:xfrm>
            <a:custGeom>
              <a:avLst/>
              <a:gdLst/>
              <a:ahLst/>
              <a:cxnLst/>
              <a:rect l="l" t="t" r="r" b="b"/>
              <a:pathLst>
                <a:path w="533" h="113" extrusionOk="0">
                  <a:moveTo>
                    <a:pt x="1" y="41"/>
                  </a:moveTo>
                  <a:lnTo>
                    <a:pt x="7" y="113"/>
                  </a:lnTo>
                  <a:lnTo>
                    <a:pt x="533" y="70"/>
                  </a:lnTo>
                  <a:cubicBezTo>
                    <a:pt x="529" y="41"/>
                    <a:pt x="518" y="15"/>
                    <a:pt x="500" y="0"/>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39"/>
            <p:cNvSpPr/>
            <p:nvPr/>
          </p:nvSpPr>
          <p:spPr>
            <a:xfrm>
              <a:off x="-5534511" y="4748727"/>
              <a:ext cx="309817" cy="35817"/>
            </a:xfrm>
            <a:custGeom>
              <a:avLst/>
              <a:gdLst/>
              <a:ahLst/>
              <a:cxnLst/>
              <a:rect l="l" t="t" r="r" b="b"/>
              <a:pathLst>
                <a:path w="519" h="60" extrusionOk="0">
                  <a:moveTo>
                    <a:pt x="1" y="42"/>
                  </a:moveTo>
                  <a:lnTo>
                    <a:pt x="5" y="60"/>
                  </a:lnTo>
                  <a:lnTo>
                    <a:pt x="508" y="17"/>
                  </a:lnTo>
                  <a:cubicBezTo>
                    <a:pt x="512" y="13"/>
                    <a:pt x="516" y="5"/>
                    <a:pt x="519" y="1"/>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39"/>
            <p:cNvSpPr/>
            <p:nvPr/>
          </p:nvSpPr>
          <p:spPr>
            <a:xfrm>
              <a:off x="-5171567" y="4779171"/>
              <a:ext cx="98497" cy="34026"/>
            </a:xfrm>
            <a:custGeom>
              <a:avLst/>
              <a:gdLst/>
              <a:ahLst/>
              <a:cxnLst/>
              <a:rect l="l" t="t" r="r" b="b"/>
              <a:pathLst>
                <a:path w="165" h="57" extrusionOk="0">
                  <a:moveTo>
                    <a:pt x="1" y="56"/>
                  </a:moveTo>
                  <a:lnTo>
                    <a:pt x="144" y="44"/>
                  </a:lnTo>
                  <a:cubicBezTo>
                    <a:pt x="150" y="32"/>
                    <a:pt x="158" y="15"/>
                    <a:pt x="164" y="1"/>
                  </a:cubicBezTo>
                  <a:lnTo>
                    <a:pt x="17" y="13"/>
                  </a:lnTo>
                  <a:cubicBezTo>
                    <a:pt x="15" y="29"/>
                    <a:pt x="7" y="44"/>
                    <a:pt x="1" y="56"/>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39"/>
            <p:cNvSpPr/>
            <p:nvPr/>
          </p:nvSpPr>
          <p:spPr>
            <a:xfrm>
              <a:off x="-5745831" y="4663364"/>
              <a:ext cx="264449" cy="302055"/>
            </a:xfrm>
            <a:custGeom>
              <a:avLst/>
              <a:gdLst/>
              <a:ahLst/>
              <a:cxnLst/>
              <a:rect l="l" t="t" r="r" b="b"/>
              <a:pathLst>
                <a:path w="443" h="506" extrusionOk="0">
                  <a:moveTo>
                    <a:pt x="334" y="33"/>
                  </a:moveTo>
                  <a:lnTo>
                    <a:pt x="1" y="228"/>
                  </a:lnTo>
                  <a:lnTo>
                    <a:pt x="1" y="506"/>
                  </a:lnTo>
                  <a:lnTo>
                    <a:pt x="324" y="318"/>
                  </a:lnTo>
                  <a:cubicBezTo>
                    <a:pt x="328" y="313"/>
                    <a:pt x="332" y="313"/>
                    <a:pt x="334" y="311"/>
                  </a:cubicBezTo>
                  <a:cubicBezTo>
                    <a:pt x="394" y="277"/>
                    <a:pt x="443" y="187"/>
                    <a:pt x="443" y="111"/>
                  </a:cubicBezTo>
                  <a:cubicBezTo>
                    <a:pt x="441" y="33"/>
                    <a:pt x="394" y="0"/>
                    <a:pt x="334" y="3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39"/>
            <p:cNvSpPr/>
            <p:nvPr/>
          </p:nvSpPr>
          <p:spPr>
            <a:xfrm>
              <a:off x="-5584058" y="4708732"/>
              <a:ext cx="71037" cy="115211"/>
            </a:xfrm>
            <a:custGeom>
              <a:avLst/>
              <a:gdLst/>
              <a:ahLst/>
              <a:cxnLst/>
              <a:rect l="l" t="t" r="r" b="b"/>
              <a:pathLst>
                <a:path w="119" h="193" extrusionOk="0">
                  <a:moveTo>
                    <a:pt x="59" y="21"/>
                  </a:moveTo>
                  <a:cubicBezTo>
                    <a:pt x="27" y="41"/>
                    <a:pt x="0" y="90"/>
                    <a:pt x="0" y="131"/>
                  </a:cubicBezTo>
                  <a:cubicBezTo>
                    <a:pt x="0" y="174"/>
                    <a:pt x="29" y="192"/>
                    <a:pt x="59" y="174"/>
                  </a:cubicBezTo>
                  <a:cubicBezTo>
                    <a:pt x="92" y="154"/>
                    <a:pt x="119" y="107"/>
                    <a:pt x="119" y="64"/>
                  </a:cubicBezTo>
                  <a:cubicBezTo>
                    <a:pt x="119" y="23"/>
                    <a:pt x="92" y="0"/>
                    <a:pt x="59" y="2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39"/>
            <p:cNvSpPr/>
            <p:nvPr/>
          </p:nvSpPr>
          <p:spPr>
            <a:xfrm>
              <a:off x="-6035948" y="4695002"/>
              <a:ext cx="172519" cy="447711"/>
            </a:xfrm>
            <a:custGeom>
              <a:avLst/>
              <a:gdLst/>
              <a:ahLst/>
              <a:cxnLst/>
              <a:rect l="l" t="t" r="r" b="b"/>
              <a:pathLst>
                <a:path w="289" h="750" extrusionOk="0">
                  <a:moveTo>
                    <a:pt x="160" y="78"/>
                  </a:moveTo>
                  <a:lnTo>
                    <a:pt x="63" y="324"/>
                  </a:lnTo>
                  <a:lnTo>
                    <a:pt x="0" y="749"/>
                  </a:lnTo>
                  <a:lnTo>
                    <a:pt x="2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39"/>
            <p:cNvSpPr/>
            <p:nvPr/>
          </p:nvSpPr>
          <p:spPr>
            <a:xfrm>
              <a:off x="-6114148" y="4604863"/>
              <a:ext cx="407120" cy="1048240"/>
            </a:xfrm>
            <a:custGeom>
              <a:avLst/>
              <a:gdLst/>
              <a:ahLst/>
              <a:cxnLst/>
              <a:rect l="l" t="t" r="r" b="b"/>
              <a:pathLst>
                <a:path w="682" h="1756" extrusionOk="0">
                  <a:moveTo>
                    <a:pt x="550" y="78"/>
                  </a:moveTo>
                  <a:lnTo>
                    <a:pt x="66" y="1328"/>
                  </a:lnTo>
                  <a:lnTo>
                    <a:pt x="0" y="1756"/>
                  </a:lnTo>
                  <a:lnTo>
                    <a:pt x="6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39"/>
            <p:cNvSpPr/>
            <p:nvPr/>
          </p:nvSpPr>
          <p:spPr>
            <a:xfrm>
              <a:off x="-6188766" y="4582776"/>
              <a:ext cx="550985" cy="1559227"/>
            </a:xfrm>
            <a:custGeom>
              <a:avLst/>
              <a:gdLst/>
              <a:ahLst/>
              <a:cxnLst/>
              <a:rect l="l" t="t" r="r" b="b"/>
              <a:pathLst>
                <a:path w="923" h="2612" extrusionOk="0">
                  <a:moveTo>
                    <a:pt x="923" y="0"/>
                  </a:moveTo>
                  <a:lnTo>
                    <a:pt x="60" y="2216"/>
                  </a:lnTo>
                  <a:lnTo>
                    <a:pt x="0" y="2611"/>
                  </a:lnTo>
                  <a:lnTo>
                    <a:pt x="11" y="2605"/>
                  </a:lnTo>
                  <a:lnTo>
                    <a:pt x="923" y="26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39"/>
            <p:cNvSpPr/>
            <p:nvPr/>
          </p:nvSpPr>
          <p:spPr>
            <a:xfrm>
              <a:off x="-6104596" y="4891994"/>
              <a:ext cx="466815" cy="1201058"/>
            </a:xfrm>
            <a:custGeom>
              <a:avLst/>
              <a:gdLst/>
              <a:ahLst/>
              <a:cxnLst/>
              <a:rect l="l" t="t" r="r" b="b"/>
              <a:pathLst>
                <a:path w="782" h="2012" extrusionOk="0">
                  <a:moveTo>
                    <a:pt x="782" y="0"/>
                  </a:moveTo>
                  <a:lnTo>
                    <a:pt x="0" y="2011"/>
                  </a:lnTo>
                  <a:lnTo>
                    <a:pt x="131" y="1938"/>
                  </a:lnTo>
                  <a:lnTo>
                    <a:pt x="782" y="26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39"/>
            <p:cNvSpPr/>
            <p:nvPr/>
          </p:nvSpPr>
          <p:spPr>
            <a:xfrm>
              <a:off x="-5949390" y="5203004"/>
              <a:ext cx="311608" cy="799313"/>
            </a:xfrm>
            <a:custGeom>
              <a:avLst/>
              <a:gdLst/>
              <a:ahLst/>
              <a:cxnLst/>
              <a:rect l="l" t="t" r="r" b="b"/>
              <a:pathLst>
                <a:path w="522" h="1339" extrusionOk="0">
                  <a:moveTo>
                    <a:pt x="522" y="1"/>
                  </a:moveTo>
                  <a:lnTo>
                    <a:pt x="0" y="1339"/>
                  </a:lnTo>
                  <a:lnTo>
                    <a:pt x="131" y="1265"/>
                  </a:lnTo>
                  <a:lnTo>
                    <a:pt x="522" y="26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39"/>
            <p:cNvSpPr/>
            <p:nvPr/>
          </p:nvSpPr>
          <p:spPr>
            <a:xfrm>
              <a:off x="-5792990" y="5513416"/>
              <a:ext cx="155207" cy="398761"/>
            </a:xfrm>
            <a:custGeom>
              <a:avLst/>
              <a:gdLst/>
              <a:ahLst/>
              <a:cxnLst/>
              <a:rect l="l" t="t" r="r" b="b"/>
              <a:pathLst>
                <a:path w="260" h="668" extrusionOk="0">
                  <a:moveTo>
                    <a:pt x="260" y="0"/>
                  </a:moveTo>
                  <a:lnTo>
                    <a:pt x="0" y="667"/>
                  </a:lnTo>
                  <a:lnTo>
                    <a:pt x="131" y="594"/>
                  </a:lnTo>
                  <a:lnTo>
                    <a:pt x="260" y="25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778"/>
        <p:cNvGrpSpPr/>
        <p:nvPr/>
      </p:nvGrpSpPr>
      <p:grpSpPr>
        <a:xfrm>
          <a:off x="0" y="0"/>
          <a:ext cx="0" cy="0"/>
          <a:chOff x="0" y="0"/>
          <a:chExt cx="0" cy="0"/>
        </a:xfrm>
      </p:grpSpPr>
      <p:sp>
        <p:nvSpPr>
          <p:cNvPr id="4782" name="Google Shape;4782;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r>
              <a:rPr lang="en" b="0" dirty="0">
                <a:solidFill>
                  <a:srgbClr val="333233"/>
                </a:solidFill>
              </a:rPr>
              <a:t>Justificación </a:t>
            </a:r>
            <a:endParaRPr lang="en-US" dirty="0"/>
          </a:p>
        </p:txBody>
      </p:sp>
      <p:sp>
        <p:nvSpPr>
          <p:cNvPr id="4783" name="Google Shape;4783;p44"/>
          <p:cNvSpPr txBox="1">
            <a:spLocks noGrp="1"/>
          </p:cNvSpPr>
          <p:nvPr>
            <p:ph type="subTitle" idx="4294967295"/>
          </p:nvPr>
        </p:nvSpPr>
        <p:spPr>
          <a:xfrm>
            <a:off x="568021" y="1283519"/>
            <a:ext cx="7953127" cy="2774050"/>
          </a:xfrm>
          <a:prstGeom prst="rect">
            <a:avLst/>
          </a:prstGeom>
        </p:spPr>
        <p:txBody>
          <a:bodyPr spcFirstLastPara="1" wrap="square" lIns="91425" tIns="91425" rIns="91425" bIns="91425" anchor="t" anchorCtr="0">
            <a:noAutofit/>
          </a:bodyPr>
          <a:lstStyle/>
          <a:p>
            <a:pPr marL="0" indent="0" algn="just">
              <a:lnSpc>
                <a:spcPct val="114999"/>
              </a:lnSpc>
              <a:buNone/>
            </a:pPr>
            <a:r>
              <a:rPr lang="en" dirty="0"/>
              <a:t>Una de las principales limitaciones en las operaciones subterráneas es la falta de monitoreo en tiempo real de las estructuras de </a:t>
            </a:r>
            <a:r>
              <a:rPr lang="en" dirty="0" smtClean="0"/>
              <a:t>túneles.</a:t>
            </a:r>
            <a:endParaRPr lang="en-US" dirty="0"/>
          </a:p>
        </p:txBody>
      </p:sp>
      <p:pic>
        <p:nvPicPr>
          <p:cNvPr id="5" name="Picture 4" descr="A group of people wearing masks and a helmet&#10;&#10;AI-generated content may be incorrect.">
            <a:extLst>
              <a:ext uri="{FF2B5EF4-FFF2-40B4-BE49-F238E27FC236}">
                <a16:creationId xmlns:a16="http://schemas.microsoft.com/office/drawing/2014/main" id="{EC827578-CC6F-257E-0B9D-91D73E44206C}"/>
              </a:ext>
            </a:extLst>
          </p:cNvPr>
          <p:cNvPicPr>
            <a:picLocks noChangeAspect="1"/>
          </p:cNvPicPr>
          <p:nvPr/>
        </p:nvPicPr>
        <p:blipFill>
          <a:blip r:embed="rId3"/>
          <a:stretch>
            <a:fillRect/>
          </a:stretch>
        </p:blipFill>
        <p:spPr>
          <a:xfrm>
            <a:off x="2809629" y="2095592"/>
            <a:ext cx="4248937" cy="2351677"/>
          </a:xfrm>
          <a:prstGeom prst="rect">
            <a:avLst/>
          </a:prstGeom>
        </p:spPr>
      </p:pic>
      <p:grpSp>
        <p:nvGrpSpPr>
          <p:cNvPr id="6" name="Google Shape;7474;p71"/>
          <p:cNvGrpSpPr/>
          <p:nvPr/>
        </p:nvGrpSpPr>
        <p:grpSpPr>
          <a:xfrm>
            <a:off x="7402059" y="559086"/>
            <a:ext cx="830894" cy="591536"/>
            <a:chOff x="7088023" y="1297048"/>
            <a:chExt cx="830894" cy="591536"/>
          </a:xfrm>
        </p:grpSpPr>
        <p:sp>
          <p:nvSpPr>
            <p:cNvPr id="7" name="Google Shape;7475;p71"/>
            <p:cNvSpPr/>
            <p:nvPr/>
          </p:nvSpPr>
          <p:spPr>
            <a:xfrm>
              <a:off x="7101379" y="1303020"/>
              <a:ext cx="802475" cy="547740"/>
            </a:xfrm>
            <a:custGeom>
              <a:avLst/>
              <a:gdLst/>
              <a:ahLst/>
              <a:cxnLst/>
              <a:rect l="l" t="t" r="r" b="b"/>
              <a:pathLst>
                <a:path w="2824" h="1926" extrusionOk="0">
                  <a:moveTo>
                    <a:pt x="915" y="88"/>
                  </a:moveTo>
                  <a:cubicBezTo>
                    <a:pt x="694" y="176"/>
                    <a:pt x="749" y="282"/>
                    <a:pt x="545" y="397"/>
                  </a:cubicBezTo>
                  <a:cubicBezTo>
                    <a:pt x="318" y="528"/>
                    <a:pt x="272" y="733"/>
                    <a:pt x="195" y="931"/>
                  </a:cubicBezTo>
                  <a:cubicBezTo>
                    <a:pt x="158" y="1017"/>
                    <a:pt x="54" y="1146"/>
                    <a:pt x="0" y="1246"/>
                  </a:cubicBezTo>
                  <a:lnTo>
                    <a:pt x="1187" y="1925"/>
                  </a:lnTo>
                  <a:cubicBezTo>
                    <a:pt x="1234" y="1923"/>
                    <a:pt x="1279" y="1921"/>
                    <a:pt x="1314" y="1915"/>
                  </a:cubicBezTo>
                  <a:lnTo>
                    <a:pt x="1680" y="1858"/>
                  </a:lnTo>
                  <a:cubicBezTo>
                    <a:pt x="1723" y="1817"/>
                    <a:pt x="1866" y="1772"/>
                    <a:pt x="1926" y="1729"/>
                  </a:cubicBezTo>
                  <a:cubicBezTo>
                    <a:pt x="2036" y="1649"/>
                    <a:pt x="2177" y="1647"/>
                    <a:pt x="2341" y="1592"/>
                  </a:cubicBezTo>
                  <a:cubicBezTo>
                    <a:pt x="2388" y="1575"/>
                    <a:pt x="2433" y="1502"/>
                    <a:pt x="2472" y="1543"/>
                  </a:cubicBezTo>
                  <a:cubicBezTo>
                    <a:pt x="2644" y="1473"/>
                    <a:pt x="2818" y="1383"/>
                    <a:pt x="2818" y="1340"/>
                  </a:cubicBezTo>
                  <a:cubicBezTo>
                    <a:pt x="2824" y="886"/>
                    <a:pt x="2478" y="569"/>
                    <a:pt x="2181" y="293"/>
                  </a:cubicBezTo>
                  <a:cubicBezTo>
                    <a:pt x="2016" y="139"/>
                    <a:pt x="1717" y="80"/>
                    <a:pt x="1498" y="31"/>
                  </a:cubicBezTo>
                  <a:cubicBezTo>
                    <a:pt x="1343" y="0"/>
                    <a:pt x="987" y="59"/>
                    <a:pt x="915" y="8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7476;p71"/>
            <p:cNvSpPr/>
            <p:nvPr/>
          </p:nvSpPr>
          <p:spPr>
            <a:xfrm>
              <a:off x="7101379" y="1317524"/>
              <a:ext cx="449545" cy="533236"/>
            </a:xfrm>
            <a:custGeom>
              <a:avLst/>
              <a:gdLst/>
              <a:ahLst/>
              <a:cxnLst/>
              <a:rect l="l" t="t" r="r" b="b"/>
              <a:pathLst>
                <a:path w="1582" h="1875" extrusionOk="0">
                  <a:moveTo>
                    <a:pt x="915" y="37"/>
                  </a:moveTo>
                  <a:cubicBezTo>
                    <a:pt x="694" y="125"/>
                    <a:pt x="749" y="231"/>
                    <a:pt x="545" y="346"/>
                  </a:cubicBezTo>
                  <a:cubicBezTo>
                    <a:pt x="318" y="477"/>
                    <a:pt x="272" y="682"/>
                    <a:pt x="195" y="880"/>
                  </a:cubicBezTo>
                  <a:cubicBezTo>
                    <a:pt x="158" y="966"/>
                    <a:pt x="54" y="1095"/>
                    <a:pt x="0" y="1195"/>
                  </a:cubicBezTo>
                  <a:lnTo>
                    <a:pt x="1187" y="1874"/>
                  </a:lnTo>
                  <a:cubicBezTo>
                    <a:pt x="1234" y="1872"/>
                    <a:pt x="1279" y="1870"/>
                    <a:pt x="1314" y="1864"/>
                  </a:cubicBezTo>
                  <a:lnTo>
                    <a:pt x="1566" y="1823"/>
                  </a:lnTo>
                  <a:cubicBezTo>
                    <a:pt x="1582" y="1786"/>
                    <a:pt x="1580" y="1737"/>
                    <a:pt x="1551" y="1680"/>
                  </a:cubicBezTo>
                  <a:cubicBezTo>
                    <a:pt x="1508" y="1594"/>
                    <a:pt x="1478" y="1269"/>
                    <a:pt x="1365" y="1277"/>
                  </a:cubicBezTo>
                  <a:cubicBezTo>
                    <a:pt x="1345" y="1271"/>
                    <a:pt x="1351" y="1179"/>
                    <a:pt x="1351" y="1162"/>
                  </a:cubicBezTo>
                  <a:cubicBezTo>
                    <a:pt x="1351" y="1040"/>
                    <a:pt x="1259" y="1195"/>
                    <a:pt x="1146" y="1220"/>
                  </a:cubicBezTo>
                  <a:cubicBezTo>
                    <a:pt x="1079" y="1236"/>
                    <a:pt x="962" y="1244"/>
                    <a:pt x="921" y="1197"/>
                  </a:cubicBezTo>
                  <a:cubicBezTo>
                    <a:pt x="731" y="999"/>
                    <a:pt x="1445" y="990"/>
                    <a:pt x="1353" y="849"/>
                  </a:cubicBezTo>
                  <a:cubicBezTo>
                    <a:pt x="1306" y="780"/>
                    <a:pt x="1173" y="821"/>
                    <a:pt x="1095" y="815"/>
                  </a:cubicBezTo>
                  <a:cubicBezTo>
                    <a:pt x="1095" y="784"/>
                    <a:pt x="1117" y="663"/>
                    <a:pt x="1054" y="665"/>
                  </a:cubicBezTo>
                  <a:cubicBezTo>
                    <a:pt x="987" y="671"/>
                    <a:pt x="813" y="780"/>
                    <a:pt x="856" y="688"/>
                  </a:cubicBezTo>
                  <a:cubicBezTo>
                    <a:pt x="872" y="655"/>
                    <a:pt x="925" y="612"/>
                    <a:pt x="913" y="583"/>
                  </a:cubicBezTo>
                  <a:cubicBezTo>
                    <a:pt x="892" y="540"/>
                    <a:pt x="759" y="606"/>
                    <a:pt x="759" y="522"/>
                  </a:cubicBezTo>
                  <a:cubicBezTo>
                    <a:pt x="790" y="493"/>
                    <a:pt x="917" y="397"/>
                    <a:pt x="856" y="369"/>
                  </a:cubicBezTo>
                  <a:cubicBezTo>
                    <a:pt x="800" y="344"/>
                    <a:pt x="770" y="330"/>
                    <a:pt x="788" y="268"/>
                  </a:cubicBezTo>
                  <a:cubicBezTo>
                    <a:pt x="819" y="164"/>
                    <a:pt x="884" y="37"/>
                    <a:pt x="1050" y="0"/>
                  </a:cubicBezTo>
                  <a:cubicBezTo>
                    <a:pt x="984" y="17"/>
                    <a:pt x="935" y="29"/>
                    <a:pt x="915" y="37"/>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7477;p71"/>
            <p:cNvSpPr/>
            <p:nvPr/>
          </p:nvSpPr>
          <p:spPr>
            <a:xfrm>
              <a:off x="7096832" y="1490150"/>
              <a:ext cx="382767" cy="360041"/>
            </a:xfrm>
            <a:custGeom>
              <a:avLst/>
              <a:gdLst/>
              <a:ahLst/>
              <a:cxnLst/>
              <a:rect l="l" t="t" r="r" b="b"/>
              <a:pathLst>
                <a:path w="1347" h="1266" extrusionOk="0">
                  <a:moveTo>
                    <a:pt x="315" y="1"/>
                  </a:moveTo>
                  <a:cubicBezTo>
                    <a:pt x="272" y="87"/>
                    <a:pt x="243" y="181"/>
                    <a:pt x="209" y="271"/>
                  </a:cubicBezTo>
                  <a:cubicBezTo>
                    <a:pt x="172" y="357"/>
                    <a:pt x="68" y="486"/>
                    <a:pt x="12" y="586"/>
                  </a:cubicBezTo>
                  <a:cubicBezTo>
                    <a:pt x="0" y="969"/>
                    <a:pt x="728" y="1265"/>
                    <a:pt x="1199" y="1265"/>
                  </a:cubicBezTo>
                  <a:cubicBezTo>
                    <a:pt x="1240" y="1263"/>
                    <a:pt x="1279" y="1261"/>
                    <a:pt x="1311" y="1257"/>
                  </a:cubicBezTo>
                  <a:cubicBezTo>
                    <a:pt x="1268" y="1226"/>
                    <a:pt x="1238" y="1200"/>
                    <a:pt x="1256" y="1181"/>
                  </a:cubicBezTo>
                  <a:cubicBezTo>
                    <a:pt x="1346" y="1098"/>
                    <a:pt x="765" y="1214"/>
                    <a:pt x="1025" y="960"/>
                  </a:cubicBezTo>
                  <a:cubicBezTo>
                    <a:pt x="1074" y="915"/>
                    <a:pt x="1209" y="711"/>
                    <a:pt x="1003" y="836"/>
                  </a:cubicBezTo>
                  <a:cubicBezTo>
                    <a:pt x="829" y="940"/>
                    <a:pt x="704" y="868"/>
                    <a:pt x="704" y="729"/>
                  </a:cubicBezTo>
                  <a:cubicBezTo>
                    <a:pt x="704" y="580"/>
                    <a:pt x="516" y="895"/>
                    <a:pt x="516" y="600"/>
                  </a:cubicBezTo>
                  <a:cubicBezTo>
                    <a:pt x="516" y="496"/>
                    <a:pt x="4" y="725"/>
                    <a:pt x="254" y="324"/>
                  </a:cubicBezTo>
                  <a:cubicBezTo>
                    <a:pt x="352" y="167"/>
                    <a:pt x="364" y="240"/>
                    <a:pt x="321" y="107"/>
                  </a:cubicBezTo>
                  <a:cubicBezTo>
                    <a:pt x="311" y="75"/>
                    <a:pt x="311" y="38"/>
                    <a:pt x="3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7478;p71"/>
            <p:cNvSpPr/>
            <p:nvPr/>
          </p:nvSpPr>
          <p:spPr>
            <a:xfrm>
              <a:off x="7503754" y="1559542"/>
              <a:ext cx="141513" cy="108354"/>
            </a:xfrm>
            <a:custGeom>
              <a:avLst/>
              <a:gdLst/>
              <a:ahLst/>
              <a:cxnLst/>
              <a:rect l="l" t="t" r="r" b="b"/>
              <a:pathLst>
                <a:path w="498" h="381" extrusionOk="0">
                  <a:moveTo>
                    <a:pt x="260" y="0"/>
                  </a:moveTo>
                  <a:cubicBezTo>
                    <a:pt x="215" y="56"/>
                    <a:pt x="178" y="86"/>
                    <a:pt x="135" y="125"/>
                  </a:cubicBezTo>
                  <a:cubicBezTo>
                    <a:pt x="98" y="164"/>
                    <a:pt x="47" y="180"/>
                    <a:pt x="27" y="215"/>
                  </a:cubicBezTo>
                  <a:cubicBezTo>
                    <a:pt x="0" y="258"/>
                    <a:pt x="123" y="381"/>
                    <a:pt x="162" y="381"/>
                  </a:cubicBezTo>
                  <a:cubicBezTo>
                    <a:pt x="260" y="381"/>
                    <a:pt x="287" y="330"/>
                    <a:pt x="358" y="307"/>
                  </a:cubicBezTo>
                  <a:cubicBezTo>
                    <a:pt x="387" y="297"/>
                    <a:pt x="469" y="254"/>
                    <a:pt x="481" y="234"/>
                  </a:cubicBezTo>
                  <a:cubicBezTo>
                    <a:pt x="497" y="209"/>
                    <a:pt x="479" y="180"/>
                    <a:pt x="456" y="166"/>
                  </a:cubicBezTo>
                  <a:cubicBezTo>
                    <a:pt x="436" y="154"/>
                    <a:pt x="428" y="144"/>
                    <a:pt x="407" y="125"/>
                  </a:cubicBezTo>
                  <a:cubicBezTo>
                    <a:pt x="375" y="94"/>
                    <a:pt x="375" y="80"/>
                    <a:pt x="358" y="52"/>
                  </a:cubicBezTo>
                  <a:cubicBezTo>
                    <a:pt x="334" y="13"/>
                    <a:pt x="311" y="19"/>
                    <a:pt x="260" y="0"/>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7479;p71"/>
            <p:cNvSpPr/>
            <p:nvPr/>
          </p:nvSpPr>
          <p:spPr>
            <a:xfrm>
              <a:off x="7438681" y="1507214"/>
              <a:ext cx="47171" cy="21614"/>
            </a:xfrm>
            <a:custGeom>
              <a:avLst/>
              <a:gdLst/>
              <a:ahLst/>
              <a:cxnLst/>
              <a:rect l="l" t="t" r="r" b="b"/>
              <a:pathLst>
                <a:path w="166" h="76" extrusionOk="0">
                  <a:moveTo>
                    <a:pt x="61" y="15"/>
                  </a:moveTo>
                  <a:cubicBezTo>
                    <a:pt x="43" y="23"/>
                    <a:pt x="41" y="27"/>
                    <a:pt x="31" y="35"/>
                  </a:cubicBezTo>
                  <a:cubicBezTo>
                    <a:pt x="0" y="60"/>
                    <a:pt x="33" y="49"/>
                    <a:pt x="59" y="66"/>
                  </a:cubicBezTo>
                  <a:cubicBezTo>
                    <a:pt x="70" y="70"/>
                    <a:pt x="76" y="72"/>
                    <a:pt x="90" y="72"/>
                  </a:cubicBezTo>
                  <a:cubicBezTo>
                    <a:pt x="102" y="72"/>
                    <a:pt x="106" y="76"/>
                    <a:pt x="113" y="70"/>
                  </a:cubicBezTo>
                  <a:cubicBezTo>
                    <a:pt x="115" y="68"/>
                    <a:pt x="121" y="68"/>
                    <a:pt x="123" y="68"/>
                  </a:cubicBezTo>
                  <a:cubicBezTo>
                    <a:pt x="125" y="64"/>
                    <a:pt x="125" y="60"/>
                    <a:pt x="127" y="58"/>
                  </a:cubicBezTo>
                  <a:cubicBezTo>
                    <a:pt x="137" y="47"/>
                    <a:pt x="143" y="39"/>
                    <a:pt x="149" y="27"/>
                  </a:cubicBezTo>
                  <a:cubicBezTo>
                    <a:pt x="153" y="23"/>
                    <a:pt x="166" y="8"/>
                    <a:pt x="160" y="6"/>
                  </a:cubicBezTo>
                  <a:cubicBezTo>
                    <a:pt x="153" y="0"/>
                    <a:pt x="115" y="2"/>
                    <a:pt x="104" y="2"/>
                  </a:cubicBezTo>
                  <a:cubicBezTo>
                    <a:pt x="94" y="2"/>
                    <a:pt x="86" y="2"/>
                    <a:pt x="82" y="6"/>
                  </a:cubicBezTo>
                  <a:cubicBezTo>
                    <a:pt x="70" y="8"/>
                    <a:pt x="57" y="15"/>
                    <a:pt x="61" y="15"/>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7480;p71"/>
            <p:cNvSpPr/>
            <p:nvPr/>
          </p:nvSpPr>
          <p:spPr>
            <a:xfrm>
              <a:off x="7352011" y="1430997"/>
              <a:ext cx="66494" cy="32705"/>
            </a:xfrm>
            <a:custGeom>
              <a:avLst/>
              <a:gdLst/>
              <a:ahLst/>
              <a:cxnLst/>
              <a:rect l="l" t="t" r="r" b="b"/>
              <a:pathLst>
                <a:path w="234" h="115" extrusionOk="0">
                  <a:moveTo>
                    <a:pt x="53" y="0"/>
                  </a:moveTo>
                  <a:cubicBezTo>
                    <a:pt x="41" y="12"/>
                    <a:pt x="0" y="39"/>
                    <a:pt x="19" y="51"/>
                  </a:cubicBezTo>
                  <a:lnTo>
                    <a:pt x="60" y="80"/>
                  </a:lnTo>
                  <a:cubicBezTo>
                    <a:pt x="78" y="92"/>
                    <a:pt x="92" y="115"/>
                    <a:pt x="125" y="115"/>
                  </a:cubicBezTo>
                  <a:cubicBezTo>
                    <a:pt x="152" y="115"/>
                    <a:pt x="190" y="92"/>
                    <a:pt x="201" y="82"/>
                  </a:cubicBezTo>
                  <a:cubicBezTo>
                    <a:pt x="233" y="53"/>
                    <a:pt x="184" y="41"/>
                    <a:pt x="156" y="29"/>
                  </a:cubicBezTo>
                  <a:cubicBezTo>
                    <a:pt x="121" y="10"/>
                    <a:pt x="105" y="0"/>
                    <a:pt x="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7481;p71"/>
            <p:cNvSpPr/>
            <p:nvPr/>
          </p:nvSpPr>
          <p:spPr>
            <a:xfrm>
              <a:off x="7344907" y="1397723"/>
              <a:ext cx="24722" cy="27017"/>
            </a:xfrm>
            <a:custGeom>
              <a:avLst/>
              <a:gdLst/>
              <a:ahLst/>
              <a:cxnLst/>
              <a:rect l="l" t="t" r="r" b="b"/>
              <a:pathLst>
                <a:path w="87" h="95" extrusionOk="0">
                  <a:moveTo>
                    <a:pt x="76" y="3"/>
                  </a:moveTo>
                  <a:cubicBezTo>
                    <a:pt x="74" y="3"/>
                    <a:pt x="46" y="3"/>
                    <a:pt x="42" y="5"/>
                  </a:cubicBezTo>
                  <a:cubicBezTo>
                    <a:pt x="33" y="7"/>
                    <a:pt x="33" y="11"/>
                    <a:pt x="27" y="13"/>
                  </a:cubicBezTo>
                  <a:cubicBezTo>
                    <a:pt x="17" y="15"/>
                    <a:pt x="13" y="17"/>
                    <a:pt x="11" y="25"/>
                  </a:cubicBezTo>
                  <a:cubicBezTo>
                    <a:pt x="7" y="31"/>
                    <a:pt x="1" y="33"/>
                    <a:pt x="3" y="42"/>
                  </a:cubicBezTo>
                  <a:lnTo>
                    <a:pt x="5" y="62"/>
                  </a:lnTo>
                  <a:cubicBezTo>
                    <a:pt x="5" y="74"/>
                    <a:pt x="33" y="74"/>
                    <a:pt x="46" y="78"/>
                  </a:cubicBezTo>
                  <a:cubicBezTo>
                    <a:pt x="54" y="82"/>
                    <a:pt x="74" y="95"/>
                    <a:pt x="82" y="84"/>
                  </a:cubicBezTo>
                  <a:cubicBezTo>
                    <a:pt x="87" y="70"/>
                    <a:pt x="78" y="1"/>
                    <a:pt x="76" y="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7482;p71"/>
            <p:cNvSpPr/>
            <p:nvPr/>
          </p:nvSpPr>
          <p:spPr>
            <a:xfrm>
              <a:off x="7197142" y="1599642"/>
              <a:ext cx="93489" cy="39815"/>
            </a:xfrm>
            <a:custGeom>
              <a:avLst/>
              <a:gdLst/>
              <a:ahLst/>
              <a:cxnLst/>
              <a:rect l="l" t="t" r="r" b="b"/>
              <a:pathLst>
                <a:path w="329" h="140" extrusionOk="0">
                  <a:moveTo>
                    <a:pt x="5" y="11"/>
                  </a:moveTo>
                  <a:cubicBezTo>
                    <a:pt x="5" y="13"/>
                    <a:pt x="1" y="62"/>
                    <a:pt x="5" y="70"/>
                  </a:cubicBezTo>
                  <a:cubicBezTo>
                    <a:pt x="13" y="82"/>
                    <a:pt x="23" y="82"/>
                    <a:pt x="30" y="93"/>
                  </a:cubicBezTo>
                  <a:cubicBezTo>
                    <a:pt x="36" y="111"/>
                    <a:pt x="42" y="121"/>
                    <a:pt x="73" y="123"/>
                  </a:cubicBezTo>
                  <a:cubicBezTo>
                    <a:pt x="93" y="125"/>
                    <a:pt x="101" y="140"/>
                    <a:pt x="126" y="140"/>
                  </a:cubicBezTo>
                  <a:lnTo>
                    <a:pt x="204" y="140"/>
                  </a:lnTo>
                  <a:cubicBezTo>
                    <a:pt x="251" y="140"/>
                    <a:pt x="251" y="95"/>
                    <a:pt x="269" y="72"/>
                  </a:cubicBezTo>
                  <a:cubicBezTo>
                    <a:pt x="279" y="60"/>
                    <a:pt x="328" y="25"/>
                    <a:pt x="291" y="13"/>
                  </a:cubicBezTo>
                  <a:cubicBezTo>
                    <a:pt x="265" y="1"/>
                    <a:pt x="3" y="9"/>
                    <a:pt x="5" y="1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7483;p71"/>
            <p:cNvSpPr/>
            <p:nvPr/>
          </p:nvSpPr>
          <p:spPr>
            <a:xfrm>
              <a:off x="7338087" y="1686381"/>
              <a:ext cx="47739" cy="46072"/>
            </a:xfrm>
            <a:custGeom>
              <a:avLst/>
              <a:gdLst/>
              <a:ahLst/>
              <a:cxnLst/>
              <a:rect l="l" t="t" r="r" b="b"/>
              <a:pathLst>
                <a:path w="168" h="162" extrusionOk="0">
                  <a:moveTo>
                    <a:pt x="168" y="35"/>
                  </a:moveTo>
                  <a:cubicBezTo>
                    <a:pt x="149" y="25"/>
                    <a:pt x="109" y="0"/>
                    <a:pt x="92" y="13"/>
                  </a:cubicBezTo>
                  <a:lnTo>
                    <a:pt x="55" y="41"/>
                  </a:lnTo>
                  <a:cubicBezTo>
                    <a:pt x="37" y="54"/>
                    <a:pt x="0" y="64"/>
                    <a:pt x="4" y="86"/>
                  </a:cubicBezTo>
                  <a:cubicBezTo>
                    <a:pt x="4" y="105"/>
                    <a:pt x="39" y="131"/>
                    <a:pt x="51" y="137"/>
                  </a:cubicBezTo>
                  <a:cubicBezTo>
                    <a:pt x="92" y="162"/>
                    <a:pt x="113" y="127"/>
                    <a:pt x="131" y="107"/>
                  </a:cubicBezTo>
                  <a:cubicBezTo>
                    <a:pt x="149" y="82"/>
                    <a:pt x="168" y="72"/>
                    <a:pt x="168" y="3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7484;p71"/>
            <p:cNvSpPr/>
            <p:nvPr/>
          </p:nvSpPr>
          <p:spPr>
            <a:xfrm>
              <a:off x="7303703" y="1600210"/>
              <a:ext cx="24722" cy="40953"/>
            </a:xfrm>
            <a:custGeom>
              <a:avLst/>
              <a:gdLst/>
              <a:ahLst/>
              <a:cxnLst/>
              <a:rect l="l" t="t" r="r" b="b"/>
              <a:pathLst>
                <a:path w="87" h="144" extrusionOk="0">
                  <a:moveTo>
                    <a:pt x="86" y="7"/>
                  </a:moveTo>
                  <a:cubicBezTo>
                    <a:pt x="82" y="7"/>
                    <a:pt x="56" y="1"/>
                    <a:pt x="49" y="3"/>
                  </a:cubicBezTo>
                  <a:cubicBezTo>
                    <a:pt x="43" y="7"/>
                    <a:pt x="43" y="11"/>
                    <a:pt x="35" y="13"/>
                  </a:cubicBezTo>
                  <a:cubicBezTo>
                    <a:pt x="25" y="17"/>
                    <a:pt x="17" y="19"/>
                    <a:pt x="17" y="31"/>
                  </a:cubicBezTo>
                  <a:cubicBezTo>
                    <a:pt x="15" y="41"/>
                    <a:pt x="7" y="44"/>
                    <a:pt x="7" y="54"/>
                  </a:cubicBezTo>
                  <a:lnTo>
                    <a:pt x="4" y="89"/>
                  </a:lnTo>
                  <a:cubicBezTo>
                    <a:pt x="0" y="109"/>
                    <a:pt x="29" y="111"/>
                    <a:pt x="43" y="119"/>
                  </a:cubicBezTo>
                  <a:cubicBezTo>
                    <a:pt x="49" y="123"/>
                    <a:pt x="68" y="144"/>
                    <a:pt x="78" y="132"/>
                  </a:cubicBezTo>
                  <a:cubicBezTo>
                    <a:pt x="86" y="119"/>
                    <a:pt x="86" y="7"/>
                    <a:pt x="86" y="7"/>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7485;p71"/>
            <p:cNvSpPr/>
            <p:nvPr/>
          </p:nvSpPr>
          <p:spPr>
            <a:xfrm>
              <a:off x="7825711" y="1518305"/>
              <a:ext cx="93205" cy="90437"/>
            </a:xfrm>
            <a:custGeom>
              <a:avLst/>
              <a:gdLst/>
              <a:ahLst/>
              <a:cxnLst/>
              <a:rect l="l" t="t" r="r" b="b"/>
              <a:pathLst>
                <a:path w="328" h="318" extrusionOk="0">
                  <a:moveTo>
                    <a:pt x="328" y="133"/>
                  </a:moveTo>
                  <a:lnTo>
                    <a:pt x="177" y="0"/>
                  </a:lnTo>
                  <a:lnTo>
                    <a:pt x="1" y="88"/>
                  </a:lnTo>
                  <a:lnTo>
                    <a:pt x="84" y="317"/>
                  </a:lnTo>
                  <a:lnTo>
                    <a:pt x="320" y="299"/>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7486;p71"/>
            <p:cNvSpPr/>
            <p:nvPr/>
          </p:nvSpPr>
          <p:spPr>
            <a:xfrm>
              <a:off x="7794453" y="1662492"/>
              <a:ext cx="105993" cy="84749"/>
            </a:xfrm>
            <a:custGeom>
              <a:avLst/>
              <a:gdLst/>
              <a:ahLst/>
              <a:cxnLst/>
              <a:rect l="l" t="t" r="r" b="b"/>
              <a:pathLst>
                <a:path w="373" h="298" extrusionOk="0">
                  <a:moveTo>
                    <a:pt x="372" y="154"/>
                  </a:moveTo>
                  <a:lnTo>
                    <a:pt x="225" y="0"/>
                  </a:lnTo>
                  <a:lnTo>
                    <a:pt x="0" y="41"/>
                  </a:lnTo>
                  <a:lnTo>
                    <a:pt x="49" y="262"/>
                  </a:lnTo>
                  <a:lnTo>
                    <a:pt x="327" y="29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7487;p71"/>
            <p:cNvSpPr/>
            <p:nvPr/>
          </p:nvSpPr>
          <p:spPr>
            <a:xfrm>
              <a:off x="7731085" y="1480481"/>
              <a:ext cx="118212" cy="90437"/>
            </a:xfrm>
            <a:custGeom>
              <a:avLst/>
              <a:gdLst/>
              <a:ahLst/>
              <a:cxnLst/>
              <a:rect l="l" t="t" r="r" b="b"/>
              <a:pathLst>
                <a:path w="416" h="318" extrusionOk="0">
                  <a:moveTo>
                    <a:pt x="45" y="41"/>
                  </a:moveTo>
                  <a:lnTo>
                    <a:pt x="252" y="0"/>
                  </a:lnTo>
                  <a:lnTo>
                    <a:pt x="415" y="160"/>
                  </a:lnTo>
                  <a:lnTo>
                    <a:pt x="252" y="317"/>
                  </a:lnTo>
                  <a:lnTo>
                    <a:pt x="0" y="18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7488;p71"/>
            <p:cNvSpPr/>
            <p:nvPr/>
          </p:nvSpPr>
          <p:spPr>
            <a:xfrm>
              <a:off x="7681072" y="1661355"/>
              <a:ext cx="107129" cy="133949"/>
            </a:xfrm>
            <a:custGeom>
              <a:avLst/>
              <a:gdLst/>
              <a:ahLst/>
              <a:cxnLst/>
              <a:rect l="l" t="t" r="r" b="b"/>
              <a:pathLst>
                <a:path w="377" h="471" extrusionOk="0">
                  <a:moveTo>
                    <a:pt x="192" y="0"/>
                  </a:moveTo>
                  <a:lnTo>
                    <a:pt x="0" y="185"/>
                  </a:lnTo>
                  <a:lnTo>
                    <a:pt x="47" y="471"/>
                  </a:lnTo>
                  <a:lnTo>
                    <a:pt x="330" y="414"/>
                  </a:lnTo>
                  <a:lnTo>
                    <a:pt x="377" y="6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7489;p71"/>
            <p:cNvSpPr/>
            <p:nvPr/>
          </p:nvSpPr>
          <p:spPr>
            <a:xfrm>
              <a:off x="7750124" y="1662492"/>
              <a:ext cx="102583" cy="86455"/>
            </a:xfrm>
            <a:custGeom>
              <a:avLst/>
              <a:gdLst/>
              <a:ahLst/>
              <a:cxnLst/>
              <a:rect l="l" t="t" r="r" b="b"/>
              <a:pathLst>
                <a:path w="361" h="304" extrusionOk="0">
                  <a:moveTo>
                    <a:pt x="213" y="303"/>
                  </a:moveTo>
                  <a:lnTo>
                    <a:pt x="9" y="213"/>
                  </a:lnTo>
                  <a:lnTo>
                    <a:pt x="1" y="13"/>
                  </a:lnTo>
                  <a:lnTo>
                    <a:pt x="258" y="0"/>
                  </a:lnTo>
                  <a:lnTo>
                    <a:pt x="361" y="23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7490;p71"/>
            <p:cNvSpPr/>
            <p:nvPr/>
          </p:nvSpPr>
          <p:spPr>
            <a:xfrm>
              <a:off x="7497218" y="1795019"/>
              <a:ext cx="96899" cy="93565"/>
            </a:xfrm>
            <a:custGeom>
              <a:avLst/>
              <a:gdLst/>
              <a:ahLst/>
              <a:cxnLst/>
              <a:rect l="l" t="t" r="r" b="b"/>
              <a:pathLst>
                <a:path w="341" h="329" extrusionOk="0">
                  <a:moveTo>
                    <a:pt x="142" y="1"/>
                  </a:moveTo>
                  <a:lnTo>
                    <a:pt x="334" y="99"/>
                  </a:lnTo>
                  <a:lnTo>
                    <a:pt x="340" y="316"/>
                  </a:lnTo>
                  <a:lnTo>
                    <a:pt x="99" y="328"/>
                  </a:lnTo>
                  <a:lnTo>
                    <a:pt x="1" y="8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7491;p71"/>
            <p:cNvSpPr/>
            <p:nvPr/>
          </p:nvSpPr>
          <p:spPr>
            <a:xfrm>
              <a:off x="7414811" y="1776534"/>
              <a:ext cx="116507" cy="104372"/>
            </a:xfrm>
            <a:custGeom>
              <a:avLst/>
              <a:gdLst/>
              <a:ahLst/>
              <a:cxnLst/>
              <a:rect l="l" t="t" r="r" b="b"/>
              <a:pathLst>
                <a:path w="410" h="367" extrusionOk="0">
                  <a:moveTo>
                    <a:pt x="25" y="91"/>
                  </a:moveTo>
                  <a:lnTo>
                    <a:pt x="240" y="0"/>
                  </a:lnTo>
                  <a:lnTo>
                    <a:pt x="409" y="170"/>
                  </a:lnTo>
                  <a:lnTo>
                    <a:pt x="266" y="367"/>
                  </a:lnTo>
                  <a:lnTo>
                    <a:pt x="0" y="215"/>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7492;p71"/>
            <p:cNvSpPr/>
            <p:nvPr/>
          </p:nvSpPr>
          <p:spPr>
            <a:xfrm>
              <a:off x="7361104" y="1732168"/>
              <a:ext cx="97468" cy="92428"/>
            </a:xfrm>
            <a:custGeom>
              <a:avLst/>
              <a:gdLst/>
              <a:ahLst/>
              <a:cxnLst/>
              <a:rect l="l" t="t" r="r" b="b"/>
              <a:pathLst>
                <a:path w="343" h="325" extrusionOk="0">
                  <a:moveTo>
                    <a:pt x="142" y="1"/>
                  </a:moveTo>
                  <a:lnTo>
                    <a:pt x="334" y="97"/>
                  </a:lnTo>
                  <a:lnTo>
                    <a:pt x="343" y="314"/>
                  </a:lnTo>
                  <a:lnTo>
                    <a:pt x="111" y="324"/>
                  </a:lnTo>
                  <a:lnTo>
                    <a:pt x="93" y="318"/>
                  </a:lnTo>
                  <a:lnTo>
                    <a:pt x="1" y="79"/>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7493;p71"/>
            <p:cNvSpPr/>
            <p:nvPr/>
          </p:nvSpPr>
          <p:spPr>
            <a:xfrm>
              <a:off x="7322742" y="1759755"/>
              <a:ext cx="87522" cy="68823"/>
            </a:xfrm>
            <a:custGeom>
              <a:avLst/>
              <a:gdLst/>
              <a:ahLst/>
              <a:cxnLst/>
              <a:rect l="l" t="t" r="r" b="b"/>
              <a:pathLst>
                <a:path w="308" h="242" extrusionOk="0">
                  <a:moveTo>
                    <a:pt x="1" y="90"/>
                  </a:moveTo>
                  <a:lnTo>
                    <a:pt x="85" y="0"/>
                  </a:lnTo>
                  <a:lnTo>
                    <a:pt x="308" y="39"/>
                  </a:lnTo>
                  <a:lnTo>
                    <a:pt x="267" y="242"/>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7494;p71"/>
            <p:cNvSpPr/>
            <p:nvPr/>
          </p:nvSpPr>
          <p:spPr>
            <a:xfrm>
              <a:off x="7431008" y="1799854"/>
              <a:ext cx="57685" cy="47494"/>
            </a:xfrm>
            <a:custGeom>
              <a:avLst/>
              <a:gdLst/>
              <a:ahLst/>
              <a:cxnLst/>
              <a:rect l="l" t="t" r="r" b="b"/>
              <a:pathLst>
                <a:path w="203" h="167" extrusionOk="0">
                  <a:moveTo>
                    <a:pt x="84" y="166"/>
                  </a:moveTo>
                  <a:lnTo>
                    <a:pt x="199" y="117"/>
                  </a:lnTo>
                  <a:lnTo>
                    <a:pt x="203" y="9"/>
                  </a:lnTo>
                  <a:lnTo>
                    <a:pt x="60" y="0"/>
                  </a:lnTo>
                  <a:lnTo>
                    <a:pt x="0" y="12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7495;p71"/>
            <p:cNvSpPr/>
            <p:nvPr/>
          </p:nvSpPr>
          <p:spPr>
            <a:xfrm>
              <a:off x="7242040" y="1442657"/>
              <a:ext cx="86385" cy="86740"/>
            </a:xfrm>
            <a:custGeom>
              <a:avLst/>
              <a:gdLst/>
              <a:ahLst/>
              <a:cxnLst/>
              <a:rect l="l" t="t" r="r" b="b"/>
              <a:pathLst>
                <a:path w="304" h="305" extrusionOk="0">
                  <a:moveTo>
                    <a:pt x="303" y="145"/>
                  </a:moveTo>
                  <a:lnTo>
                    <a:pt x="178" y="305"/>
                  </a:lnTo>
                  <a:lnTo>
                    <a:pt x="1" y="266"/>
                  </a:lnTo>
                  <a:lnTo>
                    <a:pt x="50" y="37"/>
                  </a:lnTo>
                  <a:lnTo>
                    <a:pt x="275" y="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7496;p71"/>
            <p:cNvSpPr/>
            <p:nvPr/>
          </p:nvSpPr>
          <p:spPr>
            <a:xfrm>
              <a:off x="7269319" y="1451757"/>
              <a:ext cx="96331" cy="86455"/>
            </a:xfrm>
            <a:custGeom>
              <a:avLst/>
              <a:gdLst/>
              <a:ahLst/>
              <a:cxnLst/>
              <a:rect l="l" t="t" r="r" b="b"/>
              <a:pathLst>
                <a:path w="339" h="304" extrusionOk="0">
                  <a:moveTo>
                    <a:pt x="338" y="152"/>
                  </a:moveTo>
                  <a:lnTo>
                    <a:pt x="201" y="304"/>
                  </a:lnTo>
                  <a:lnTo>
                    <a:pt x="1" y="257"/>
                  </a:lnTo>
                  <a:lnTo>
                    <a:pt x="46" y="30"/>
                  </a:lnTo>
                  <a:lnTo>
                    <a:pt x="3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7497;p71"/>
            <p:cNvSpPr/>
            <p:nvPr/>
          </p:nvSpPr>
          <p:spPr>
            <a:xfrm>
              <a:off x="7269888" y="1427868"/>
              <a:ext cx="78145" cy="95840"/>
            </a:xfrm>
            <a:custGeom>
              <a:avLst/>
              <a:gdLst/>
              <a:ahLst/>
              <a:cxnLst/>
              <a:rect l="l" t="t" r="r" b="b"/>
              <a:pathLst>
                <a:path w="275" h="337" extrusionOk="0">
                  <a:moveTo>
                    <a:pt x="70" y="308"/>
                  </a:moveTo>
                  <a:lnTo>
                    <a:pt x="1" y="142"/>
                  </a:lnTo>
                  <a:lnTo>
                    <a:pt x="111" y="1"/>
                  </a:lnTo>
                  <a:lnTo>
                    <a:pt x="275" y="126"/>
                  </a:lnTo>
                  <a:lnTo>
                    <a:pt x="203" y="33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7498;p71"/>
            <p:cNvSpPr/>
            <p:nvPr/>
          </p:nvSpPr>
          <p:spPr>
            <a:xfrm>
              <a:off x="7315636" y="1371845"/>
              <a:ext cx="92637" cy="78777"/>
            </a:xfrm>
            <a:custGeom>
              <a:avLst/>
              <a:gdLst/>
              <a:ahLst/>
              <a:cxnLst/>
              <a:rect l="l" t="t" r="r" b="b"/>
              <a:pathLst>
                <a:path w="326" h="277" extrusionOk="0">
                  <a:moveTo>
                    <a:pt x="1" y="111"/>
                  </a:moveTo>
                  <a:lnTo>
                    <a:pt x="154" y="0"/>
                  </a:lnTo>
                  <a:lnTo>
                    <a:pt x="326" y="78"/>
                  </a:lnTo>
                  <a:lnTo>
                    <a:pt x="234" y="276"/>
                  </a:lnTo>
                  <a:lnTo>
                    <a:pt x="3" y="25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7499;p71"/>
            <p:cNvSpPr/>
            <p:nvPr/>
          </p:nvSpPr>
          <p:spPr>
            <a:xfrm>
              <a:off x="7486136" y="1429859"/>
              <a:ext cx="53707" cy="87308"/>
            </a:xfrm>
            <a:custGeom>
              <a:avLst/>
              <a:gdLst/>
              <a:ahLst/>
              <a:cxnLst/>
              <a:rect l="l" t="t" r="r" b="b"/>
              <a:pathLst>
                <a:path w="189" h="307" extrusionOk="0">
                  <a:moveTo>
                    <a:pt x="93" y="307"/>
                  </a:moveTo>
                  <a:lnTo>
                    <a:pt x="1" y="211"/>
                  </a:lnTo>
                  <a:lnTo>
                    <a:pt x="31" y="6"/>
                  </a:lnTo>
                  <a:lnTo>
                    <a:pt x="175" y="0"/>
                  </a:lnTo>
                  <a:lnTo>
                    <a:pt x="189" y="235"/>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7500;p71"/>
            <p:cNvSpPr/>
            <p:nvPr/>
          </p:nvSpPr>
          <p:spPr>
            <a:xfrm>
              <a:off x="7347748" y="1438960"/>
              <a:ext cx="88090" cy="81905"/>
            </a:xfrm>
            <a:custGeom>
              <a:avLst/>
              <a:gdLst/>
              <a:ahLst/>
              <a:cxnLst/>
              <a:rect l="l" t="t" r="r" b="b"/>
              <a:pathLst>
                <a:path w="310" h="288" extrusionOk="0">
                  <a:moveTo>
                    <a:pt x="148" y="287"/>
                  </a:moveTo>
                  <a:lnTo>
                    <a:pt x="310" y="181"/>
                  </a:lnTo>
                  <a:lnTo>
                    <a:pt x="271" y="1"/>
                  </a:lnTo>
                  <a:lnTo>
                    <a:pt x="42" y="19"/>
                  </a:lnTo>
                  <a:lnTo>
                    <a:pt x="1" y="238"/>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7501;p71"/>
            <p:cNvSpPr/>
            <p:nvPr/>
          </p:nvSpPr>
          <p:spPr>
            <a:xfrm>
              <a:off x="7492103" y="1297048"/>
              <a:ext cx="92637" cy="89868"/>
            </a:xfrm>
            <a:custGeom>
              <a:avLst/>
              <a:gdLst/>
              <a:ahLst/>
              <a:cxnLst/>
              <a:rect l="l" t="t" r="r" b="b"/>
              <a:pathLst>
                <a:path w="326" h="316" extrusionOk="0">
                  <a:moveTo>
                    <a:pt x="326" y="197"/>
                  </a:moveTo>
                  <a:lnTo>
                    <a:pt x="227" y="21"/>
                  </a:lnTo>
                  <a:lnTo>
                    <a:pt x="15" y="1"/>
                  </a:lnTo>
                  <a:lnTo>
                    <a:pt x="0" y="218"/>
                  </a:lnTo>
                  <a:lnTo>
                    <a:pt x="250" y="316"/>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7502;p71"/>
            <p:cNvSpPr/>
            <p:nvPr/>
          </p:nvSpPr>
          <p:spPr>
            <a:xfrm>
              <a:off x="7585025" y="1334872"/>
              <a:ext cx="101446" cy="95271"/>
            </a:xfrm>
            <a:custGeom>
              <a:avLst/>
              <a:gdLst/>
              <a:ahLst/>
              <a:cxnLst/>
              <a:rect l="l" t="t" r="r" b="b"/>
              <a:pathLst>
                <a:path w="357" h="335" extrusionOk="0">
                  <a:moveTo>
                    <a:pt x="357" y="195"/>
                  </a:moveTo>
                  <a:lnTo>
                    <a:pt x="258" y="21"/>
                  </a:lnTo>
                  <a:lnTo>
                    <a:pt x="46" y="1"/>
                  </a:lnTo>
                  <a:lnTo>
                    <a:pt x="1" y="334"/>
                  </a:lnTo>
                  <a:lnTo>
                    <a:pt x="281" y="31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7503;p71"/>
            <p:cNvSpPr/>
            <p:nvPr/>
          </p:nvSpPr>
          <p:spPr>
            <a:xfrm>
              <a:off x="7127522" y="1473940"/>
              <a:ext cx="85817" cy="110344"/>
            </a:xfrm>
            <a:custGeom>
              <a:avLst/>
              <a:gdLst/>
              <a:ahLst/>
              <a:cxnLst/>
              <a:rect l="l" t="t" r="r" b="b"/>
              <a:pathLst>
                <a:path w="302" h="388" extrusionOk="0">
                  <a:moveTo>
                    <a:pt x="301" y="76"/>
                  </a:moveTo>
                  <a:lnTo>
                    <a:pt x="291" y="277"/>
                  </a:lnTo>
                  <a:lnTo>
                    <a:pt x="105" y="387"/>
                  </a:lnTo>
                  <a:lnTo>
                    <a:pt x="0" y="197"/>
                  </a:lnTo>
                  <a:lnTo>
                    <a:pt x="180" y="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7504;p71"/>
            <p:cNvSpPr/>
            <p:nvPr/>
          </p:nvSpPr>
          <p:spPr>
            <a:xfrm>
              <a:off x="7278128" y="1324918"/>
              <a:ext cx="92069" cy="78208"/>
            </a:xfrm>
            <a:custGeom>
              <a:avLst/>
              <a:gdLst/>
              <a:ahLst/>
              <a:cxnLst/>
              <a:rect l="l" t="t" r="r" b="b"/>
              <a:pathLst>
                <a:path w="324" h="275" extrusionOk="0">
                  <a:moveTo>
                    <a:pt x="0" y="107"/>
                  </a:moveTo>
                  <a:lnTo>
                    <a:pt x="154" y="1"/>
                  </a:lnTo>
                  <a:lnTo>
                    <a:pt x="324" y="79"/>
                  </a:lnTo>
                  <a:lnTo>
                    <a:pt x="232" y="275"/>
                  </a:lnTo>
                  <a:lnTo>
                    <a:pt x="2" y="25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7505;p71"/>
            <p:cNvSpPr/>
            <p:nvPr/>
          </p:nvSpPr>
          <p:spPr>
            <a:xfrm>
              <a:off x="7251417" y="1457161"/>
              <a:ext cx="68767" cy="52613"/>
            </a:xfrm>
            <a:custGeom>
              <a:avLst/>
              <a:gdLst/>
              <a:ahLst/>
              <a:cxnLst/>
              <a:rect l="l" t="t" r="r" b="b"/>
              <a:pathLst>
                <a:path w="242" h="185" extrusionOk="0">
                  <a:moveTo>
                    <a:pt x="242" y="115"/>
                  </a:moveTo>
                  <a:lnTo>
                    <a:pt x="129" y="184"/>
                  </a:lnTo>
                  <a:lnTo>
                    <a:pt x="0" y="125"/>
                  </a:lnTo>
                  <a:lnTo>
                    <a:pt x="66" y="0"/>
                  </a:lnTo>
                  <a:lnTo>
                    <a:pt x="238" y="2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7506;p71"/>
            <p:cNvSpPr/>
            <p:nvPr/>
          </p:nvSpPr>
          <p:spPr>
            <a:xfrm>
              <a:off x="7088023" y="1621255"/>
              <a:ext cx="54275" cy="88730"/>
            </a:xfrm>
            <a:custGeom>
              <a:avLst/>
              <a:gdLst/>
              <a:ahLst/>
              <a:cxnLst/>
              <a:rect l="l" t="t" r="r" b="b"/>
              <a:pathLst>
                <a:path w="191" h="312" extrusionOk="0">
                  <a:moveTo>
                    <a:pt x="96" y="311"/>
                  </a:moveTo>
                  <a:lnTo>
                    <a:pt x="0" y="217"/>
                  </a:lnTo>
                  <a:lnTo>
                    <a:pt x="35" y="12"/>
                  </a:lnTo>
                  <a:lnTo>
                    <a:pt x="178" y="0"/>
                  </a:lnTo>
                  <a:lnTo>
                    <a:pt x="191" y="238"/>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7507;p71"/>
            <p:cNvSpPr/>
            <p:nvPr/>
          </p:nvSpPr>
          <p:spPr>
            <a:xfrm>
              <a:off x="7182649" y="1706573"/>
              <a:ext cx="101446" cy="94703"/>
            </a:xfrm>
            <a:custGeom>
              <a:avLst/>
              <a:gdLst/>
              <a:ahLst/>
              <a:cxnLst/>
              <a:rect l="l" t="t" r="r" b="b"/>
              <a:pathLst>
                <a:path w="357" h="333" extrusionOk="0">
                  <a:moveTo>
                    <a:pt x="357" y="197"/>
                  </a:moveTo>
                  <a:lnTo>
                    <a:pt x="259" y="21"/>
                  </a:lnTo>
                  <a:lnTo>
                    <a:pt x="44" y="1"/>
                  </a:lnTo>
                  <a:lnTo>
                    <a:pt x="1" y="332"/>
                  </a:lnTo>
                  <a:lnTo>
                    <a:pt x="277" y="314"/>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 name="Google Shape;7474;p71"/>
          <p:cNvGrpSpPr/>
          <p:nvPr/>
        </p:nvGrpSpPr>
        <p:grpSpPr>
          <a:xfrm>
            <a:off x="1080772" y="4124768"/>
            <a:ext cx="830894" cy="591536"/>
            <a:chOff x="7088023" y="1297048"/>
            <a:chExt cx="830894" cy="591536"/>
          </a:xfrm>
        </p:grpSpPr>
        <p:sp>
          <p:nvSpPr>
            <p:cNvPr id="41" name="Google Shape;7475;p71"/>
            <p:cNvSpPr/>
            <p:nvPr/>
          </p:nvSpPr>
          <p:spPr>
            <a:xfrm>
              <a:off x="7101379" y="1303020"/>
              <a:ext cx="802475" cy="547740"/>
            </a:xfrm>
            <a:custGeom>
              <a:avLst/>
              <a:gdLst/>
              <a:ahLst/>
              <a:cxnLst/>
              <a:rect l="l" t="t" r="r" b="b"/>
              <a:pathLst>
                <a:path w="2824" h="1926" extrusionOk="0">
                  <a:moveTo>
                    <a:pt x="915" y="88"/>
                  </a:moveTo>
                  <a:cubicBezTo>
                    <a:pt x="694" y="176"/>
                    <a:pt x="749" y="282"/>
                    <a:pt x="545" y="397"/>
                  </a:cubicBezTo>
                  <a:cubicBezTo>
                    <a:pt x="318" y="528"/>
                    <a:pt x="272" y="733"/>
                    <a:pt x="195" y="931"/>
                  </a:cubicBezTo>
                  <a:cubicBezTo>
                    <a:pt x="158" y="1017"/>
                    <a:pt x="54" y="1146"/>
                    <a:pt x="0" y="1246"/>
                  </a:cubicBezTo>
                  <a:lnTo>
                    <a:pt x="1187" y="1925"/>
                  </a:lnTo>
                  <a:cubicBezTo>
                    <a:pt x="1234" y="1923"/>
                    <a:pt x="1279" y="1921"/>
                    <a:pt x="1314" y="1915"/>
                  </a:cubicBezTo>
                  <a:lnTo>
                    <a:pt x="1680" y="1858"/>
                  </a:lnTo>
                  <a:cubicBezTo>
                    <a:pt x="1723" y="1817"/>
                    <a:pt x="1866" y="1772"/>
                    <a:pt x="1926" y="1729"/>
                  </a:cubicBezTo>
                  <a:cubicBezTo>
                    <a:pt x="2036" y="1649"/>
                    <a:pt x="2177" y="1647"/>
                    <a:pt x="2341" y="1592"/>
                  </a:cubicBezTo>
                  <a:cubicBezTo>
                    <a:pt x="2388" y="1575"/>
                    <a:pt x="2433" y="1502"/>
                    <a:pt x="2472" y="1543"/>
                  </a:cubicBezTo>
                  <a:cubicBezTo>
                    <a:pt x="2644" y="1473"/>
                    <a:pt x="2818" y="1383"/>
                    <a:pt x="2818" y="1340"/>
                  </a:cubicBezTo>
                  <a:cubicBezTo>
                    <a:pt x="2824" y="886"/>
                    <a:pt x="2478" y="569"/>
                    <a:pt x="2181" y="293"/>
                  </a:cubicBezTo>
                  <a:cubicBezTo>
                    <a:pt x="2016" y="139"/>
                    <a:pt x="1717" y="80"/>
                    <a:pt x="1498" y="31"/>
                  </a:cubicBezTo>
                  <a:cubicBezTo>
                    <a:pt x="1343" y="0"/>
                    <a:pt x="987" y="59"/>
                    <a:pt x="915" y="8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7476;p71"/>
            <p:cNvSpPr/>
            <p:nvPr/>
          </p:nvSpPr>
          <p:spPr>
            <a:xfrm>
              <a:off x="7101379" y="1317524"/>
              <a:ext cx="449545" cy="533236"/>
            </a:xfrm>
            <a:custGeom>
              <a:avLst/>
              <a:gdLst/>
              <a:ahLst/>
              <a:cxnLst/>
              <a:rect l="l" t="t" r="r" b="b"/>
              <a:pathLst>
                <a:path w="1582" h="1875" extrusionOk="0">
                  <a:moveTo>
                    <a:pt x="915" y="37"/>
                  </a:moveTo>
                  <a:cubicBezTo>
                    <a:pt x="694" y="125"/>
                    <a:pt x="749" y="231"/>
                    <a:pt x="545" y="346"/>
                  </a:cubicBezTo>
                  <a:cubicBezTo>
                    <a:pt x="318" y="477"/>
                    <a:pt x="272" y="682"/>
                    <a:pt x="195" y="880"/>
                  </a:cubicBezTo>
                  <a:cubicBezTo>
                    <a:pt x="158" y="966"/>
                    <a:pt x="54" y="1095"/>
                    <a:pt x="0" y="1195"/>
                  </a:cubicBezTo>
                  <a:lnTo>
                    <a:pt x="1187" y="1874"/>
                  </a:lnTo>
                  <a:cubicBezTo>
                    <a:pt x="1234" y="1872"/>
                    <a:pt x="1279" y="1870"/>
                    <a:pt x="1314" y="1864"/>
                  </a:cubicBezTo>
                  <a:lnTo>
                    <a:pt x="1566" y="1823"/>
                  </a:lnTo>
                  <a:cubicBezTo>
                    <a:pt x="1582" y="1786"/>
                    <a:pt x="1580" y="1737"/>
                    <a:pt x="1551" y="1680"/>
                  </a:cubicBezTo>
                  <a:cubicBezTo>
                    <a:pt x="1508" y="1594"/>
                    <a:pt x="1478" y="1269"/>
                    <a:pt x="1365" y="1277"/>
                  </a:cubicBezTo>
                  <a:cubicBezTo>
                    <a:pt x="1345" y="1271"/>
                    <a:pt x="1351" y="1179"/>
                    <a:pt x="1351" y="1162"/>
                  </a:cubicBezTo>
                  <a:cubicBezTo>
                    <a:pt x="1351" y="1040"/>
                    <a:pt x="1259" y="1195"/>
                    <a:pt x="1146" y="1220"/>
                  </a:cubicBezTo>
                  <a:cubicBezTo>
                    <a:pt x="1079" y="1236"/>
                    <a:pt x="962" y="1244"/>
                    <a:pt x="921" y="1197"/>
                  </a:cubicBezTo>
                  <a:cubicBezTo>
                    <a:pt x="731" y="999"/>
                    <a:pt x="1445" y="990"/>
                    <a:pt x="1353" y="849"/>
                  </a:cubicBezTo>
                  <a:cubicBezTo>
                    <a:pt x="1306" y="780"/>
                    <a:pt x="1173" y="821"/>
                    <a:pt x="1095" y="815"/>
                  </a:cubicBezTo>
                  <a:cubicBezTo>
                    <a:pt x="1095" y="784"/>
                    <a:pt x="1117" y="663"/>
                    <a:pt x="1054" y="665"/>
                  </a:cubicBezTo>
                  <a:cubicBezTo>
                    <a:pt x="987" y="671"/>
                    <a:pt x="813" y="780"/>
                    <a:pt x="856" y="688"/>
                  </a:cubicBezTo>
                  <a:cubicBezTo>
                    <a:pt x="872" y="655"/>
                    <a:pt x="925" y="612"/>
                    <a:pt x="913" y="583"/>
                  </a:cubicBezTo>
                  <a:cubicBezTo>
                    <a:pt x="892" y="540"/>
                    <a:pt x="759" y="606"/>
                    <a:pt x="759" y="522"/>
                  </a:cubicBezTo>
                  <a:cubicBezTo>
                    <a:pt x="790" y="493"/>
                    <a:pt x="917" y="397"/>
                    <a:pt x="856" y="369"/>
                  </a:cubicBezTo>
                  <a:cubicBezTo>
                    <a:pt x="800" y="344"/>
                    <a:pt x="770" y="330"/>
                    <a:pt x="788" y="268"/>
                  </a:cubicBezTo>
                  <a:cubicBezTo>
                    <a:pt x="819" y="164"/>
                    <a:pt x="884" y="37"/>
                    <a:pt x="1050" y="0"/>
                  </a:cubicBezTo>
                  <a:cubicBezTo>
                    <a:pt x="984" y="17"/>
                    <a:pt x="935" y="29"/>
                    <a:pt x="915" y="37"/>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7477;p71"/>
            <p:cNvSpPr/>
            <p:nvPr/>
          </p:nvSpPr>
          <p:spPr>
            <a:xfrm>
              <a:off x="7096832" y="1490150"/>
              <a:ext cx="382767" cy="360041"/>
            </a:xfrm>
            <a:custGeom>
              <a:avLst/>
              <a:gdLst/>
              <a:ahLst/>
              <a:cxnLst/>
              <a:rect l="l" t="t" r="r" b="b"/>
              <a:pathLst>
                <a:path w="1347" h="1266" extrusionOk="0">
                  <a:moveTo>
                    <a:pt x="315" y="1"/>
                  </a:moveTo>
                  <a:cubicBezTo>
                    <a:pt x="272" y="87"/>
                    <a:pt x="243" y="181"/>
                    <a:pt x="209" y="271"/>
                  </a:cubicBezTo>
                  <a:cubicBezTo>
                    <a:pt x="172" y="357"/>
                    <a:pt x="68" y="486"/>
                    <a:pt x="12" y="586"/>
                  </a:cubicBezTo>
                  <a:cubicBezTo>
                    <a:pt x="0" y="969"/>
                    <a:pt x="728" y="1265"/>
                    <a:pt x="1199" y="1265"/>
                  </a:cubicBezTo>
                  <a:cubicBezTo>
                    <a:pt x="1240" y="1263"/>
                    <a:pt x="1279" y="1261"/>
                    <a:pt x="1311" y="1257"/>
                  </a:cubicBezTo>
                  <a:cubicBezTo>
                    <a:pt x="1268" y="1226"/>
                    <a:pt x="1238" y="1200"/>
                    <a:pt x="1256" y="1181"/>
                  </a:cubicBezTo>
                  <a:cubicBezTo>
                    <a:pt x="1346" y="1098"/>
                    <a:pt x="765" y="1214"/>
                    <a:pt x="1025" y="960"/>
                  </a:cubicBezTo>
                  <a:cubicBezTo>
                    <a:pt x="1074" y="915"/>
                    <a:pt x="1209" y="711"/>
                    <a:pt x="1003" y="836"/>
                  </a:cubicBezTo>
                  <a:cubicBezTo>
                    <a:pt x="829" y="940"/>
                    <a:pt x="704" y="868"/>
                    <a:pt x="704" y="729"/>
                  </a:cubicBezTo>
                  <a:cubicBezTo>
                    <a:pt x="704" y="580"/>
                    <a:pt x="516" y="895"/>
                    <a:pt x="516" y="600"/>
                  </a:cubicBezTo>
                  <a:cubicBezTo>
                    <a:pt x="516" y="496"/>
                    <a:pt x="4" y="725"/>
                    <a:pt x="254" y="324"/>
                  </a:cubicBezTo>
                  <a:cubicBezTo>
                    <a:pt x="352" y="167"/>
                    <a:pt x="364" y="240"/>
                    <a:pt x="321" y="107"/>
                  </a:cubicBezTo>
                  <a:cubicBezTo>
                    <a:pt x="311" y="75"/>
                    <a:pt x="311" y="38"/>
                    <a:pt x="3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7478;p71"/>
            <p:cNvSpPr/>
            <p:nvPr/>
          </p:nvSpPr>
          <p:spPr>
            <a:xfrm>
              <a:off x="7503754" y="1559542"/>
              <a:ext cx="141513" cy="108354"/>
            </a:xfrm>
            <a:custGeom>
              <a:avLst/>
              <a:gdLst/>
              <a:ahLst/>
              <a:cxnLst/>
              <a:rect l="l" t="t" r="r" b="b"/>
              <a:pathLst>
                <a:path w="498" h="381" extrusionOk="0">
                  <a:moveTo>
                    <a:pt x="260" y="0"/>
                  </a:moveTo>
                  <a:cubicBezTo>
                    <a:pt x="215" y="56"/>
                    <a:pt x="178" y="86"/>
                    <a:pt x="135" y="125"/>
                  </a:cubicBezTo>
                  <a:cubicBezTo>
                    <a:pt x="98" y="164"/>
                    <a:pt x="47" y="180"/>
                    <a:pt x="27" y="215"/>
                  </a:cubicBezTo>
                  <a:cubicBezTo>
                    <a:pt x="0" y="258"/>
                    <a:pt x="123" y="381"/>
                    <a:pt x="162" y="381"/>
                  </a:cubicBezTo>
                  <a:cubicBezTo>
                    <a:pt x="260" y="381"/>
                    <a:pt x="287" y="330"/>
                    <a:pt x="358" y="307"/>
                  </a:cubicBezTo>
                  <a:cubicBezTo>
                    <a:pt x="387" y="297"/>
                    <a:pt x="469" y="254"/>
                    <a:pt x="481" y="234"/>
                  </a:cubicBezTo>
                  <a:cubicBezTo>
                    <a:pt x="497" y="209"/>
                    <a:pt x="479" y="180"/>
                    <a:pt x="456" y="166"/>
                  </a:cubicBezTo>
                  <a:cubicBezTo>
                    <a:pt x="436" y="154"/>
                    <a:pt x="428" y="144"/>
                    <a:pt x="407" y="125"/>
                  </a:cubicBezTo>
                  <a:cubicBezTo>
                    <a:pt x="375" y="94"/>
                    <a:pt x="375" y="80"/>
                    <a:pt x="358" y="52"/>
                  </a:cubicBezTo>
                  <a:cubicBezTo>
                    <a:pt x="334" y="13"/>
                    <a:pt x="311" y="19"/>
                    <a:pt x="260" y="0"/>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7479;p71"/>
            <p:cNvSpPr/>
            <p:nvPr/>
          </p:nvSpPr>
          <p:spPr>
            <a:xfrm>
              <a:off x="7438681" y="1507214"/>
              <a:ext cx="47171" cy="21614"/>
            </a:xfrm>
            <a:custGeom>
              <a:avLst/>
              <a:gdLst/>
              <a:ahLst/>
              <a:cxnLst/>
              <a:rect l="l" t="t" r="r" b="b"/>
              <a:pathLst>
                <a:path w="166" h="76" extrusionOk="0">
                  <a:moveTo>
                    <a:pt x="61" y="15"/>
                  </a:moveTo>
                  <a:cubicBezTo>
                    <a:pt x="43" y="23"/>
                    <a:pt x="41" y="27"/>
                    <a:pt x="31" y="35"/>
                  </a:cubicBezTo>
                  <a:cubicBezTo>
                    <a:pt x="0" y="60"/>
                    <a:pt x="33" y="49"/>
                    <a:pt x="59" y="66"/>
                  </a:cubicBezTo>
                  <a:cubicBezTo>
                    <a:pt x="70" y="70"/>
                    <a:pt x="76" y="72"/>
                    <a:pt x="90" y="72"/>
                  </a:cubicBezTo>
                  <a:cubicBezTo>
                    <a:pt x="102" y="72"/>
                    <a:pt x="106" y="76"/>
                    <a:pt x="113" y="70"/>
                  </a:cubicBezTo>
                  <a:cubicBezTo>
                    <a:pt x="115" y="68"/>
                    <a:pt x="121" y="68"/>
                    <a:pt x="123" y="68"/>
                  </a:cubicBezTo>
                  <a:cubicBezTo>
                    <a:pt x="125" y="64"/>
                    <a:pt x="125" y="60"/>
                    <a:pt x="127" y="58"/>
                  </a:cubicBezTo>
                  <a:cubicBezTo>
                    <a:pt x="137" y="47"/>
                    <a:pt x="143" y="39"/>
                    <a:pt x="149" y="27"/>
                  </a:cubicBezTo>
                  <a:cubicBezTo>
                    <a:pt x="153" y="23"/>
                    <a:pt x="166" y="8"/>
                    <a:pt x="160" y="6"/>
                  </a:cubicBezTo>
                  <a:cubicBezTo>
                    <a:pt x="153" y="0"/>
                    <a:pt x="115" y="2"/>
                    <a:pt x="104" y="2"/>
                  </a:cubicBezTo>
                  <a:cubicBezTo>
                    <a:pt x="94" y="2"/>
                    <a:pt x="86" y="2"/>
                    <a:pt x="82" y="6"/>
                  </a:cubicBezTo>
                  <a:cubicBezTo>
                    <a:pt x="70" y="8"/>
                    <a:pt x="57" y="15"/>
                    <a:pt x="61" y="15"/>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7480;p71"/>
            <p:cNvSpPr/>
            <p:nvPr/>
          </p:nvSpPr>
          <p:spPr>
            <a:xfrm>
              <a:off x="7352011" y="1430997"/>
              <a:ext cx="66494" cy="32705"/>
            </a:xfrm>
            <a:custGeom>
              <a:avLst/>
              <a:gdLst/>
              <a:ahLst/>
              <a:cxnLst/>
              <a:rect l="l" t="t" r="r" b="b"/>
              <a:pathLst>
                <a:path w="234" h="115" extrusionOk="0">
                  <a:moveTo>
                    <a:pt x="53" y="0"/>
                  </a:moveTo>
                  <a:cubicBezTo>
                    <a:pt x="41" y="12"/>
                    <a:pt x="0" y="39"/>
                    <a:pt x="19" y="51"/>
                  </a:cubicBezTo>
                  <a:lnTo>
                    <a:pt x="60" y="80"/>
                  </a:lnTo>
                  <a:cubicBezTo>
                    <a:pt x="78" y="92"/>
                    <a:pt x="92" y="115"/>
                    <a:pt x="125" y="115"/>
                  </a:cubicBezTo>
                  <a:cubicBezTo>
                    <a:pt x="152" y="115"/>
                    <a:pt x="190" y="92"/>
                    <a:pt x="201" y="82"/>
                  </a:cubicBezTo>
                  <a:cubicBezTo>
                    <a:pt x="233" y="53"/>
                    <a:pt x="184" y="41"/>
                    <a:pt x="156" y="29"/>
                  </a:cubicBezTo>
                  <a:cubicBezTo>
                    <a:pt x="121" y="10"/>
                    <a:pt x="105" y="0"/>
                    <a:pt x="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7481;p71"/>
            <p:cNvSpPr/>
            <p:nvPr/>
          </p:nvSpPr>
          <p:spPr>
            <a:xfrm>
              <a:off x="7344907" y="1397723"/>
              <a:ext cx="24722" cy="27017"/>
            </a:xfrm>
            <a:custGeom>
              <a:avLst/>
              <a:gdLst/>
              <a:ahLst/>
              <a:cxnLst/>
              <a:rect l="l" t="t" r="r" b="b"/>
              <a:pathLst>
                <a:path w="87" h="95" extrusionOk="0">
                  <a:moveTo>
                    <a:pt x="76" y="3"/>
                  </a:moveTo>
                  <a:cubicBezTo>
                    <a:pt x="74" y="3"/>
                    <a:pt x="46" y="3"/>
                    <a:pt x="42" y="5"/>
                  </a:cubicBezTo>
                  <a:cubicBezTo>
                    <a:pt x="33" y="7"/>
                    <a:pt x="33" y="11"/>
                    <a:pt x="27" y="13"/>
                  </a:cubicBezTo>
                  <a:cubicBezTo>
                    <a:pt x="17" y="15"/>
                    <a:pt x="13" y="17"/>
                    <a:pt x="11" y="25"/>
                  </a:cubicBezTo>
                  <a:cubicBezTo>
                    <a:pt x="7" y="31"/>
                    <a:pt x="1" y="33"/>
                    <a:pt x="3" y="42"/>
                  </a:cubicBezTo>
                  <a:lnTo>
                    <a:pt x="5" y="62"/>
                  </a:lnTo>
                  <a:cubicBezTo>
                    <a:pt x="5" y="74"/>
                    <a:pt x="33" y="74"/>
                    <a:pt x="46" y="78"/>
                  </a:cubicBezTo>
                  <a:cubicBezTo>
                    <a:pt x="54" y="82"/>
                    <a:pt x="74" y="95"/>
                    <a:pt x="82" y="84"/>
                  </a:cubicBezTo>
                  <a:cubicBezTo>
                    <a:pt x="87" y="70"/>
                    <a:pt x="78" y="1"/>
                    <a:pt x="76" y="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7482;p71"/>
            <p:cNvSpPr/>
            <p:nvPr/>
          </p:nvSpPr>
          <p:spPr>
            <a:xfrm>
              <a:off x="7197142" y="1599642"/>
              <a:ext cx="93489" cy="39815"/>
            </a:xfrm>
            <a:custGeom>
              <a:avLst/>
              <a:gdLst/>
              <a:ahLst/>
              <a:cxnLst/>
              <a:rect l="l" t="t" r="r" b="b"/>
              <a:pathLst>
                <a:path w="329" h="140" extrusionOk="0">
                  <a:moveTo>
                    <a:pt x="5" y="11"/>
                  </a:moveTo>
                  <a:cubicBezTo>
                    <a:pt x="5" y="13"/>
                    <a:pt x="1" y="62"/>
                    <a:pt x="5" y="70"/>
                  </a:cubicBezTo>
                  <a:cubicBezTo>
                    <a:pt x="13" y="82"/>
                    <a:pt x="23" y="82"/>
                    <a:pt x="30" y="93"/>
                  </a:cubicBezTo>
                  <a:cubicBezTo>
                    <a:pt x="36" y="111"/>
                    <a:pt x="42" y="121"/>
                    <a:pt x="73" y="123"/>
                  </a:cubicBezTo>
                  <a:cubicBezTo>
                    <a:pt x="93" y="125"/>
                    <a:pt x="101" y="140"/>
                    <a:pt x="126" y="140"/>
                  </a:cubicBezTo>
                  <a:lnTo>
                    <a:pt x="204" y="140"/>
                  </a:lnTo>
                  <a:cubicBezTo>
                    <a:pt x="251" y="140"/>
                    <a:pt x="251" y="95"/>
                    <a:pt x="269" y="72"/>
                  </a:cubicBezTo>
                  <a:cubicBezTo>
                    <a:pt x="279" y="60"/>
                    <a:pt x="328" y="25"/>
                    <a:pt x="291" y="13"/>
                  </a:cubicBezTo>
                  <a:cubicBezTo>
                    <a:pt x="265" y="1"/>
                    <a:pt x="3" y="9"/>
                    <a:pt x="5" y="1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7483;p71"/>
            <p:cNvSpPr/>
            <p:nvPr/>
          </p:nvSpPr>
          <p:spPr>
            <a:xfrm>
              <a:off x="7338087" y="1686381"/>
              <a:ext cx="47739" cy="46072"/>
            </a:xfrm>
            <a:custGeom>
              <a:avLst/>
              <a:gdLst/>
              <a:ahLst/>
              <a:cxnLst/>
              <a:rect l="l" t="t" r="r" b="b"/>
              <a:pathLst>
                <a:path w="168" h="162" extrusionOk="0">
                  <a:moveTo>
                    <a:pt x="168" y="35"/>
                  </a:moveTo>
                  <a:cubicBezTo>
                    <a:pt x="149" y="25"/>
                    <a:pt x="109" y="0"/>
                    <a:pt x="92" y="13"/>
                  </a:cubicBezTo>
                  <a:lnTo>
                    <a:pt x="55" y="41"/>
                  </a:lnTo>
                  <a:cubicBezTo>
                    <a:pt x="37" y="54"/>
                    <a:pt x="0" y="64"/>
                    <a:pt x="4" y="86"/>
                  </a:cubicBezTo>
                  <a:cubicBezTo>
                    <a:pt x="4" y="105"/>
                    <a:pt x="39" y="131"/>
                    <a:pt x="51" y="137"/>
                  </a:cubicBezTo>
                  <a:cubicBezTo>
                    <a:pt x="92" y="162"/>
                    <a:pt x="113" y="127"/>
                    <a:pt x="131" y="107"/>
                  </a:cubicBezTo>
                  <a:cubicBezTo>
                    <a:pt x="149" y="82"/>
                    <a:pt x="168" y="72"/>
                    <a:pt x="168" y="3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7484;p71"/>
            <p:cNvSpPr/>
            <p:nvPr/>
          </p:nvSpPr>
          <p:spPr>
            <a:xfrm>
              <a:off x="7303703" y="1600210"/>
              <a:ext cx="24722" cy="40953"/>
            </a:xfrm>
            <a:custGeom>
              <a:avLst/>
              <a:gdLst/>
              <a:ahLst/>
              <a:cxnLst/>
              <a:rect l="l" t="t" r="r" b="b"/>
              <a:pathLst>
                <a:path w="87" h="144" extrusionOk="0">
                  <a:moveTo>
                    <a:pt x="86" y="7"/>
                  </a:moveTo>
                  <a:cubicBezTo>
                    <a:pt x="82" y="7"/>
                    <a:pt x="56" y="1"/>
                    <a:pt x="49" y="3"/>
                  </a:cubicBezTo>
                  <a:cubicBezTo>
                    <a:pt x="43" y="7"/>
                    <a:pt x="43" y="11"/>
                    <a:pt x="35" y="13"/>
                  </a:cubicBezTo>
                  <a:cubicBezTo>
                    <a:pt x="25" y="17"/>
                    <a:pt x="17" y="19"/>
                    <a:pt x="17" y="31"/>
                  </a:cubicBezTo>
                  <a:cubicBezTo>
                    <a:pt x="15" y="41"/>
                    <a:pt x="7" y="44"/>
                    <a:pt x="7" y="54"/>
                  </a:cubicBezTo>
                  <a:lnTo>
                    <a:pt x="4" y="89"/>
                  </a:lnTo>
                  <a:cubicBezTo>
                    <a:pt x="0" y="109"/>
                    <a:pt x="29" y="111"/>
                    <a:pt x="43" y="119"/>
                  </a:cubicBezTo>
                  <a:cubicBezTo>
                    <a:pt x="49" y="123"/>
                    <a:pt x="68" y="144"/>
                    <a:pt x="78" y="132"/>
                  </a:cubicBezTo>
                  <a:cubicBezTo>
                    <a:pt x="86" y="119"/>
                    <a:pt x="86" y="7"/>
                    <a:pt x="86" y="7"/>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7485;p71"/>
            <p:cNvSpPr/>
            <p:nvPr/>
          </p:nvSpPr>
          <p:spPr>
            <a:xfrm>
              <a:off x="7825711" y="1518305"/>
              <a:ext cx="93205" cy="90437"/>
            </a:xfrm>
            <a:custGeom>
              <a:avLst/>
              <a:gdLst/>
              <a:ahLst/>
              <a:cxnLst/>
              <a:rect l="l" t="t" r="r" b="b"/>
              <a:pathLst>
                <a:path w="328" h="318" extrusionOk="0">
                  <a:moveTo>
                    <a:pt x="328" y="133"/>
                  </a:moveTo>
                  <a:lnTo>
                    <a:pt x="177" y="0"/>
                  </a:lnTo>
                  <a:lnTo>
                    <a:pt x="1" y="88"/>
                  </a:lnTo>
                  <a:lnTo>
                    <a:pt x="84" y="317"/>
                  </a:lnTo>
                  <a:lnTo>
                    <a:pt x="320" y="299"/>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7486;p71"/>
            <p:cNvSpPr/>
            <p:nvPr/>
          </p:nvSpPr>
          <p:spPr>
            <a:xfrm>
              <a:off x="7794453" y="1662492"/>
              <a:ext cx="105993" cy="84749"/>
            </a:xfrm>
            <a:custGeom>
              <a:avLst/>
              <a:gdLst/>
              <a:ahLst/>
              <a:cxnLst/>
              <a:rect l="l" t="t" r="r" b="b"/>
              <a:pathLst>
                <a:path w="373" h="298" extrusionOk="0">
                  <a:moveTo>
                    <a:pt x="372" y="154"/>
                  </a:moveTo>
                  <a:lnTo>
                    <a:pt x="225" y="0"/>
                  </a:lnTo>
                  <a:lnTo>
                    <a:pt x="0" y="41"/>
                  </a:lnTo>
                  <a:lnTo>
                    <a:pt x="49" y="262"/>
                  </a:lnTo>
                  <a:lnTo>
                    <a:pt x="327" y="29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7487;p71"/>
            <p:cNvSpPr/>
            <p:nvPr/>
          </p:nvSpPr>
          <p:spPr>
            <a:xfrm>
              <a:off x="7731085" y="1480481"/>
              <a:ext cx="118212" cy="90437"/>
            </a:xfrm>
            <a:custGeom>
              <a:avLst/>
              <a:gdLst/>
              <a:ahLst/>
              <a:cxnLst/>
              <a:rect l="l" t="t" r="r" b="b"/>
              <a:pathLst>
                <a:path w="416" h="318" extrusionOk="0">
                  <a:moveTo>
                    <a:pt x="45" y="41"/>
                  </a:moveTo>
                  <a:lnTo>
                    <a:pt x="252" y="0"/>
                  </a:lnTo>
                  <a:lnTo>
                    <a:pt x="415" y="160"/>
                  </a:lnTo>
                  <a:lnTo>
                    <a:pt x="252" y="317"/>
                  </a:lnTo>
                  <a:lnTo>
                    <a:pt x="0" y="18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7488;p71"/>
            <p:cNvSpPr/>
            <p:nvPr/>
          </p:nvSpPr>
          <p:spPr>
            <a:xfrm>
              <a:off x="7681072" y="1661355"/>
              <a:ext cx="107129" cy="133949"/>
            </a:xfrm>
            <a:custGeom>
              <a:avLst/>
              <a:gdLst/>
              <a:ahLst/>
              <a:cxnLst/>
              <a:rect l="l" t="t" r="r" b="b"/>
              <a:pathLst>
                <a:path w="377" h="471" extrusionOk="0">
                  <a:moveTo>
                    <a:pt x="192" y="0"/>
                  </a:moveTo>
                  <a:lnTo>
                    <a:pt x="0" y="185"/>
                  </a:lnTo>
                  <a:lnTo>
                    <a:pt x="47" y="471"/>
                  </a:lnTo>
                  <a:lnTo>
                    <a:pt x="330" y="414"/>
                  </a:lnTo>
                  <a:lnTo>
                    <a:pt x="377" y="6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7489;p71"/>
            <p:cNvSpPr/>
            <p:nvPr/>
          </p:nvSpPr>
          <p:spPr>
            <a:xfrm>
              <a:off x="7750124" y="1662492"/>
              <a:ext cx="102583" cy="86455"/>
            </a:xfrm>
            <a:custGeom>
              <a:avLst/>
              <a:gdLst/>
              <a:ahLst/>
              <a:cxnLst/>
              <a:rect l="l" t="t" r="r" b="b"/>
              <a:pathLst>
                <a:path w="361" h="304" extrusionOk="0">
                  <a:moveTo>
                    <a:pt x="213" y="303"/>
                  </a:moveTo>
                  <a:lnTo>
                    <a:pt x="9" y="213"/>
                  </a:lnTo>
                  <a:lnTo>
                    <a:pt x="1" y="13"/>
                  </a:lnTo>
                  <a:lnTo>
                    <a:pt x="258" y="0"/>
                  </a:lnTo>
                  <a:lnTo>
                    <a:pt x="361" y="23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7490;p71"/>
            <p:cNvSpPr/>
            <p:nvPr/>
          </p:nvSpPr>
          <p:spPr>
            <a:xfrm>
              <a:off x="7497218" y="1795019"/>
              <a:ext cx="96899" cy="93565"/>
            </a:xfrm>
            <a:custGeom>
              <a:avLst/>
              <a:gdLst/>
              <a:ahLst/>
              <a:cxnLst/>
              <a:rect l="l" t="t" r="r" b="b"/>
              <a:pathLst>
                <a:path w="341" h="329" extrusionOk="0">
                  <a:moveTo>
                    <a:pt x="142" y="1"/>
                  </a:moveTo>
                  <a:lnTo>
                    <a:pt x="334" y="99"/>
                  </a:lnTo>
                  <a:lnTo>
                    <a:pt x="340" y="316"/>
                  </a:lnTo>
                  <a:lnTo>
                    <a:pt x="99" y="328"/>
                  </a:lnTo>
                  <a:lnTo>
                    <a:pt x="1" y="8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7491;p71"/>
            <p:cNvSpPr/>
            <p:nvPr/>
          </p:nvSpPr>
          <p:spPr>
            <a:xfrm>
              <a:off x="7414811" y="1776534"/>
              <a:ext cx="116507" cy="104372"/>
            </a:xfrm>
            <a:custGeom>
              <a:avLst/>
              <a:gdLst/>
              <a:ahLst/>
              <a:cxnLst/>
              <a:rect l="l" t="t" r="r" b="b"/>
              <a:pathLst>
                <a:path w="410" h="367" extrusionOk="0">
                  <a:moveTo>
                    <a:pt x="25" y="91"/>
                  </a:moveTo>
                  <a:lnTo>
                    <a:pt x="240" y="0"/>
                  </a:lnTo>
                  <a:lnTo>
                    <a:pt x="409" y="170"/>
                  </a:lnTo>
                  <a:lnTo>
                    <a:pt x="266" y="367"/>
                  </a:lnTo>
                  <a:lnTo>
                    <a:pt x="0" y="215"/>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7492;p71"/>
            <p:cNvSpPr/>
            <p:nvPr/>
          </p:nvSpPr>
          <p:spPr>
            <a:xfrm>
              <a:off x="7361104" y="1732168"/>
              <a:ext cx="97468" cy="92428"/>
            </a:xfrm>
            <a:custGeom>
              <a:avLst/>
              <a:gdLst/>
              <a:ahLst/>
              <a:cxnLst/>
              <a:rect l="l" t="t" r="r" b="b"/>
              <a:pathLst>
                <a:path w="343" h="325" extrusionOk="0">
                  <a:moveTo>
                    <a:pt x="142" y="1"/>
                  </a:moveTo>
                  <a:lnTo>
                    <a:pt x="334" y="97"/>
                  </a:lnTo>
                  <a:lnTo>
                    <a:pt x="343" y="314"/>
                  </a:lnTo>
                  <a:lnTo>
                    <a:pt x="111" y="324"/>
                  </a:lnTo>
                  <a:lnTo>
                    <a:pt x="93" y="318"/>
                  </a:lnTo>
                  <a:lnTo>
                    <a:pt x="1" y="79"/>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7493;p71"/>
            <p:cNvSpPr/>
            <p:nvPr/>
          </p:nvSpPr>
          <p:spPr>
            <a:xfrm>
              <a:off x="7322742" y="1759755"/>
              <a:ext cx="87522" cy="68823"/>
            </a:xfrm>
            <a:custGeom>
              <a:avLst/>
              <a:gdLst/>
              <a:ahLst/>
              <a:cxnLst/>
              <a:rect l="l" t="t" r="r" b="b"/>
              <a:pathLst>
                <a:path w="308" h="242" extrusionOk="0">
                  <a:moveTo>
                    <a:pt x="1" y="90"/>
                  </a:moveTo>
                  <a:lnTo>
                    <a:pt x="85" y="0"/>
                  </a:lnTo>
                  <a:lnTo>
                    <a:pt x="308" y="39"/>
                  </a:lnTo>
                  <a:lnTo>
                    <a:pt x="267" y="242"/>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7494;p71"/>
            <p:cNvSpPr/>
            <p:nvPr/>
          </p:nvSpPr>
          <p:spPr>
            <a:xfrm>
              <a:off x="7431008" y="1799854"/>
              <a:ext cx="57685" cy="47494"/>
            </a:xfrm>
            <a:custGeom>
              <a:avLst/>
              <a:gdLst/>
              <a:ahLst/>
              <a:cxnLst/>
              <a:rect l="l" t="t" r="r" b="b"/>
              <a:pathLst>
                <a:path w="203" h="167" extrusionOk="0">
                  <a:moveTo>
                    <a:pt x="84" y="166"/>
                  </a:moveTo>
                  <a:lnTo>
                    <a:pt x="199" y="117"/>
                  </a:lnTo>
                  <a:lnTo>
                    <a:pt x="203" y="9"/>
                  </a:lnTo>
                  <a:lnTo>
                    <a:pt x="60" y="0"/>
                  </a:lnTo>
                  <a:lnTo>
                    <a:pt x="0" y="12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7495;p71"/>
            <p:cNvSpPr/>
            <p:nvPr/>
          </p:nvSpPr>
          <p:spPr>
            <a:xfrm>
              <a:off x="7242040" y="1442657"/>
              <a:ext cx="86385" cy="86740"/>
            </a:xfrm>
            <a:custGeom>
              <a:avLst/>
              <a:gdLst/>
              <a:ahLst/>
              <a:cxnLst/>
              <a:rect l="l" t="t" r="r" b="b"/>
              <a:pathLst>
                <a:path w="304" h="305" extrusionOk="0">
                  <a:moveTo>
                    <a:pt x="303" y="145"/>
                  </a:moveTo>
                  <a:lnTo>
                    <a:pt x="178" y="305"/>
                  </a:lnTo>
                  <a:lnTo>
                    <a:pt x="1" y="266"/>
                  </a:lnTo>
                  <a:lnTo>
                    <a:pt x="50" y="37"/>
                  </a:lnTo>
                  <a:lnTo>
                    <a:pt x="275" y="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7496;p71"/>
            <p:cNvSpPr/>
            <p:nvPr/>
          </p:nvSpPr>
          <p:spPr>
            <a:xfrm>
              <a:off x="7269319" y="1451757"/>
              <a:ext cx="96331" cy="86455"/>
            </a:xfrm>
            <a:custGeom>
              <a:avLst/>
              <a:gdLst/>
              <a:ahLst/>
              <a:cxnLst/>
              <a:rect l="l" t="t" r="r" b="b"/>
              <a:pathLst>
                <a:path w="339" h="304" extrusionOk="0">
                  <a:moveTo>
                    <a:pt x="338" y="152"/>
                  </a:moveTo>
                  <a:lnTo>
                    <a:pt x="201" y="304"/>
                  </a:lnTo>
                  <a:lnTo>
                    <a:pt x="1" y="257"/>
                  </a:lnTo>
                  <a:lnTo>
                    <a:pt x="46" y="30"/>
                  </a:lnTo>
                  <a:lnTo>
                    <a:pt x="3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7497;p71"/>
            <p:cNvSpPr/>
            <p:nvPr/>
          </p:nvSpPr>
          <p:spPr>
            <a:xfrm>
              <a:off x="7269888" y="1427868"/>
              <a:ext cx="78145" cy="95840"/>
            </a:xfrm>
            <a:custGeom>
              <a:avLst/>
              <a:gdLst/>
              <a:ahLst/>
              <a:cxnLst/>
              <a:rect l="l" t="t" r="r" b="b"/>
              <a:pathLst>
                <a:path w="275" h="337" extrusionOk="0">
                  <a:moveTo>
                    <a:pt x="70" y="308"/>
                  </a:moveTo>
                  <a:lnTo>
                    <a:pt x="1" y="142"/>
                  </a:lnTo>
                  <a:lnTo>
                    <a:pt x="111" y="1"/>
                  </a:lnTo>
                  <a:lnTo>
                    <a:pt x="275" y="126"/>
                  </a:lnTo>
                  <a:lnTo>
                    <a:pt x="203" y="33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7498;p71"/>
            <p:cNvSpPr/>
            <p:nvPr/>
          </p:nvSpPr>
          <p:spPr>
            <a:xfrm>
              <a:off x="7315636" y="1371845"/>
              <a:ext cx="92637" cy="78777"/>
            </a:xfrm>
            <a:custGeom>
              <a:avLst/>
              <a:gdLst/>
              <a:ahLst/>
              <a:cxnLst/>
              <a:rect l="l" t="t" r="r" b="b"/>
              <a:pathLst>
                <a:path w="326" h="277" extrusionOk="0">
                  <a:moveTo>
                    <a:pt x="1" y="111"/>
                  </a:moveTo>
                  <a:lnTo>
                    <a:pt x="154" y="0"/>
                  </a:lnTo>
                  <a:lnTo>
                    <a:pt x="326" y="78"/>
                  </a:lnTo>
                  <a:lnTo>
                    <a:pt x="234" y="276"/>
                  </a:lnTo>
                  <a:lnTo>
                    <a:pt x="3" y="25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7499;p71"/>
            <p:cNvSpPr/>
            <p:nvPr/>
          </p:nvSpPr>
          <p:spPr>
            <a:xfrm>
              <a:off x="7486136" y="1429859"/>
              <a:ext cx="53707" cy="87308"/>
            </a:xfrm>
            <a:custGeom>
              <a:avLst/>
              <a:gdLst/>
              <a:ahLst/>
              <a:cxnLst/>
              <a:rect l="l" t="t" r="r" b="b"/>
              <a:pathLst>
                <a:path w="189" h="307" extrusionOk="0">
                  <a:moveTo>
                    <a:pt x="93" y="307"/>
                  </a:moveTo>
                  <a:lnTo>
                    <a:pt x="1" y="211"/>
                  </a:lnTo>
                  <a:lnTo>
                    <a:pt x="31" y="6"/>
                  </a:lnTo>
                  <a:lnTo>
                    <a:pt x="175" y="0"/>
                  </a:lnTo>
                  <a:lnTo>
                    <a:pt x="189" y="235"/>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7500;p71"/>
            <p:cNvSpPr/>
            <p:nvPr/>
          </p:nvSpPr>
          <p:spPr>
            <a:xfrm>
              <a:off x="7347748" y="1438960"/>
              <a:ext cx="88090" cy="81905"/>
            </a:xfrm>
            <a:custGeom>
              <a:avLst/>
              <a:gdLst/>
              <a:ahLst/>
              <a:cxnLst/>
              <a:rect l="l" t="t" r="r" b="b"/>
              <a:pathLst>
                <a:path w="310" h="288" extrusionOk="0">
                  <a:moveTo>
                    <a:pt x="148" y="287"/>
                  </a:moveTo>
                  <a:lnTo>
                    <a:pt x="310" y="181"/>
                  </a:lnTo>
                  <a:lnTo>
                    <a:pt x="271" y="1"/>
                  </a:lnTo>
                  <a:lnTo>
                    <a:pt x="42" y="19"/>
                  </a:lnTo>
                  <a:lnTo>
                    <a:pt x="1" y="238"/>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7501;p71"/>
            <p:cNvSpPr/>
            <p:nvPr/>
          </p:nvSpPr>
          <p:spPr>
            <a:xfrm>
              <a:off x="7492103" y="1297048"/>
              <a:ext cx="92637" cy="89868"/>
            </a:xfrm>
            <a:custGeom>
              <a:avLst/>
              <a:gdLst/>
              <a:ahLst/>
              <a:cxnLst/>
              <a:rect l="l" t="t" r="r" b="b"/>
              <a:pathLst>
                <a:path w="326" h="316" extrusionOk="0">
                  <a:moveTo>
                    <a:pt x="326" y="197"/>
                  </a:moveTo>
                  <a:lnTo>
                    <a:pt x="227" y="21"/>
                  </a:lnTo>
                  <a:lnTo>
                    <a:pt x="15" y="1"/>
                  </a:lnTo>
                  <a:lnTo>
                    <a:pt x="0" y="218"/>
                  </a:lnTo>
                  <a:lnTo>
                    <a:pt x="250" y="316"/>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7502;p71"/>
            <p:cNvSpPr/>
            <p:nvPr/>
          </p:nvSpPr>
          <p:spPr>
            <a:xfrm>
              <a:off x="7585025" y="1334872"/>
              <a:ext cx="101446" cy="95271"/>
            </a:xfrm>
            <a:custGeom>
              <a:avLst/>
              <a:gdLst/>
              <a:ahLst/>
              <a:cxnLst/>
              <a:rect l="l" t="t" r="r" b="b"/>
              <a:pathLst>
                <a:path w="357" h="335" extrusionOk="0">
                  <a:moveTo>
                    <a:pt x="357" y="195"/>
                  </a:moveTo>
                  <a:lnTo>
                    <a:pt x="258" y="21"/>
                  </a:lnTo>
                  <a:lnTo>
                    <a:pt x="46" y="1"/>
                  </a:lnTo>
                  <a:lnTo>
                    <a:pt x="1" y="334"/>
                  </a:lnTo>
                  <a:lnTo>
                    <a:pt x="281" y="31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7503;p71"/>
            <p:cNvSpPr/>
            <p:nvPr/>
          </p:nvSpPr>
          <p:spPr>
            <a:xfrm>
              <a:off x="7127522" y="1473940"/>
              <a:ext cx="85817" cy="110344"/>
            </a:xfrm>
            <a:custGeom>
              <a:avLst/>
              <a:gdLst/>
              <a:ahLst/>
              <a:cxnLst/>
              <a:rect l="l" t="t" r="r" b="b"/>
              <a:pathLst>
                <a:path w="302" h="388" extrusionOk="0">
                  <a:moveTo>
                    <a:pt x="301" y="76"/>
                  </a:moveTo>
                  <a:lnTo>
                    <a:pt x="291" y="277"/>
                  </a:lnTo>
                  <a:lnTo>
                    <a:pt x="105" y="387"/>
                  </a:lnTo>
                  <a:lnTo>
                    <a:pt x="0" y="197"/>
                  </a:lnTo>
                  <a:lnTo>
                    <a:pt x="180" y="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504;p71"/>
            <p:cNvSpPr/>
            <p:nvPr/>
          </p:nvSpPr>
          <p:spPr>
            <a:xfrm>
              <a:off x="7278128" y="1324918"/>
              <a:ext cx="92069" cy="78208"/>
            </a:xfrm>
            <a:custGeom>
              <a:avLst/>
              <a:gdLst/>
              <a:ahLst/>
              <a:cxnLst/>
              <a:rect l="l" t="t" r="r" b="b"/>
              <a:pathLst>
                <a:path w="324" h="275" extrusionOk="0">
                  <a:moveTo>
                    <a:pt x="0" y="107"/>
                  </a:moveTo>
                  <a:lnTo>
                    <a:pt x="154" y="1"/>
                  </a:lnTo>
                  <a:lnTo>
                    <a:pt x="324" y="79"/>
                  </a:lnTo>
                  <a:lnTo>
                    <a:pt x="232" y="275"/>
                  </a:lnTo>
                  <a:lnTo>
                    <a:pt x="2" y="25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505;p71"/>
            <p:cNvSpPr/>
            <p:nvPr/>
          </p:nvSpPr>
          <p:spPr>
            <a:xfrm>
              <a:off x="7251417" y="1457161"/>
              <a:ext cx="68767" cy="52613"/>
            </a:xfrm>
            <a:custGeom>
              <a:avLst/>
              <a:gdLst/>
              <a:ahLst/>
              <a:cxnLst/>
              <a:rect l="l" t="t" r="r" b="b"/>
              <a:pathLst>
                <a:path w="242" h="185" extrusionOk="0">
                  <a:moveTo>
                    <a:pt x="242" y="115"/>
                  </a:moveTo>
                  <a:lnTo>
                    <a:pt x="129" y="184"/>
                  </a:lnTo>
                  <a:lnTo>
                    <a:pt x="0" y="125"/>
                  </a:lnTo>
                  <a:lnTo>
                    <a:pt x="66" y="0"/>
                  </a:lnTo>
                  <a:lnTo>
                    <a:pt x="238" y="2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506;p71"/>
            <p:cNvSpPr/>
            <p:nvPr/>
          </p:nvSpPr>
          <p:spPr>
            <a:xfrm>
              <a:off x="7088023" y="1621255"/>
              <a:ext cx="54275" cy="88730"/>
            </a:xfrm>
            <a:custGeom>
              <a:avLst/>
              <a:gdLst/>
              <a:ahLst/>
              <a:cxnLst/>
              <a:rect l="l" t="t" r="r" b="b"/>
              <a:pathLst>
                <a:path w="191" h="312" extrusionOk="0">
                  <a:moveTo>
                    <a:pt x="96" y="311"/>
                  </a:moveTo>
                  <a:lnTo>
                    <a:pt x="0" y="217"/>
                  </a:lnTo>
                  <a:lnTo>
                    <a:pt x="35" y="12"/>
                  </a:lnTo>
                  <a:lnTo>
                    <a:pt x="178" y="0"/>
                  </a:lnTo>
                  <a:lnTo>
                    <a:pt x="191" y="238"/>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507;p71"/>
            <p:cNvSpPr/>
            <p:nvPr/>
          </p:nvSpPr>
          <p:spPr>
            <a:xfrm>
              <a:off x="7182649" y="1706573"/>
              <a:ext cx="101446" cy="94703"/>
            </a:xfrm>
            <a:custGeom>
              <a:avLst/>
              <a:gdLst/>
              <a:ahLst/>
              <a:cxnLst/>
              <a:rect l="l" t="t" r="r" b="b"/>
              <a:pathLst>
                <a:path w="357" h="333" extrusionOk="0">
                  <a:moveTo>
                    <a:pt x="357" y="197"/>
                  </a:moveTo>
                  <a:lnTo>
                    <a:pt x="259" y="21"/>
                  </a:lnTo>
                  <a:lnTo>
                    <a:pt x="44" y="1"/>
                  </a:lnTo>
                  <a:lnTo>
                    <a:pt x="1" y="332"/>
                  </a:lnTo>
                  <a:lnTo>
                    <a:pt x="277" y="314"/>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778">
          <a:extLst>
            <a:ext uri="{FF2B5EF4-FFF2-40B4-BE49-F238E27FC236}">
              <a16:creationId xmlns:a16="http://schemas.microsoft.com/office/drawing/2014/main" id="{02FFFF2E-EDB2-65AD-72C6-08CD1DEC5280}"/>
            </a:ext>
          </a:extLst>
        </p:cNvPr>
        <p:cNvGrpSpPr/>
        <p:nvPr/>
      </p:nvGrpSpPr>
      <p:grpSpPr>
        <a:xfrm>
          <a:off x="0" y="0"/>
          <a:ext cx="0" cy="0"/>
          <a:chOff x="0" y="0"/>
          <a:chExt cx="0" cy="0"/>
        </a:xfrm>
      </p:grpSpPr>
      <p:sp>
        <p:nvSpPr>
          <p:cNvPr id="4782" name="Google Shape;4782;p44">
            <a:extLst>
              <a:ext uri="{FF2B5EF4-FFF2-40B4-BE49-F238E27FC236}">
                <a16:creationId xmlns:a16="http://schemas.microsoft.com/office/drawing/2014/main" id="{910A6741-3509-7254-BA53-1F179807FB1D}"/>
              </a:ext>
            </a:extLst>
          </p:cNvPr>
          <p:cNvSpPr txBox="1">
            <a:spLocks noGrp="1"/>
          </p:cNvSpPr>
          <p:nvPr>
            <p:ph type="title"/>
          </p:nvPr>
        </p:nvSpPr>
        <p:spPr>
          <a:xfrm>
            <a:off x="379994" y="285873"/>
            <a:ext cx="7704000" cy="572700"/>
          </a:xfrm>
          <a:prstGeom prst="rect">
            <a:avLst/>
          </a:prstGeom>
        </p:spPr>
        <p:txBody>
          <a:bodyPr spcFirstLastPara="1" wrap="square" lIns="91425" tIns="91425" rIns="91425" bIns="91425" anchor="t" anchorCtr="0">
            <a:noAutofit/>
          </a:bodyPr>
          <a:lstStyle/>
          <a:p>
            <a:r>
              <a:rPr lang="en" b="0"/>
              <a:t>Marco </a:t>
            </a:r>
            <a:r>
              <a:rPr lang="en" b="0" err="1"/>
              <a:t>teórico</a:t>
            </a:r>
          </a:p>
        </p:txBody>
      </p:sp>
      <p:sp>
        <p:nvSpPr>
          <p:cNvPr id="5" name="Google Shape;4783;p44">
            <a:extLst>
              <a:ext uri="{FF2B5EF4-FFF2-40B4-BE49-F238E27FC236}">
                <a16:creationId xmlns:a16="http://schemas.microsoft.com/office/drawing/2014/main" id="{77A5D0B0-6AFE-C55E-E1AB-9062B3B0E4CC}"/>
              </a:ext>
            </a:extLst>
          </p:cNvPr>
          <p:cNvSpPr txBox="1">
            <a:spLocks/>
          </p:cNvSpPr>
          <p:nvPr/>
        </p:nvSpPr>
        <p:spPr>
          <a:xfrm>
            <a:off x="568503" y="1414216"/>
            <a:ext cx="7798045" cy="275958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1pPr>
            <a:lvl2pPr marL="914400" marR="0" lvl="1" indent="-317500" algn="l" rtl="0">
              <a:lnSpc>
                <a:spcPct val="115000"/>
              </a:lnSpc>
              <a:spcBef>
                <a:spcPts val="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2pPr>
            <a:lvl3pPr marL="1371600" marR="0" lvl="2" indent="-317500" algn="l" rtl="0">
              <a:lnSpc>
                <a:spcPct val="115000"/>
              </a:lnSpc>
              <a:spcBef>
                <a:spcPts val="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3pPr>
            <a:lvl4pPr marL="1828800" marR="0" lvl="3" indent="-317500" algn="l" rtl="0">
              <a:lnSpc>
                <a:spcPct val="115000"/>
              </a:lnSpc>
              <a:spcBef>
                <a:spcPts val="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4pPr>
            <a:lvl5pPr marL="2286000" marR="0" lvl="4" indent="-317500" algn="l" rtl="0">
              <a:lnSpc>
                <a:spcPct val="115000"/>
              </a:lnSpc>
              <a:spcBef>
                <a:spcPts val="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5pPr>
            <a:lvl6pPr marL="2743200" marR="0" lvl="5" indent="-317500" algn="l" rtl="0">
              <a:lnSpc>
                <a:spcPct val="115000"/>
              </a:lnSpc>
              <a:spcBef>
                <a:spcPts val="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6pPr>
            <a:lvl7pPr marL="3200400" marR="0" lvl="6" indent="-317500" algn="l" rtl="0">
              <a:lnSpc>
                <a:spcPct val="115000"/>
              </a:lnSpc>
              <a:spcBef>
                <a:spcPts val="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7pPr>
            <a:lvl8pPr marL="3657600" marR="0" lvl="7" indent="-317500" algn="l" rtl="0">
              <a:lnSpc>
                <a:spcPct val="115000"/>
              </a:lnSpc>
              <a:spcBef>
                <a:spcPts val="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8pPr>
            <a:lvl9pPr marL="4114800" marR="0" lvl="8" indent="-317500" algn="l" rtl="0">
              <a:lnSpc>
                <a:spcPct val="115000"/>
              </a:lnSpc>
              <a:spcBef>
                <a:spcPts val="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9pPr>
          </a:lstStyle>
          <a:p>
            <a:pPr marL="0" indent="0" algn="just">
              <a:lnSpc>
                <a:spcPct val="114999"/>
              </a:lnSpc>
              <a:buNone/>
            </a:pPr>
            <a:r>
              <a:rPr lang="es-ES" sz="1600" b="1" dirty="0"/>
              <a:t>La automatización en minería ha priorizado el monitoreo de gases tóxicos y la inspección de infraestructura para mejorar la seguridad en entornos hostiles. Diversos estudios han abordado esta necesidad mediante tecnologías autónomas. </a:t>
            </a:r>
            <a:r>
              <a:rPr lang="es-ES" sz="1600" b="1" dirty="0" err="1" smtClean="0"/>
              <a:t>Garcia</a:t>
            </a:r>
            <a:r>
              <a:rPr lang="es-ES" sz="1600" b="1" dirty="0"/>
              <a:t> </a:t>
            </a:r>
            <a:r>
              <a:rPr lang="es-ES" sz="1600" b="1" dirty="0" smtClean="0"/>
              <a:t>(2019</a:t>
            </a:r>
            <a:r>
              <a:rPr lang="es-ES" sz="1600" b="1" dirty="0"/>
              <a:t>) proponen el uso de visión artificial en robots humanoides para mejorar su estabilidad, metodología adaptable a vehículos en minas. Ramos </a:t>
            </a:r>
            <a:r>
              <a:rPr lang="es-ES" sz="1600" b="1" dirty="0" smtClean="0"/>
              <a:t>(</a:t>
            </a:r>
            <a:r>
              <a:rPr lang="es-ES" sz="1600" b="1" dirty="0"/>
              <a:t>2019) desarrollaron un robot explorador con sensores de gas y detección de grietas, logrando una detección eficaz de CO₂ y fallas estructurales. Por último, el artículo “</a:t>
            </a:r>
            <a:r>
              <a:rPr lang="es-ES" sz="1600" b="1" dirty="0" err="1"/>
              <a:t>Safe</a:t>
            </a:r>
            <a:r>
              <a:rPr lang="es-ES" sz="1600" b="1" dirty="0"/>
              <a:t> </a:t>
            </a:r>
            <a:r>
              <a:rPr lang="es-ES" sz="1600" b="1" dirty="0" err="1"/>
              <a:t>Mining</a:t>
            </a:r>
            <a:r>
              <a:rPr lang="es-ES" sz="1600" b="1" dirty="0"/>
              <a:t> </a:t>
            </a:r>
            <a:r>
              <a:rPr lang="es-ES" sz="1600" b="1" dirty="0" err="1"/>
              <a:t>System</a:t>
            </a:r>
            <a:r>
              <a:rPr lang="es-ES" sz="1600" b="1" dirty="0"/>
              <a:t>” plantea un sistema </a:t>
            </a:r>
            <a:r>
              <a:rPr lang="es-ES" sz="1600" b="1" dirty="0" err="1"/>
              <a:t>IoT</a:t>
            </a:r>
            <a:r>
              <a:rPr lang="es-ES" sz="1600" b="1" dirty="0"/>
              <a:t> de bajo costo que integra sensores ambientales y alertas para monitoreo en minas, destacando su aplicabilidad práctica.</a:t>
            </a:r>
            <a:endParaRPr lang="en-US" sz="1600" b="1" dirty="0"/>
          </a:p>
        </p:txBody>
      </p:sp>
      <p:sp>
        <p:nvSpPr>
          <p:cNvPr id="7" name="Google Shape;4865;p46">
            <a:extLst>
              <a:ext uri="{FF2B5EF4-FFF2-40B4-BE49-F238E27FC236}">
                <a16:creationId xmlns:a16="http://schemas.microsoft.com/office/drawing/2014/main" id="{B416F6F6-9EA8-D921-76A5-D9D29A492C7E}"/>
              </a:ext>
            </a:extLst>
          </p:cNvPr>
          <p:cNvSpPr txBox="1">
            <a:spLocks/>
          </p:cNvSpPr>
          <p:nvPr/>
        </p:nvSpPr>
        <p:spPr>
          <a:xfrm>
            <a:off x="568126" y="860307"/>
            <a:ext cx="2640000" cy="5589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114999"/>
              </a:lnSpc>
            </a:pPr>
            <a:r>
              <a:rPr lang="en" sz="1800" b="1" err="1"/>
              <a:t>Antecedentes</a:t>
            </a:r>
            <a:endParaRPr lang="en" sz="1800" b="1"/>
          </a:p>
        </p:txBody>
      </p:sp>
      <p:grpSp>
        <p:nvGrpSpPr>
          <p:cNvPr id="6" name="Google Shape;7474;p71"/>
          <p:cNvGrpSpPr/>
          <p:nvPr/>
        </p:nvGrpSpPr>
        <p:grpSpPr>
          <a:xfrm>
            <a:off x="888615" y="4173798"/>
            <a:ext cx="830894" cy="591536"/>
            <a:chOff x="7088023" y="1297048"/>
            <a:chExt cx="830894" cy="591536"/>
          </a:xfrm>
        </p:grpSpPr>
        <p:sp>
          <p:nvSpPr>
            <p:cNvPr id="8" name="Google Shape;7475;p71"/>
            <p:cNvSpPr/>
            <p:nvPr/>
          </p:nvSpPr>
          <p:spPr>
            <a:xfrm>
              <a:off x="7101379" y="1303020"/>
              <a:ext cx="802475" cy="547740"/>
            </a:xfrm>
            <a:custGeom>
              <a:avLst/>
              <a:gdLst/>
              <a:ahLst/>
              <a:cxnLst/>
              <a:rect l="l" t="t" r="r" b="b"/>
              <a:pathLst>
                <a:path w="2824" h="1926" extrusionOk="0">
                  <a:moveTo>
                    <a:pt x="915" y="88"/>
                  </a:moveTo>
                  <a:cubicBezTo>
                    <a:pt x="694" y="176"/>
                    <a:pt x="749" y="282"/>
                    <a:pt x="545" y="397"/>
                  </a:cubicBezTo>
                  <a:cubicBezTo>
                    <a:pt x="318" y="528"/>
                    <a:pt x="272" y="733"/>
                    <a:pt x="195" y="931"/>
                  </a:cubicBezTo>
                  <a:cubicBezTo>
                    <a:pt x="158" y="1017"/>
                    <a:pt x="54" y="1146"/>
                    <a:pt x="0" y="1246"/>
                  </a:cubicBezTo>
                  <a:lnTo>
                    <a:pt x="1187" y="1925"/>
                  </a:lnTo>
                  <a:cubicBezTo>
                    <a:pt x="1234" y="1923"/>
                    <a:pt x="1279" y="1921"/>
                    <a:pt x="1314" y="1915"/>
                  </a:cubicBezTo>
                  <a:lnTo>
                    <a:pt x="1680" y="1858"/>
                  </a:lnTo>
                  <a:cubicBezTo>
                    <a:pt x="1723" y="1817"/>
                    <a:pt x="1866" y="1772"/>
                    <a:pt x="1926" y="1729"/>
                  </a:cubicBezTo>
                  <a:cubicBezTo>
                    <a:pt x="2036" y="1649"/>
                    <a:pt x="2177" y="1647"/>
                    <a:pt x="2341" y="1592"/>
                  </a:cubicBezTo>
                  <a:cubicBezTo>
                    <a:pt x="2388" y="1575"/>
                    <a:pt x="2433" y="1502"/>
                    <a:pt x="2472" y="1543"/>
                  </a:cubicBezTo>
                  <a:cubicBezTo>
                    <a:pt x="2644" y="1473"/>
                    <a:pt x="2818" y="1383"/>
                    <a:pt x="2818" y="1340"/>
                  </a:cubicBezTo>
                  <a:cubicBezTo>
                    <a:pt x="2824" y="886"/>
                    <a:pt x="2478" y="569"/>
                    <a:pt x="2181" y="293"/>
                  </a:cubicBezTo>
                  <a:cubicBezTo>
                    <a:pt x="2016" y="139"/>
                    <a:pt x="1717" y="80"/>
                    <a:pt x="1498" y="31"/>
                  </a:cubicBezTo>
                  <a:cubicBezTo>
                    <a:pt x="1343" y="0"/>
                    <a:pt x="987" y="59"/>
                    <a:pt x="915" y="8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7476;p71"/>
            <p:cNvSpPr/>
            <p:nvPr/>
          </p:nvSpPr>
          <p:spPr>
            <a:xfrm>
              <a:off x="7101379" y="1317524"/>
              <a:ext cx="449545" cy="533236"/>
            </a:xfrm>
            <a:custGeom>
              <a:avLst/>
              <a:gdLst/>
              <a:ahLst/>
              <a:cxnLst/>
              <a:rect l="l" t="t" r="r" b="b"/>
              <a:pathLst>
                <a:path w="1582" h="1875" extrusionOk="0">
                  <a:moveTo>
                    <a:pt x="915" y="37"/>
                  </a:moveTo>
                  <a:cubicBezTo>
                    <a:pt x="694" y="125"/>
                    <a:pt x="749" y="231"/>
                    <a:pt x="545" y="346"/>
                  </a:cubicBezTo>
                  <a:cubicBezTo>
                    <a:pt x="318" y="477"/>
                    <a:pt x="272" y="682"/>
                    <a:pt x="195" y="880"/>
                  </a:cubicBezTo>
                  <a:cubicBezTo>
                    <a:pt x="158" y="966"/>
                    <a:pt x="54" y="1095"/>
                    <a:pt x="0" y="1195"/>
                  </a:cubicBezTo>
                  <a:lnTo>
                    <a:pt x="1187" y="1874"/>
                  </a:lnTo>
                  <a:cubicBezTo>
                    <a:pt x="1234" y="1872"/>
                    <a:pt x="1279" y="1870"/>
                    <a:pt x="1314" y="1864"/>
                  </a:cubicBezTo>
                  <a:lnTo>
                    <a:pt x="1566" y="1823"/>
                  </a:lnTo>
                  <a:cubicBezTo>
                    <a:pt x="1582" y="1786"/>
                    <a:pt x="1580" y="1737"/>
                    <a:pt x="1551" y="1680"/>
                  </a:cubicBezTo>
                  <a:cubicBezTo>
                    <a:pt x="1508" y="1594"/>
                    <a:pt x="1478" y="1269"/>
                    <a:pt x="1365" y="1277"/>
                  </a:cubicBezTo>
                  <a:cubicBezTo>
                    <a:pt x="1345" y="1271"/>
                    <a:pt x="1351" y="1179"/>
                    <a:pt x="1351" y="1162"/>
                  </a:cubicBezTo>
                  <a:cubicBezTo>
                    <a:pt x="1351" y="1040"/>
                    <a:pt x="1259" y="1195"/>
                    <a:pt x="1146" y="1220"/>
                  </a:cubicBezTo>
                  <a:cubicBezTo>
                    <a:pt x="1079" y="1236"/>
                    <a:pt x="962" y="1244"/>
                    <a:pt x="921" y="1197"/>
                  </a:cubicBezTo>
                  <a:cubicBezTo>
                    <a:pt x="731" y="999"/>
                    <a:pt x="1445" y="990"/>
                    <a:pt x="1353" y="849"/>
                  </a:cubicBezTo>
                  <a:cubicBezTo>
                    <a:pt x="1306" y="780"/>
                    <a:pt x="1173" y="821"/>
                    <a:pt x="1095" y="815"/>
                  </a:cubicBezTo>
                  <a:cubicBezTo>
                    <a:pt x="1095" y="784"/>
                    <a:pt x="1117" y="663"/>
                    <a:pt x="1054" y="665"/>
                  </a:cubicBezTo>
                  <a:cubicBezTo>
                    <a:pt x="987" y="671"/>
                    <a:pt x="813" y="780"/>
                    <a:pt x="856" y="688"/>
                  </a:cubicBezTo>
                  <a:cubicBezTo>
                    <a:pt x="872" y="655"/>
                    <a:pt x="925" y="612"/>
                    <a:pt x="913" y="583"/>
                  </a:cubicBezTo>
                  <a:cubicBezTo>
                    <a:pt x="892" y="540"/>
                    <a:pt x="759" y="606"/>
                    <a:pt x="759" y="522"/>
                  </a:cubicBezTo>
                  <a:cubicBezTo>
                    <a:pt x="790" y="493"/>
                    <a:pt x="917" y="397"/>
                    <a:pt x="856" y="369"/>
                  </a:cubicBezTo>
                  <a:cubicBezTo>
                    <a:pt x="800" y="344"/>
                    <a:pt x="770" y="330"/>
                    <a:pt x="788" y="268"/>
                  </a:cubicBezTo>
                  <a:cubicBezTo>
                    <a:pt x="819" y="164"/>
                    <a:pt x="884" y="37"/>
                    <a:pt x="1050" y="0"/>
                  </a:cubicBezTo>
                  <a:cubicBezTo>
                    <a:pt x="984" y="17"/>
                    <a:pt x="935" y="29"/>
                    <a:pt x="915" y="37"/>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7477;p71"/>
            <p:cNvSpPr/>
            <p:nvPr/>
          </p:nvSpPr>
          <p:spPr>
            <a:xfrm>
              <a:off x="7096832" y="1490150"/>
              <a:ext cx="382767" cy="360041"/>
            </a:xfrm>
            <a:custGeom>
              <a:avLst/>
              <a:gdLst/>
              <a:ahLst/>
              <a:cxnLst/>
              <a:rect l="l" t="t" r="r" b="b"/>
              <a:pathLst>
                <a:path w="1347" h="1266" extrusionOk="0">
                  <a:moveTo>
                    <a:pt x="315" y="1"/>
                  </a:moveTo>
                  <a:cubicBezTo>
                    <a:pt x="272" y="87"/>
                    <a:pt x="243" y="181"/>
                    <a:pt x="209" y="271"/>
                  </a:cubicBezTo>
                  <a:cubicBezTo>
                    <a:pt x="172" y="357"/>
                    <a:pt x="68" y="486"/>
                    <a:pt x="12" y="586"/>
                  </a:cubicBezTo>
                  <a:cubicBezTo>
                    <a:pt x="0" y="969"/>
                    <a:pt x="728" y="1265"/>
                    <a:pt x="1199" y="1265"/>
                  </a:cubicBezTo>
                  <a:cubicBezTo>
                    <a:pt x="1240" y="1263"/>
                    <a:pt x="1279" y="1261"/>
                    <a:pt x="1311" y="1257"/>
                  </a:cubicBezTo>
                  <a:cubicBezTo>
                    <a:pt x="1268" y="1226"/>
                    <a:pt x="1238" y="1200"/>
                    <a:pt x="1256" y="1181"/>
                  </a:cubicBezTo>
                  <a:cubicBezTo>
                    <a:pt x="1346" y="1098"/>
                    <a:pt x="765" y="1214"/>
                    <a:pt x="1025" y="960"/>
                  </a:cubicBezTo>
                  <a:cubicBezTo>
                    <a:pt x="1074" y="915"/>
                    <a:pt x="1209" y="711"/>
                    <a:pt x="1003" y="836"/>
                  </a:cubicBezTo>
                  <a:cubicBezTo>
                    <a:pt x="829" y="940"/>
                    <a:pt x="704" y="868"/>
                    <a:pt x="704" y="729"/>
                  </a:cubicBezTo>
                  <a:cubicBezTo>
                    <a:pt x="704" y="580"/>
                    <a:pt x="516" y="895"/>
                    <a:pt x="516" y="600"/>
                  </a:cubicBezTo>
                  <a:cubicBezTo>
                    <a:pt x="516" y="496"/>
                    <a:pt x="4" y="725"/>
                    <a:pt x="254" y="324"/>
                  </a:cubicBezTo>
                  <a:cubicBezTo>
                    <a:pt x="352" y="167"/>
                    <a:pt x="364" y="240"/>
                    <a:pt x="321" y="107"/>
                  </a:cubicBezTo>
                  <a:cubicBezTo>
                    <a:pt x="311" y="75"/>
                    <a:pt x="311" y="38"/>
                    <a:pt x="3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7478;p71"/>
            <p:cNvSpPr/>
            <p:nvPr/>
          </p:nvSpPr>
          <p:spPr>
            <a:xfrm>
              <a:off x="7503754" y="1559542"/>
              <a:ext cx="141513" cy="108354"/>
            </a:xfrm>
            <a:custGeom>
              <a:avLst/>
              <a:gdLst/>
              <a:ahLst/>
              <a:cxnLst/>
              <a:rect l="l" t="t" r="r" b="b"/>
              <a:pathLst>
                <a:path w="498" h="381" extrusionOk="0">
                  <a:moveTo>
                    <a:pt x="260" y="0"/>
                  </a:moveTo>
                  <a:cubicBezTo>
                    <a:pt x="215" y="56"/>
                    <a:pt x="178" y="86"/>
                    <a:pt x="135" y="125"/>
                  </a:cubicBezTo>
                  <a:cubicBezTo>
                    <a:pt x="98" y="164"/>
                    <a:pt x="47" y="180"/>
                    <a:pt x="27" y="215"/>
                  </a:cubicBezTo>
                  <a:cubicBezTo>
                    <a:pt x="0" y="258"/>
                    <a:pt x="123" y="381"/>
                    <a:pt x="162" y="381"/>
                  </a:cubicBezTo>
                  <a:cubicBezTo>
                    <a:pt x="260" y="381"/>
                    <a:pt x="287" y="330"/>
                    <a:pt x="358" y="307"/>
                  </a:cubicBezTo>
                  <a:cubicBezTo>
                    <a:pt x="387" y="297"/>
                    <a:pt x="469" y="254"/>
                    <a:pt x="481" y="234"/>
                  </a:cubicBezTo>
                  <a:cubicBezTo>
                    <a:pt x="497" y="209"/>
                    <a:pt x="479" y="180"/>
                    <a:pt x="456" y="166"/>
                  </a:cubicBezTo>
                  <a:cubicBezTo>
                    <a:pt x="436" y="154"/>
                    <a:pt x="428" y="144"/>
                    <a:pt x="407" y="125"/>
                  </a:cubicBezTo>
                  <a:cubicBezTo>
                    <a:pt x="375" y="94"/>
                    <a:pt x="375" y="80"/>
                    <a:pt x="358" y="52"/>
                  </a:cubicBezTo>
                  <a:cubicBezTo>
                    <a:pt x="334" y="13"/>
                    <a:pt x="311" y="19"/>
                    <a:pt x="260" y="0"/>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7479;p71"/>
            <p:cNvSpPr/>
            <p:nvPr/>
          </p:nvSpPr>
          <p:spPr>
            <a:xfrm>
              <a:off x="7438681" y="1507214"/>
              <a:ext cx="47171" cy="21614"/>
            </a:xfrm>
            <a:custGeom>
              <a:avLst/>
              <a:gdLst/>
              <a:ahLst/>
              <a:cxnLst/>
              <a:rect l="l" t="t" r="r" b="b"/>
              <a:pathLst>
                <a:path w="166" h="76" extrusionOk="0">
                  <a:moveTo>
                    <a:pt x="61" y="15"/>
                  </a:moveTo>
                  <a:cubicBezTo>
                    <a:pt x="43" y="23"/>
                    <a:pt x="41" y="27"/>
                    <a:pt x="31" y="35"/>
                  </a:cubicBezTo>
                  <a:cubicBezTo>
                    <a:pt x="0" y="60"/>
                    <a:pt x="33" y="49"/>
                    <a:pt x="59" y="66"/>
                  </a:cubicBezTo>
                  <a:cubicBezTo>
                    <a:pt x="70" y="70"/>
                    <a:pt x="76" y="72"/>
                    <a:pt x="90" y="72"/>
                  </a:cubicBezTo>
                  <a:cubicBezTo>
                    <a:pt x="102" y="72"/>
                    <a:pt x="106" y="76"/>
                    <a:pt x="113" y="70"/>
                  </a:cubicBezTo>
                  <a:cubicBezTo>
                    <a:pt x="115" y="68"/>
                    <a:pt x="121" y="68"/>
                    <a:pt x="123" y="68"/>
                  </a:cubicBezTo>
                  <a:cubicBezTo>
                    <a:pt x="125" y="64"/>
                    <a:pt x="125" y="60"/>
                    <a:pt x="127" y="58"/>
                  </a:cubicBezTo>
                  <a:cubicBezTo>
                    <a:pt x="137" y="47"/>
                    <a:pt x="143" y="39"/>
                    <a:pt x="149" y="27"/>
                  </a:cubicBezTo>
                  <a:cubicBezTo>
                    <a:pt x="153" y="23"/>
                    <a:pt x="166" y="8"/>
                    <a:pt x="160" y="6"/>
                  </a:cubicBezTo>
                  <a:cubicBezTo>
                    <a:pt x="153" y="0"/>
                    <a:pt x="115" y="2"/>
                    <a:pt x="104" y="2"/>
                  </a:cubicBezTo>
                  <a:cubicBezTo>
                    <a:pt x="94" y="2"/>
                    <a:pt x="86" y="2"/>
                    <a:pt x="82" y="6"/>
                  </a:cubicBezTo>
                  <a:cubicBezTo>
                    <a:pt x="70" y="8"/>
                    <a:pt x="57" y="15"/>
                    <a:pt x="61" y="15"/>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7480;p71"/>
            <p:cNvSpPr/>
            <p:nvPr/>
          </p:nvSpPr>
          <p:spPr>
            <a:xfrm>
              <a:off x="7352011" y="1430997"/>
              <a:ext cx="66494" cy="32705"/>
            </a:xfrm>
            <a:custGeom>
              <a:avLst/>
              <a:gdLst/>
              <a:ahLst/>
              <a:cxnLst/>
              <a:rect l="l" t="t" r="r" b="b"/>
              <a:pathLst>
                <a:path w="234" h="115" extrusionOk="0">
                  <a:moveTo>
                    <a:pt x="53" y="0"/>
                  </a:moveTo>
                  <a:cubicBezTo>
                    <a:pt x="41" y="12"/>
                    <a:pt x="0" y="39"/>
                    <a:pt x="19" y="51"/>
                  </a:cubicBezTo>
                  <a:lnTo>
                    <a:pt x="60" y="80"/>
                  </a:lnTo>
                  <a:cubicBezTo>
                    <a:pt x="78" y="92"/>
                    <a:pt x="92" y="115"/>
                    <a:pt x="125" y="115"/>
                  </a:cubicBezTo>
                  <a:cubicBezTo>
                    <a:pt x="152" y="115"/>
                    <a:pt x="190" y="92"/>
                    <a:pt x="201" y="82"/>
                  </a:cubicBezTo>
                  <a:cubicBezTo>
                    <a:pt x="233" y="53"/>
                    <a:pt x="184" y="41"/>
                    <a:pt x="156" y="29"/>
                  </a:cubicBezTo>
                  <a:cubicBezTo>
                    <a:pt x="121" y="10"/>
                    <a:pt x="105" y="0"/>
                    <a:pt x="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7481;p71"/>
            <p:cNvSpPr/>
            <p:nvPr/>
          </p:nvSpPr>
          <p:spPr>
            <a:xfrm>
              <a:off x="7344907" y="1397723"/>
              <a:ext cx="24722" cy="27017"/>
            </a:xfrm>
            <a:custGeom>
              <a:avLst/>
              <a:gdLst/>
              <a:ahLst/>
              <a:cxnLst/>
              <a:rect l="l" t="t" r="r" b="b"/>
              <a:pathLst>
                <a:path w="87" h="95" extrusionOk="0">
                  <a:moveTo>
                    <a:pt x="76" y="3"/>
                  </a:moveTo>
                  <a:cubicBezTo>
                    <a:pt x="74" y="3"/>
                    <a:pt x="46" y="3"/>
                    <a:pt x="42" y="5"/>
                  </a:cubicBezTo>
                  <a:cubicBezTo>
                    <a:pt x="33" y="7"/>
                    <a:pt x="33" y="11"/>
                    <a:pt x="27" y="13"/>
                  </a:cubicBezTo>
                  <a:cubicBezTo>
                    <a:pt x="17" y="15"/>
                    <a:pt x="13" y="17"/>
                    <a:pt x="11" y="25"/>
                  </a:cubicBezTo>
                  <a:cubicBezTo>
                    <a:pt x="7" y="31"/>
                    <a:pt x="1" y="33"/>
                    <a:pt x="3" y="42"/>
                  </a:cubicBezTo>
                  <a:lnTo>
                    <a:pt x="5" y="62"/>
                  </a:lnTo>
                  <a:cubicBezTo>
                    <a:pt x="5" y="74"/>
                    <a:pt x="33" y="74"/>
                    <a:pt x="46" y="78"/>
                  </a:cubicBezTo>
                  <a:cubicBezTo>
                    <a:pt x="54" y="82"/>
                    <a:pt x="74" y="95"/>
                    <a:pt x="82" y="84"/>
                  </a:cubicBezTo>
                  <a:cubicBezTo>
                    <a:pt x="87" y="70"/>
                    <a:pt x="78" y="1"/>
                    <a:pt x="76" y="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7482;p71"/>
            <p:cNvSpPr/>
            <p:nvPr/>
          </p:nvSpPr>
          <p:spPr>
            <a:xfrm>
              <a:off x="7197142" y="1599642"/>
              <a:ext cx="93489" cy="39815"/>
            </a:xfrm>
            <a:custGeom>
              <a:avLst/>
              <a:gdLst/>
              <a:ahLst/>
              <a:cxnLst/>
              <a:rect l="l" t="t" r="r" b="b"/>
              <a:pathLst>
                <a:path w="329" h="140" extrusionOk="0">
                  <a:moveTo>
                    <a:pt x="5" y="11"/>
                  </a:moveTo>
                  <a:cubicBezTo>
                    <a:pt x="5" y="13"/>
                    <a:pt x="1" y="62"/>
                    <a:pt x="5" y="70"/>
                  </a:cubicBezTo>
                  <a:cubicBezTo>
                    <a:pt x="13" y="82"/>
                    <a:pt x="23" y="82"/>
                    <a:pt x="30" y="93"/>
                  </a:cubicBezTo>
                  <a:cubicBezTo>
                    <a:pt x="36" y="111"/>
                    <a:pt x="42" y="121"/>
                    <a:pt x="73" y="123"/>
                  </a:cubicBezTo>
                  <a:cubicBezTo>
                    <a:pt x="93" y="125"/>
                    <a:pt x="101" y="140"/>
                    <a:pt x="126" y="140"/>
                  </a:cubicBezTo>
                  <a:lnTo>
                    <a:pt x="204" y="140"/>
                  </a:lnTo>
                  <a:cubicBezTo>
                    <a:pt x="251" y="140"/>
                    <a:pt x="251" y="95"/>
                    <a:pt x="269" y="72"/>
                  </a:cubicBezTo>
                  <a:cubicBezTo>
                    <a:pt x="279" y="60"/>
                    <a:pt x="328" y="25"/>
                    <a:pt x="291" y="13"/>
                  </a:cubicBezTo>
                  <a:cubicBezTo>
                    <a:pt x="265" y="1"/>
                    <a:pt x="3" y="9"/>
                    <a:pt x="5" y="1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7483;p71"/>
            <p:cNvSpPr/>
            <p:nvPr/>
          </p:nvSpPr>
          <p:spPr>
            <a:xfrm>
              <a:off x="7338087" y="1686381"/>
              <a:ext cx="47739" cy="46072"/>
            </a:xfrm>
            <a:custGeom>
              <a:avLst/>
              <a:gdLst/>
              <a:ahLst/>
              <a:cxnLst/>
              <a:rect l="l" t="t" r="r" b="b"/>
              <a:pathLst>
                <a:path w="168" h="162" extrusionOk="0">
                  <a:moveTo>
                    <a:pt x="168" y="35"/>
                  </a:moveTo>
                  <a:cubicBezTo>
                    <a:pt x="149" y="25"/>
                    <a:pt x="109" y="0"/>
                    <a:pt x="92" y="13"/>
                  </a:cubicBezTo>
                  <a:lnTo>
                    <a:pt x="55" y="41"/>
                  </a:lnTo>
                  <a:cubicBezTo>
                    <a:pt x="37" y="54"/>
                    <a:pt x="0" y="64"/>
                    <a:pt x="4" y="86"/>
                  </a:cubicBezTo>
                  <a:cubicBezTo>
                    <a:pt x="4" y="105"/>
                    <a:pt x="39" y="131"/>
                    <a:pt x="51" y="137"/>
                  </a:cubicBezTo>
                  <a:cubicBezTo>
                    <a:pt x="92" y="162"/>
                    <a:pt x="113" y="127"/>
                    <a:pt x="131" y="107"/>
                  </a:cubicBezTo>
                  <a:cubicBezTo>
                    <a:pt x="149" y="82"/>
                    <a:pt x="168" y="72"/>
                    <a:pt x="168" y="3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7484;p71"/>
            <p:cNvSpPr/>
            <p:nvPr/>
          </p:nvSpPr>
          <p:spPr>
            <a:xfrm>
              <a:off x="7303703" y="1600210"/>
              <a:ext cx="24722" cy="40953"/>
            </a:xfrm>
            <a:custGeom>
              <a:avLst/>
              <a:gdLst/>
              <a:ahLst/>
              <a:cxnLst/>
              <a:rect l="l" t="t" r="r" b="b"/>
              <a:pathLst>
                <a:path w="87" h="144" extrusionOk="0">
                  <a:moveTo>
                    <a:pt x="86" y="7"/>
                  </a:moveTo>
                  <a:cubicBezTo>
                    <a:pt x="82" y="7"/>
                    <a:pt x="56" y="1"/>
                    <a:pt x="49" y="3"/>
                  </a:cubicBezTo>
                  <a:cubicBezTo>
                    <a:pt x="43" y="7"/>
                    <a:pt x="43" y="11"/>
                    <a:pt x="35" y="13"/>
                  </a:cubicBezTo>
                  <a:cubicBezTo>
                    <a:pt x="25" y="17"/>
                    <a:pt x="17" y="19"/>
                    <a:pt x="17" y="31"/>
                  </a:cubicBezTo>
                  <a:cubicBezTo>
                    <a:pt x="15" y="41"/>
                    <a:pt x="7" y="44"/>
                    <a:pt x="7" y="54"/>
                  </a:cubicBezTo>
                  <a:lnTo>
                    <a:pt x="4" y="89"/>
                  </a:lnTo>
                  <a:cubicBezTo>
                    <a:pt x="0" y="109"/>
                    <a:pt x="29" y="111"/>
                    <a:pt x="43" y="119"/>
                  </a:cubicBezTo>
                  <a:cubicBezTo>
                    <a:pt x="49" y="123"/>
                    <a:pt x="68" y="144"/>
                    <a:pt x="78" y="132"/>
                  </a:cubicBezTo>
                  <a:cubicBezTo>
                    <a:pt x="86" y="119"/>
                    <a:pt x="86" y="7"/>
                    <a:pt x="86" y="7"/>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7485;p71"/>
            <p:cNvSpPr/>
            <p:nvPr/>
          </p:nvSpPr>
          <p:spPr>
            <a:xfrm>
              <a:off x="7825711" y="1518305"/>
              <a:ext cx="93205" cy="90437"/>
            </a:xfrm>
            <a:custGeom>
              <a:avLst/>
              <a:gdLst/>
              <a:ahLst/>
              <a:cxnLst/>
              <a:rect l="l" t="t" r="r" b="b"/>
              <a:pathLst>
                <a:path w="328" h="318" extrusionOk="0">
                  <a:moveTo>
                    <a:pt x="328" y="133"/>
                  </a:moveTo>
                  <a:lnTo>
                    <a:pt x="177" y="0"/>
                  </a:lnTo>
                  <a:lnTo>
                    <a:pt x="1" y="88"/>
                  </a:lnTo>
                  <a:lnTo>
                    <a:pt x="84" y="317"/>
                  </a:lnTo>
                  <a:lnTo>
                    <a:pt x="320" y="299"/>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7486;p71"/>
            <p:cNvSpPr/>
            <p:nvPr/>
          </p:nvSpPr>
          <p:spPr>
            <a:xfrm>
              <a:off x="7794453" y="1662492"/>
              <a:ext cx="105993" cy="84749"/>
            </a:xfrm>
            <a:custGeom>
              <a:avLst/>
              <a:gdLst/>
              <a:ahLst/>
              <a:cxnLst/>
              <a:rect l="l" t="t" r="r" b="b"/>
              <a:pathLst>
                <a:path w="373" h="298" extrusionOk="0">
                  <a:moveTo>
                    <a:pt x="372" y="154"/>
                  </a:moveTo>
                  <a:lnTo>
                    <a:pt x="225" y="0"/>
                  </a:lnTo>
                  <a:lnTo>
                    <a:pt x="0" y="41"/>
                  </a:lnTo>
                  <a:lnTo>
                    <a:pt x="49" y="262"/>
                  </a:lnTo>
                  <a:lnTo>
                    <a:pt x="327" y="29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7487;p71"/>
            <p:cNvSpPr/>
            <p:nvPr/>
          </p:nvSpPr>
          <p:spPr>
            <a:xfrm>
              <a:off x="7731085" y="1480481"/>
              <a:ext cx="118212" cy="90437"/>
            </a:xfrm>
            <a:custGeom>
              <a:avLst/>
              <a:gdLst/>
              <a:ahLst/>
              <a:cxnLst/>
              <a:rect l="l" t="t" r="r" b="b"/>
              <a:pathLst>
                <a:path w="416" h="318" extrusionOk="0">
                  <a:moveTo>
                    <a:pt x="45" y="41"/>
                  </a:moveTo>
                  <a:lnTo>
                    <a:pt x="252" y="0"/>
                  </a:lnTo>
                  <a:lnTo>
                    <a:pt x="415" y="160"/>
                  </a:lnTo>
                  <a:lnTo>
                    <a:pt x="252" y="317"/>
                  </a:lnTo>
                  <a:lnTo>
                    <a:pt x="0" y="18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7488;p71"/>
            <p:cNvSpPr/>
            <p:nvPr/>
          </p:nvSpPr>
          <p:spPr>
            <a:xfrm>
              <a:off x="7681072" y="1661355"/>
              <a:ext cx="107129" cy="133949"/>
            </a:xfrm>
            <a:custGeom>
              <a:avLst/>
              <a:gdLst/>
              <a:ahLst/>
              <a:cxnLst/>
              <a:rect l="l" t="t" r="r" b="b"/>
              <a:pathLst>
                <a:path w="377" h="471" extrusionOk="0">
                  <a:moveTo>
                    <a:pt x="192" y="0"/>
                  </a:moveTo>
                  <a:lnTo>
                    <a:pt x="0" y="185"/>
                  </a:lnTo>
                  <a:lnTo>
                    <a:pt x="47" y="471"/>
                  </a:lnTo>
                  <a:lnTo>
                    <a:pt x="330" y="414"/>
                  </a:lnTo>
                  <a:lnTo>
                    <a:pt x="377" y="6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7489;p71"/>
            <p:cNvSpPr/>
            <p:nvPr/>
          </p:nvSpPr>
          <p:spPr>
            <a:xfrm>
              <a:off x="7750124" y="1662492"/>
              <a:ext cx="102583" cy="86455"/>
            </a:xfrm>
            <a:custGeom>
              <a:avLst/>
              <a:gdLst/>
              <a:ahLst/>
              <a:cxnLst/>
              <a:rect l="l" t="t" r="r" b="b"/>
              <a:pathLst>
                <a:path w="361" h="304" extrusionOk="0">
                  <a:moveTo>
                    <a:pt x="213" y="303"/>
                  </a:moveTo>
                  <a:lnTo>
                    <a:pt x="9" y="213"/>
                  </a:lnTo>
                  <a:lnTo>
                    <a:pt x="1" y="13"/>
                  </a:lnTo>
                  <a:lnTo>
                    <a:pt x="258" y="0"/>
                  </a:lnTo>
                  <a:lnTo>
                    <a:pt x="361" y="23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7490;p71"/>
            <p:cNvSpPr/>
            <p:nvPr/>
          </p:nvSpPr>
          <p:spPr>
            <a:xfrm>
              <a:off x="7497218" y="1795019"/>
              <a:ext cx="96899" cy="93565"/>
            </a:xfrm>
            <a:custGeom>
              <a:avLst/>
              <a:gdLst/>
              <a:ahLst/>
              <a:cxnLst/>
              <a:rect l="l" t="t" r="r" b="b"/>
              <a:pathLst>
                <a:path w="341" h="329" extrusionOk="0">
                  <a:moveTo>
                    <a:pt x="142" y="1"/>
                  </a:moveTo>
                  <a:lnTo>
                    <a:pt x="334" y="99"/>
                  </a:lnTo>
                  <a:lnTo>
                    <a:pt x="340" y="316"/>
                  </a:lnTo>
                  <a:lnTo>
                    <a:pt x="99" y="328"/>
                  </a:lnTo>
                  <a:lnTo>
                    <a:pt x="1" y="8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7491;p71"/>
            <p:cNvSpPr/>
            <p:nvPr/>
          </p:nvSpPr>
          <p:spPr>
            <a:xfrm>
              <a:off x="7414811" y="1776534"/>
              <a:ext cx="116507" cy="104372"/>
            </a:xfrm>
            <a:custGeom>
              <a:avLst/>
              <a:gdLst/>
              <a:ahLst/>
              <a:cxnLst/>
              <a:rect l="l" t="t" r="r" b="b"/>
              <a:pathLst>
                <a:path w="410" h="367" extrusionOk="0">
                  <a:moveTo>
                    <a:pt x="25" y="91"/>
                  </a:moveTo>
                  <a:lnTo>
                    <a:pt x="240" y="0"/>
                  </a:lnTo>
                  <a:lnTo>
                    <a:pt x="409" y="170"/>
                  </a:lnTo>
                  <a:lnTo>
                    <a:pt x="266" y="367"/>
                  </a:lnTo>
                  <a:lnTo>
                    <a:pt x="0" y="215"/>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7492;p71"/>
            <p:cNvSpPr/>
            <p:nvPr/>
          </p:nvSpPr>
          <p:spPr>
            <a:xfrm>
              <a:off x="7361104" y="1732168"/>
              <a:ext cx="97468" cy="92428"/>
            </a:xfrm>
            <a:custGeom>
              <a:avLst/>
              <a:gdLst/>
              <a:ahLst/>
              <a:cxnLst/>
              <a:rect l="l" t="t" r="r" b="b"/>
              <a:pathLst>
                <a:path w="343" h="325" extrusionOk="0">
                  <a:moveTo>
                    <a:pt x="142" y="1"/>
                  </a:moveTo>
                  <a:lnTo>
                    <a:pt x="334" y="97"/>
                  </a:lnTo>
                  <a:lnTo>
                    <a:pt x="343" y="314"/>
                  </a:lnTo>
                  <a:lnTo>
                    <a:pt x="111" y="324"/>
                  </a:lnTo>
                  <a:lnTo>
                    <a:pt x="93" y="318"/>
                  </a:lnTo>
                  <a:lnTo>
                    <a:pt x="1" y="79"/>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7493;p71"/>
            <p:cNvSpPr/>
            <p:nvPr/>
          </p:nvSpPr>
          <p:spPr>
            <a:xfrm>
              <a:off x="7322742" y="1759755"/>
              <a:ext cx="87522" cy="68823"/>
            </a:xfrm>
            <a:custGeom>
              <a:avLst/>
              <a:gdLst/>
              <a:ahLst/>
              <a:cxnLst/>
              <a:rect l="l" t="t" r="r" b="b"/>
              <a:pathLst>
                <a:path w="308" h="242" extrusionOk="0">
                  <a:moveTo>
                    <a:pt x="1" y="90"/>
                  </a:moveTo>
                  <a:lnTo>
                    <a:pt x="85" y="0"/>
                  </a:lnTo>
                  <a:lnTo>
                    <a:pt x="308" y="39"/>
                  </a:lnTo>
                  <a:lnTo>
                    <a:pt x="267" y="242"/>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7494;p71"/>
            <p:cNvSpPr/>
            <p:nvPr/>
          </p:nvSpPr>
          <p:spPr>
            <a:xfrm>
              <a:off x="7431008" y="1799854"/>
              <a:ext cx="57685" cy="47494"/>
            </a:xfrm>
            <a:custGeom>
              <a:avLst/>
              <a:gdLst/>
              <a:ahLst/>
              <a:cxnLst/>
              <a:rect l="l" t="t" r="r" b="b"/>
              <a:pathLst>
                <a:path w="203" h="167" extrusionOk="0">
                  <a:moveTo>
                    <a:pt x="84" y="166"/>
                  </a:moveTo>
                  <a:lnTo>
                    <a:pt x="199" y="117"/>
                  </a:lnTo>
                  <a:lnTo>
                    <a:pt x="203" y="9"/>
                  </a:lnTo>
                  <a:lnTo>
                    <a:pt x="60" y="0"/>
                  </a:lnTo>
                  <a:lnTo>
                    <a:pt x="0" y="12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7495;p71"/>
            <p:cNvSpPr/>
            <p:nvPr/>
          </p:nvSpPr>
          <p:spPr>
            <a:xfrm>
              <a:off x="7242040" y="1442657"/>
              <a:ext cx="86385" cy="86740"/>
            </a:xfrm>
            <a:custGeom>
              <a:avLst/>
              <a:gdLst/>
              <a:ahLst/>
              <a:cxnLst/>
              <a:rect l="l" t="t" r="r" b="b"/>
              <a:pathLst>
                <a:path w="304" h="305" extrusionOk="0">
                  <a:moveTo>
                    <a:pt x="303" y="145"/>
                  </a:moveTo>
                  <a:lnTo>
                    <a:pt x="178" y="305"/>
                  </a:lnTo>
                  <a:lnTo>
                    <a:pt x="1" y="266"/>
                  </a:lnTo>
                  <a:lnTo>
                    <a:pt x="50" y="37"/>
                  </a:lnTo>
                  <a:lnTo>
                    <a:pt x="275" y="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7496;p71"/>
            <p:cNvSpPr/>
            <p:nvPr/>
          </p:nvSpPr>
          <p:spPr>
            <a:xfrm>
              <a:off x="7269319" y="1451757"/>
              <a:ext cx="96331" cy="86455"/>
            </a:xfrm>
            <a:custGeom>
              <a:avLst/>
              <a:gdLst/>
              <a:ahLst/>
              <a:cxnLst/>
              <a:rect l="l" t="t" r="r" b="b"/>
              <a:pathLst>
                <a:path w="339" h="304" extrusionOk="0">
                  <a:moveTo>
                    <a:pt x="338" y="152"/>
                  </a:moveTo>
                  <a:lnTo>
                    <a:pt x="201" y="304"/>
                  </a:lnTo>
                  <a:lnTo>
                    <a:pt x="1" y="257"/>
                  </a:lnTo>
                  <a:lnTo>
                    <a:pt x="46" y="30"/>
                  </a:lnTo>
                  <a:lnTo>
                    <a:pt x="3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7497;p71"/>
            <p:cNvSpPr/>
            <p:nvPr/>
          </p:nvSpPr>
          <p:spPr>
            <a:xfrm>
              <a:off x="7269888" y="1427868"/>
              <a:ext cx="78145" cy="95840"/>
            </a:xfrm>
            <a:custGeom>
              <a:avLst/>
              <a:gdLst/>
              <a:ahLst/>
              <a:cxnLst/>
              <a:rect l="l" t="t" r="r" b="b"/>
              <a:pathLst>
                <a:path w="275" h="337" extrusionOk="0">
                  <a:moveTo>
                    <a:pt x="70" y="308"/>
                  </a:moveTo>
                  <a:lnTo>
                    <a:pt x="1" y="142"/>
                  </a:lnTo>
                  <a:lnTo>
                    <a:pt x="111" y="1"/>
                  </a:lnTo>
                  <a:lnTo>
                    <a:pt x="275" y="126"/>
                  </a:lnTo>
                  <a:lnTo>
                    <a:pt x="203" y="33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7498;p71"/>
            <p:cNvSpPr/>
            <p:nvPr/>
          </p:nvSpPr>
          <p:spPr>
            <a:xfrm>
              <a:off x="7315636" y="1371845"/>
              <a:ext cx="92637" cy="78777"/>
            </a:xfrm>
            <a:custGeom>
              <a:avLst/>
              <a:gdLst/>
              <a:ahLst/>
              <a:cxnLst/>
              <a:rect l="l" t="t" r="r" b="b"/>
              <a:pathLst>
                <a:path w="326" h="277" extrusionOk="0">
                  <a:moveTo>
                    <a:pt x="1" y="111"/>
                  </a:moveTo>
                  <a:lnTo>
                    <a:pt x="154" y="0"/>
                  </a:lnTo>
                  <a:lnTo>
                    <a:pt x="326" y="78"/>
                  </a:lnTo>
                  <a:lnTo>
                    <a:pt x="234" y="276"/>
                  </a:lnTo>
                  <a:lnTo>
                    <a:pt x="3" y="250"/>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7499;p71"/>
            <p:cNvSpPr/>
            <p:nvPr/>
          </p:nvSpPr>
          <p:spPr>
            <a:xfrm>
              <a:off x="7486136" y="1429859"/>
              <a:ext cx="53707" cy="87308"/>
            </a:xfrm>
            <a:custGeom>
              <a:avLst/>
              <a:gdLst/>
              <a:ahLst/>
              <a:cxnLst/>
              <a:rect l="l" t="t" r="r" b="b"/>
              <a:pathLst>
                <a:path w="189" h="307" extrusionOk="0">
                  <a:moveTo>
                    <a:pt x="93" y="307"/>
                  </a:moveTo>
                  <a:lnTo>
                    <a:pt x="1" y="211"/>
                  </a:lnTo>
                  <a:lnTo>
                    <a:pt x="31" y="6"/>
                  </a:lnTo>
                  <a:lnTo>
                    <a:pt x="175" y="0"/>
                  </a:lnTo>
                  <a:lnTo>
                    <a:pt x="189" y="235"/>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7500;p71"/>
            <p:cNvSpPr/>
            <p:nvPr/>
          </p:nvSpPr>
          <p:spPr>
            <a:xfrm>
              <a:off x="7347748" y="1438960"/>
              <a:ext cx="88090" cy="81905"/>
            </a:xfrm>
            <a:custGeom>
              <a:avLst/>
              <a:gdLst/>
              <a:ahLst/>
              <a:cxnLst/>
              <a:rect l="l" t="t" r="r" b="b"/>
              <a:pathLst>
                <a:path w="310" h="288" extrusionOk="0">
                  <a:moveTo>
                    <a:pt x="148" y="287"/>
                  </a:moveTo>
                  <a:lnTo>
                    <a:pt x="310" y="181"/>
                  </a:lnTo>
                  <a:lnTo>
                    <a:pt x="271" y="1"/>
                  </a:lnTo>
                  <a:lnTo>
                    <a:pt x="42" y="19"/>
                  </a:lnTo>
                  <a:lnTo>
                    <a:pt x="1" y="238"/>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7501;p71"/>
            <p:cNvSpPr/>
            <p:nvPr/>
          </p:nvSpPr>
          <p:spPr>
            <a:xfrm>
              <a:off x="7492103" y="1297048"/>
              <a:ext cx="92637" cy="89868"/>
            </a:xfrm>
            <a:custGeom>
              <a:avLst/>
              <a:gdLst/>
              <a:ahLst/>
              <a:cxnLst/>
              <a:rect l="l" t="t" r="r" b="b"/>
              <a:pathLst>
                <a:path w="326" h="316" extrusionOk="0">
                  <a:moveTo>
                    <a:pt x="326" y="197"/>
                  </a:moveTo>
                  <a:lnTo>
                    <a:pt x="227" y="21"/>
                  </a:lnTo>
                  <a:lnTo>
                    <a:pt x="15" y="1"/>
                  </a:lnTo>
                  <a:lnTo>
                    <a:pt x="0" y="218"/>
                  </a:lnTo>
                  <a:lnTo>
                    <a:pt x="250" y="316"/>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7502;p71"/>
            <p:cNvSpPr/>
            <p:nvPr/>
          </p:nvSpPr>
          <p:spPr>
            <a:xfrm>
              <a:off x="7585025" y="1334872"/>
              <a:ext cx="101446" cy="95271"/>
            </a:xfrm>
            <a:custGeom>
              <a:avLst/>
              <a:gdLst/>
              <a:ahLst/>
              <a:cxnLst/>
              <a:rect l="l" t="t" r="r" b="b"/>
              <a:pathLst>
                <a:path w="357" h="335" extrusionOk="0">
                  <a:moveTo>
                    <a:pt x="357" y="195"/>
                  </a:moveTo>
                  <a:lnTo>
                    <a:pt x="258" y="21"/>
                  </a:lnTo>
                  <a:lnTo>
                    <a:pt x="46" y="1"/>
                  </a:lnTo>
                  <a:lnTo>
                    <a:pt x="1" y="334"/>
                  </a:lnTo>
                  <a:lnTo>
                    <a:pt x="281" y="31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7503;p71"/>
            <p:cNvSpPr/>
            <p:nvPr/>
          </p:nvSpPr>
          <p:spPr>
            <a:xfrm>
              <a:off x="7127522" y="1473940"/>
              <a:ext cx="85817" cy="110344"/>
            </a:xfrm>
            <a:custGeom>
              <a:avLst/>
              <a:gdLst/>
              <a:ahLst/>
              <a:cxnLst/>
              <a:rect l="l" t="t" r="r" b="b"/>
              <a:pathLst>
                <a:path w="302" h="388" extrusionOk="0">
                  <a:moveTo>
                    <a:pt x="301" y="76"/>
                  </a:moveTo>
                  <a:lnTo>
                    <a:pt x="291" y="277"/>
                  </a:lnTo>
                  <a:lnTo>
                    <a:pt x="105" y="387"/>
                  </a:lnTo>
                  <a:lnTo>
                    <a:pt x="0" y="197"/>
                  </a:lnTo>
                  <a:lnTo>
                    <a:pt x="180" y="1"/>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7504;p71"/>
            <p:cNvSpPr/>
            <p:nvPr/>
          </p:nvSpPr>
          <p:spPr>
            <a:xfrm>
              <a:off x="7278128" y="1324918"/>
              <a:ext cx="92069" cy="78208"/>
            </a:xfrm>
            <a:custGeom>
              <a:avLst/>
              <a:gdLst/>
              <a:ahLst/>
              <a:cxnLst/>
              <a:rect l="l" t="t" r="r" b="b"/>
              <a:pathLst>
                <a:path w="324" h="275" extrusionOk="0">
                  <a:moveTo>
                    <a:pt x="0" y="107"/>
                  </a:moveTo>
                  <a:lnTo>
                    <a:pt x="154" y="1"/>
                  </a:lnTo>
                  <a:lnTo>
                    <a:pt x="324" y="79"/>
                  </a:lnTo>
                  <a:lnTo>
                    <a:pt x="232" y="275"/>
                  </a:lnTo>
                  <a:lnTo>
                    <a:pt x="2" y="25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7505;p71"/>
            <p:cNvSpPr/>
            <p:nvPr/>
          </p:nvSpPr>
          <p:spPr>
            <a:xfrm>
              <a:off x="7251417" y="1457161"/>
              <a:ext cx="68767" cy="52613"/>
            </a:xfrm>
            <a:custGeom>
              <a:avLst/>
              <a:gdLst/>
              <a:ahLst/>
              <a:cxnLst/>
              <a:rect l="l" t="t" r="r" b="b"/>
              <a:pathLst>
                <a:path w="242" h="185" extrusionOk="0">
                  <a:moveTo>
                    <a:pt x="242" y="115"/>
                  </a:moveTo>
                  <a:lnTo>
                    <a:pt x="129" y="184"/>
                  </a:lnTo>
                  <a:lnTo>
                    <a:pt x="0" y="125"/>
                  </a:lnTo>
                  <a:lnTo>
                    <a:pt x="66" y="0"/>
                  </a:lnTo>
                  <a:lnTo>
                    <a:pt x="238" y="2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7506;p71"/>
            <p:cNvSpPr/>
            <p:nvPr/>
          </p:nvSpPr>
          <p:spPr>
            <a:xfrm>
              <a:off x="7088023" y="1621255"/>
              <a:ext cx="54275" cy="88730"/>
            </a:xfrm>
            <a:custGeom>
              <a:avLst/>
              <a:gdLst/>
              <a:ahLst/>
              <a:cxnLst/>
              <a:rect l="l" t="t" r="r" b="b"/>
              <a:pathLst>
                <a:path w="191" h="312" extrusionOk="0">
                  <a:moveTo>
                    <a:pt x="96" y="311"/>
                  </a:moveTo>
                  <a:lnTo>
                    <a:pt x="0" y="217"/>
                  </a:lnTo>
                  <a:lnTo>
                    <a:pt x="35" y="12"/>
                  </a:lnTo>
                  <a:lnTo>
                    <a:pt x="178" y="0"/>
                  </a:lnTo>
                  <a:lnTo>
                    <a:pt x="191" y="238"/>
                  </a:ln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7507;p71"/>
            <p:cNvSpPr/>
            <p:nvPr/>
          </p:nvSpPr>
          <p:spPr>
            <a:xfrm>
              <a:off x="7182649" y="1706573"/>
              <a:ext cx="101446" cy="94703"/>
            </a:xfrm>
            <a:custGeom>
              <a:avLst/>
              <a:gdLst/>
              <a:ahLst/>
              <a:cxnLst/>
              <a:rect l="l" t="t" r="r" b="b"/>
              <a:pathLst>
                <a:path w="357" h="333" extrusionOk="0">
                  <a:moveTo>
                    <a:pt x="357" y="197"/>
                  </a:moveTo>
                  <a:lnTo>
                    <a:pt x="259" y="21"/>
                  </a:lnTo>
                  <a:lnTo>
                    <a:pt x="44" y="1"/>
                  </a:lnTo>
                  <a:lnTo>
                    <a:pt x="1" y="332"/>
                  </a:lnTo>
                  <a:lnTo>
                    <a:pt x="277" y="314"/>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 name="Google Shape;7425;p71"/>
          <p:cNvGrpSpPr/>
          <p:nvPr/>
        </p:nvGrpSpPr>
        <p:grpSpPr>
          <a:xfrm>
            <a:off x="7535743" y="386732"/>
            <a:ext cx="830805" cy="753025"/>
            <a:chOff x="5255839" y="-1347627"/>
            <a:chExt cx="1366681" cy="1238732"/>
          </a:xfrm>
        </p:grpSpPr>
        <p:sp>
          <p:nvSpPr>
            <p:cNvPr id="42" name="Google Shape;7426;p71"/>
            <p:cNvSpPr/>
            <p:nvPr/>
          </p:nvSpPr>
          <p:spPr>
            <a:xfrm>
              <a:off x="5507227" y="-413232"/>
              <a:ext cx="1115293" cy="304338"/>
            </a:xfrm>
            <a:custGeom>
              <a:avLst/>
              <a:gdLst/>
              <a:ahLst/>
              <a:cxnLst/>
              <a:rect l="l" t="t" r="r" b="b"/>
              <a:pathLst>
                <a:path w="6677" h="1822" extrusionOk="0">
                  <a:moveTo>
                    <a:pt x="2446" y="0"/>
                  </a:moveTo>
                  <a:lnTo>
                    <a:pt x="1216" y="714"/>
                  </a:lnTo>
                  <a:lnTo>
                    <a:pt x="1" y="714"/>
                  </a:lnTo>
                  <a:lnTo>
                    <a:pt x="1" y="1109"/>
                  </a:lnTo>
                  <a:lnTo>
                    <a:pt x="1163" y="1109"/>
                  </a:lnTo>
                  <a:lnTo>
                    <a:pt x="2401" y="1821"/>
                  </a:lnTo>
                  <a:lnTo>
                    <a:pt x="5122" y="1821"/>
                  </a:lnTo>
                  <a:lnTo>
                    <a:pt x="6677" y="921"/>
                  </a:lnTo>
                  <a:lnTo>
                    <a:pt x="5171" y="0"/>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7427;p71"/>
            <p:cNvSpPr/>
            <p:nvPr/>
          </p:nvSpPr>
          <p:spPr>
            <a:xfrm>
              <a:off x="5507227" y="-831655"/>
              <a:ext cx="49776" cy="603832"/>
            </a:xfrm>
            <a:custGeom>
              <a:avLst/>
              <a:gdLst/>
              <a:ahLst/>
              <a:cxnLst/>
              <a:rect l="l" t="t" r="r" b="b"/>
              <a:pathLst>
                <a:path w="298" h="3615" extrusionOk="0">
                  <a:moveTo>
                    <a:pt x="297" y="1"/>
                  </a:moveTo>
                  <a:lnTo>
                    <a:pt x="1" y="173"/>
                  </a:lnTo>
                  <a:lnTo>
                    <a:pt x="1" y="3614"/>
                  </a:lnTo>
                  <a:lnTo>
                    <a:pt x="297" y="3440"/>
                  </a:lnTo>
                  <a:lnTo>
                    <a:pt x="2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7428;p71"/>
            <p:cNvSpPr/>
            <p:nvPr/>
          </p:nvSpPr>
          <p:spPr>
            <a:xfrm>
              <a:off x="5457785" y="-860553"/>
              <a:ext cx="99219" cy="57794"/>
            </a:xfrm>
            <a:custGeom>
              <a:avLst/>
              <a:gdLst/>
              <a:ahLst/>
              <a:cxnLst/>
              <a:rect l="l" t="t" r="r" b="b"/>
              <a:pathLst>
                <a:path w="594" h="346" extrusionOk="0">
                  <a:moveTo>
                    <a:pt x="297" y="0"/>
                  </a:moveTo>
                  <a:lnTo>
                    <a:pt x="0" y="174"/>
                  </a:lnTo>
                  <a:lnTo>
                    <a:pt x="297" y="346"/>
                  </a:lnTo>
                  <a:lnTo>
                    <a:pt x="593" y="174"/>
                  </a:lnTo>
                  <a:lnTo>
                    <a:pt x="297" y="0"/>
                  </a:lnTo>
                  <a:close/>
                </a:path>
              </a:pathLst>
            </a:custGeom>
            <a:solidFill>
              <a:srgbClr val="4E40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7429;p71"/>
            <p:cNvSpPr/>
            <p:nvPr/>
          </p:nvSpPr>
          <p:spPr>
            <a:xfrm>
              <a:off x="5457785" y="-831655"/>
              <a:ext cx="49609" cy="603832"/>
            </a:xfrm>
            <a:custGeom>
              <a:avLst/>
              <a:gdLst/>
              <a:ahLst/>
              <a:cxnLst/>
              <a:rect l="l" t="t" r="r" b="b"/>
              <a:pathLst>
                <a:path w="297" h="3615" extrusionOk="0">
                  <a:moveTo>
                    <a:pt x="0" y="1"/>
                  </a:moveTo>
                  <a:lnTo>
                    <a:pt x="0" y="3440"/>
                  </a:lnTo>
                  <a:lnTo>
                    <a:pt x="297" y="3614"/>
                  </a:lnTo>
                  <a:lnTo>
                    <a:pt x="297" y="173"/>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7430;p71"/>
            <p:cNvSpPr/>
            <p:nvPr/>
          </p:nvSpPr>
          <p:spPr>
            <a:xfrm>
              <a:off x="5515078" y="-1137163"/>
              <a:ext cx="259572" cy="757170"/>
            </a:xfrm>
            <a:custGeom>
              <a:avLst/>
              <a:gdLst/>
              <a:ahLst/>
              <a:cxnLst/>
              <a:rect l="l" t="t" r="r" b="b"/>
              <a:pathLst>
                <a:path w="1554" h="4533" extrusionOk="0">
                  <a:moveTo>
                    <a:pt x="1554" y="1"/>
                  </a:moveTo>
                  <a:lnTo>
                    <a:pt x="347" y="701"/>
                  </a:lnTo>
                  <a:lnTo>
                    <a:pt x="1" y="901"/>
                  </a:lnTo>
                  <a:lnTo>
                    <a:pt x="1" y="1003"/>
                  </a:lnTo>
                  <a:lnTo>
                    <a:pt x="1" y="4533"/>
                  </a:lnTo>
                  <a:lnTo>
                    <a:pt x="1554" y="3632"/>
                  </a:lnTo>
                  <a:lnTo>
                    <a:pt x="155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7431;p71"/>
            <p:cNvSpPr/>
            <p:nvPr/>
          </p:nvSpPr>
          <p:spPr>
            <a:xfrm>
              <a:off x="5255839" y="-1253586"/>
              <a:ext cx="518811" cy="267089"/>
            </a:xfrm>
            <a:custGeom>
              <a:avLst/>
              <a:gdLst/>
              <a:ahLst/>
              <a:cxnLst/>
              <a:rect l="l" t="t" r="r" b="b"/>
              <a:pathLst>
                <a:path w="3106" h="1599" extrusionOk="0">
                  <a:moveTo>
                    <a:pt x="1899" y="0"/>
                  </a:moveTo>
                  <a:lnTo>
                    <a:pt x="1899" y="645"/>
                  </a:lnTo>
                  <a:lnTo>
                    <a:pt x="1148" y="1040"/>
                  </a:lnTo>
                  <a:lnTo>
                    <a:pt x="262" y="544"/>
                  </a:lnTo>
                  <a:lnTo>
                    <a:pt x="0" y="698"/>
                  </a:lnTo>
                  <a:lnTo>
                    <a:pt x="262" y="851"/>
                  </a:lnTo>
                  <a:lnTo>
                    <a:pt x="1148" y="1367"/>
                  </a:lnTo>
                  <a:lnTo>
                    <a:pt x="1553" y="1598"/>
                  </a:lnTo>
                  <a:lnTo>
                    <a:pt x="1899" y="1398"/>
                  </a:lnTo>
                  <a:lnTo>
                    <a:pt x="3106" y="698"/>
                  </a:lnTo>
                  <a:lnTo>
                    <a:pt x="18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7432;p71"/>
            <p:cNvSpPr/>
            <p:nvPr/>
          </p:nvSpPr>
          <p:spPr>
            <a:xfrm>
              <a:off x="5450268" y="-1253586"/>
              <a:ext cx="229673" cy="172380"/>
            </a:xfrm>
            <a:custGeom>
              <a:avLst/>
              <a:gdLst/>
              <a:ahLst/>
              <a:cxnLst/>
              <a:rect l="l" t="t" r="r" b="b"/>
              <a:pathLst>
                <a:path w="1375" h="1032" extrusionOk="0">
                  <a:moveTo>
                    <a:pt x="413" y="0"/>
                  </a:moveTo>
                  <a:lnTo>
                    <a:pt x="0" y="1031"/>
                  </a:lnTo>
                  <a:lnTo>
                    <a:pt x="638" y="1031"/>
                  </a:lnTo>
                  <a:lnTo>
                    <a:pt x="1375" y="594"/>
                  </a:lnTo>
                  <a:lnTo>
                    <a:pt x="413" y="0"/>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7433;p71"/>
            <p:cNvSpPr/>
            <p:nvPr/>
          </p:nvSpPr>
          <p:spPr>
            <a:xfrm>
              <a:off x="5447429" y="-1262105"/>
              <a:ext cx="125610" cy="182235"/>
            </a:xfrm>
            <a:custGeom>
              <a:avLst/>
              <a:gdLst/>
              <a:ahLst/>
              <a:cxnLst/>
              <a:rect l="l" t="t" r="r" b="b"/>
              <a:pathLst>
                <a:path w="752" h="1091" extrusionOk="0">
                  <a:moveTo>
                    <a:pt x="752" y="0"/>
                  </a:moveTo>
                  <a:lnTo>
                    <a:pt x="1" y="438"/>
                  </a:lnTo>
                  <a:lnTo>
                    <a:pt x="1" y="1091"/>
                  </a:lnTo>
                  <a:lnTo>
                    <a:pt x="752" y="696"/>
                  </a:lnTo>
                  <a:lnTo>
                    <a:pt x="752" y="51"/>
                  </a:lnTo>
                  <a:lnTo>
                    <a:pt x="75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7434;p71"/>
            <p:cNvSpPr/>
            <p:nvPr/>
          </p:nvSpPr>
          <p:spPr>
            <a:xfrm>
              <a:off x="5255839" y="-1137163"/>
              <a:ext cx="259405" cy="757170"/>
            </a:xfrm>
            <a:custGeom>
              <a:avLst/>
              <a:gdLst/>
              <a:ahLst/>
              <a:cxnLst/>
              <a:rect l="l" t="t" r="r" b="b"/>
              <a:pathLst>
                <a:path w="1553" h="4533" extrusionOk="0">
                  <a:moveTo>
                    <a:pt x="0" y="1"/>
                  </a:moveTo>
                  <a:lnTo>
                    <a:pt x="0" y="3632"/>
                  </a:lnTo>
                  <a:lnTo>
                    <a:pt x="1553" y="4533"/>
                  </a:lnTo>
                  <a:lnTo>
                    <a:pt x="1553" y="1003"/>
                  </a:lnTo>
                  <a:lnTo>
                    <a:pt x="1553" y="901"/>
                  </a:lnTo>
                  <a:lnTo>
                    <a:pt x="1148" y="670"/>
                  </a:lnTo>
                  <a:lnTo>
                    <a:pt x="262" y="154"/>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7435;p71"/>
            <p:cNvSpPr/>
            <p:nvPr/>
          </p:nvSpPr>
          <p:spPr>
            <a:xfrm>
              <a:off x="5299435" y="-1274800"/>
              <a:ext cx="148160" cy="194930"/>
            </a:xfrm>
            <a:custGeom>
              <a:avLst/>
              <a:gdLst/>
              <a:ahLst/>
              <a:cxnLst/>
              <a:rect l="l" t="t" r="r" b="b"/>
              <a:pathLst>
                <a:path w="887" h="1167" extrusionOk="0">
                  <a:moveTo>
                    <a:pt x="1" y="0"/>
                  </a:moveTo>
                  <a:lnTo>
                    <a:pt x="1" y="671"/>
                  </a:lnTo>
                  <a:lnTo>
                    <a:pt x="887" y="1167"/>
                  </a:lnTo>
                  <a:lnTo>
                    <a:pt x="887" y="514"/>
                  </a:lnTo>
                  <a:lnTo>
                    <a:pt x="584" y="334"/>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7436;p71"/>
            <p:cNvSpPr/>
            <p:nvPr/>
          </p:nvSpPr>
          <p:spPr>
            <a:xfrm>
              <a:off x="5299435" y="-1347627"/>
              <a:ext cx="273603" cy="158683"/>
            </a:xfrm>
            <a:custGeom>
              <a:avLst/>
              <a:gdLst/>
              <a:ahLst/>
              <a:cxnLst/>
              <a:rect l="l" t="t" r="r" b="b"/>
              <a:pathLst>
                <a:path w="1638" h="950" extrusionOk="0">
                  <a:moveTo>
                    <a:pt x="752" y="1"/>
                  </a:moveTo>
                  <a:lnTo>
                    <a:pt x="1" y="436"/>
                  </a:lnTo>
                  <a:lnTo>
                    <a:pt x="584" y="770"/>
                  </a:lnTo>
                  <a:lnTo>
                    <a:pt x="887" y="950"/>
                  </a:lnTo>
                  <a:lnTo>
                    <a:pt x="1599" y="539"/>
                  </a:lnTo>
                  <a:lnTo>
                    <a:pt x="1638" y="512"/>
                  </a:lnTo>
                  <a:lnTo>
                    <a:pt x="75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7437;p71"/>
            <p:cNvSpPr/>
            <p:nvPr/>
          </p:nvSpPr>
          <p:spPr>
            <a:xfrm>
              <a:off x="5645031" y="-939226"/>
              <a:ext cx="54787" cy="257568"/>
            </a:xfrm>
            <a:custGeom>
              <a:avLst/>
              <a:gdLst/>
              <a:ahLst/>
              <a:cxnLst/>
              <a:rect l="l" t="t" r="r" b="b"/>
              <a:pathLst>
                <a:path w="328" h="1542" extrusionOk="0">
                  <a:moveTo>
                    <a:pt x="0" y="0"/>
                  </a:moveTo>
                  <a:lnTo>
                    <a:pt x="0" y="1351"/>
                  </a:lnTo>
                  <a:lnTo>
                    <a:pt x="328" y="1541"/>
                  </a:lnTo>
                  <a:lnTo>
                    <a:pt x="328" y="191"/>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7438;p71"/>
            <p:cNvSpPr/>
            <p:nvPr/>
          </p:nvSpPr>
          <p:spPr>
            <a:xfrm>
              <a:off x="5645031" y="-1014392"/>
              <a:ext cx="186077" cy="107069"/>
            </a:xfrm>
            <a:custGeom>
              <a:avLst/>
              <a:gdLst/>
              <a:ahLst/>
              <a:cxnLst/>
              <a:rect l="l" t="t" r="r" b="b"/>
              <a:pathLst>
                <a:path w="1114" h="641" extrusionOk="0">
                  <a:moveTo>
                    <a:pt x="776" y="0"/>
                  </a:moveTo>
                  <a:cubicBezTo>
                    <a:pt x="776" y="0"/>
                    <a:pt x="776" y="0"/>
                    <a:pt x="776" y="0"/>
                  </a:cubicBezTo>
                  <a:lnTo>
                    <a:pt x="0" y="450"/>
                  </a:lnTo>
                  <a:lnTo>
                    <a:pt x="328" y="641"/>
                  </a:lnTo>
                  <a:lnTo>
                    <a:pt x="1113" y="191"/>
                  </a:lnTo>
                  <a:cubicBezTo>
                    <a:pt x="1113" y="191"/>
                    <a:pt x="779" y="0"/>
                    <a:pt x="7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7439;p71"/>
            <p:cNvSpPr/>
            <p:nvPr/>
          </p:nvSpPr>
          <p:spPr>
            <a:xfrm>
              <a:off x="5699652" y="-982655"/>
              <a:ext cx="131457" cy="300997"/>
            </a:xfrm>
            <a:custGeom>
              <a:avLst/>
              <a:gdLst/>
              <a:ahLst/>
              <a:cxnLst/>
              <a:rect l="l" t="t" r="r" b="b"/>
              <a:pathLst>
                <a:path w="787" h="1802" extrusionOk="0">
                  <a:moveTo>
                    <a:pt x="786" y="1"/>
                  </a:moveTo>
                  <a:lnTo>
                    <a:pt x="1" y="451"/>
                  </a:lnTo>
                  <a:lnTo>
                    <a:pt x="1" y="1801"/>
                  </a:lnTo>
                  <a:lnTo>
                    <a:pt x="786" y="1351"/>
                  </a:lnTo>
                  <a:lnTo>
                    <a:pt x="78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0800808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778">
          <a:extLst>
            <a:ext uri="{FF2B5EF4-FFF2-40B4-BE49-F238E27FC236}">
              <a16:creationId xmlns:a16="http://schemas.microsoft.com/office/drawing/2014/main" id="{3F7C3F4A-B6F5-1873-6C77-520055898397}"/>
            </a:ext>
          </a:extLst>
        </p:cNvPr>
        <p:cNvGrpSpPr/>
        <p:nvPr/>
      </p:nvGrpSpPr>
      <p:grpSpPr>
        <a:xfrm>
          <a:off x="0" y="0"/>
          <a:ext cx="0" cy="0"/>
          <a:chOff x="0" y="0"/>
          <a:chExt cx="0" cy="0"/>
        </a:xfrm>
      </p:grpSpPr>
      <p:sp>
        <p:nvSpPr>
          <p:cNvPr id="4782" name="Google Shape;4782;p44">
            <a:extLst>
              <a:ext uri="{FF2B5EF4-FFF2-40B4-BE49-F238E27FC236}">
                <a16:creationId xmlns:a16="http://schemas.microsoft.com/office/drawing/2014/main" id="{FFA7004E-06A0-AF9A-F64A-49D97D65AE36}"/>
              </a:ext>
            </a:extLst>
          </p:cNvPr>
          <p:cNvSpPr txBox="1">
            <a:spLocks noGrp="1"/>
          </p:cNvSpPr>
          <p:nvPr>
            <p:ph type="title"/>
          </p:nvPr>
        </p:nvSpPr>
        <p:spPr>
          <a:xfrm>
            <a:off x="379994" y="285873"/>
            <a:ext cx="7704000" cy="572700"/>
          </a:xfrm>
          <a:prstGeom prst="rect">
            <a:avLst/>
          </a:prstGeom>
        </p:spPr>
        <p:txBody>
          <a:bodyPr spcFirstLastPara="1" wrap="square" lIns="91425" tIns="91425" rIns="91425" bIns="91425" anchor="t" anchorCtr="0">
            <a:noAutofit/>
          </a:bodyPr>
          <a:lstStyle/>
          <a:p>
            <a:r>
              <a:rPr lang="en" b="0"/>
              <a:t>Marco </a:t>
            </a:r>
            <a:r>
              <a:rPr lang="en" b="0" err="1"/>
              <a:t>teórico</a:t>
            </a:r>
          </a:p>
        </p:txBody>
      </p:sp>
      <p:sp>
        <p:nvSpPr>
          <p:cNvPr id="5" name="Google Shape;4783;p44">
            <a:extLst>
              <a:ext uri="{FF2B5EF4-FFF2-40B4-BE49-F238E27FC236}">
                <a16:creationId xmlns:a16="http://schemas.microsoft.com/office/drawing/2014/main" id="{953E2731-F806-046B-AC4A-150B84BD689F}"/>
              </a:ext>
            </a:extLst>
          </p:cNvPr>
          <p:cNvSpPr txBox="1">
            <a:spLocks/>
          </p:cNvSpPr>
          <p:nvPr/>
        </p:nvSpPr>
        <p:spPr>
          <a:xfrm>
            <a:off x="568126" y="1304331"/>
            <a:ext cx="4007337" cy="259456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1pPr>
            <a:lvl2pPr marL="914400" marR="0" lvl="1" indent="-317500" algn="l" rtl="0">
              <a:lnSpc>
                <a:spcPct val="115000"/>
              </a:lnSpc>
              <a:spcBef>
                <a:spcPts val="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2pPr>
            <a:lvl3pPr marL="1371600" marR="0" lvl="2" indent="-317500" algn="l" rtl="0">
              <a:lnSpc>
                <a:spcPct val="115000"/>
              </a:lnSpc>
              <a:spcBef>
                <a:spcPts val="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3pPr>
            <a:lvl4pPr marL="1828800" marR="0" lvl="3" indent="-317500" algn="l" rtl="0">
              <a:lnSpc>
                <a:spcPct val="115000"/>
              </a:lnSpc>
              <a:spcBef>
                <a:spcPts val="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4pPr>
            <a:lvl5pPr marL="2286000" marR="0" lvl="4" indent="-317500" algn="l" rtl="0">
              <a:lnSpc>
                <a:spcPct val="115000"/>
              </a:lnSpc>
              <a:spcBef>
                <a:spcPts val="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5pPr>
            <a:lvl6pPr marL="2743200" marR="0" lvl="5" indent="-317500" algn="l" rtl="0">
              <a:lnSpc>
                <a:spcPct val="115000"/>
              </a:lnSpc>
              <a:spcBef>
                <a:spcPts val="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6pPr>
            <a:lvl7pPr marL="3200400" marR="0" lvl="6" indent="-317500" algn="l" rtl="0">
              <a:lnSpc>
                <a:spcPct val="115000"/>
              </a:lnSpc>
              <a:spcBef>
                <a:spcPts val="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7pPr>
            <a:lvl8pPr marL="3657600" marR="0" lvl="7" indent="-317500" algn="l" rtl="0">
              <a:lnSpc>
                <a:spcPct val="115000"/>
              </a:lnSpc>
              <a:spcBef>
                <a:spcPts val="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8pPr>
            <a:lvl9pPr marL="4114800" marR="0" lvl="8" indent="-317500" algn="l" rtl="0">
              <a:lnSpc>
                <a:spcPct val="115000"/>
              </a:lnSpc>
              <a:spcBef>
                <a:spcPts val="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9pPr>
          </a:lstStyle>
          <a:p>
            <a:pPr>
              <a:lnSpc>
                <a:spcPct val="114999"/>
              </a:lnSpc>
              <a:buNone/>
            </a:pPr>
            <a:r>
              <a:rPr lang="en" b="1" dirty="0" err="1"/>
              <a:t>Vehículos</a:t>
            </a:r>
            <a:r>
              <a:rPr lang="en" b="1" dirty="0"/>
              <a:t> </a:t>
            </a:r>
            <a:r>
              <a:rPr lang="en" b="1" dirty="0" err="1"/>
              <a:t>autónomos</a:t>
            </a:r>
            <a:r>
              <a:rPr lang="en" b="1" dirty="0"/>
              <a:t>:</a:t>
            </a:r>
            <a:endParaRPr lang="en-US" b="1" dirty="0"/>
          </a:p>
          <a:p>
            <a:pPr marL="0" indent="0">
              <a:lnSpc>
                <a:spcPct val="114999"/>
              </a:lnSpc>
              <a:buNone/>
            </a:pPr>
            <a:r>
              <a:rPr lang="en" b="1" dirty="0"/>
              <a:t>Realizan inspección y monitoreo en zonas de difícil acceso, usando </a:t>
            </a:r>
            <a:r>
              <a:rPr lang="en" b="1" dirty="0" smtClean="0"/>
              <a:t>sensores.</a:t>
            </a:r>
          </a:p>
          <a:p>
            <a:pPr marL="0" indent="0">
              <a:lnSpc>
                <a:spcPct val="114999"/>
              </a:lnSpc>
              <a:buNone/>
            </a:pPr>
            <a:endParaRPr lang="en" b="1" dirty="0"/>
          </a:p>
          <a:p>
            <a:pPr>
              <a:lnSpc>
                <a:spcPct val="114999"/>
              </a:lnSpc>
              <a:buNone/>
            </a:pPr>
            <a:r>
              <a:rPr lang="en" b="1" dirty="0"/>
              <a:t>Sensores de gases:</a:t>
            </a:r>
          </a:p>
          <a:p>
            <a:pPr marL="0" indent="0">
              <a:lnSpc>
                <a:spcPct val="114999"/>
              </a:lnSpc>
              <a:buNone/>
            </a:pPr>
            <a:r>
              <a:rPr lang="en" b="1" dirty="0"/>
              <a:t>El MQ-135 detecta gases tóxicos como CO₂ y NH₃ mediante cambios en su resistencia</a:t>
            </a:r>
            <a:r>
              <a:rPr lang="en" b="1" dirty="0" smtClean="0"/>
              <a:t>.</a:t>
            </a:r>
          </a:p>
          <a:p>
            <a:pPr marL="0" indent="0">
              <a:lnSpc>
                <a:spcPct val="114999"/>
              </a:lnSpc>
              <a:buNone/>
            </a:pPr>
            <a:r>
              <a:rPr lang="en" b="1" dirty="0" smtClean="0"/>
              <a:t>MHZ-19 Y MHZ-19b detector de </a:t>
            </a:r>
            <a:r>
              <a:rPr lang="en" b="1" dirty="0"/>
              <a:t>CO₂ </a:t>
            </a:r>
            <a:r>
              <a:rPr lang="en" b="1" dirty="0" smtClean="0"/>
              <a:t>comercial.</a:t>
            </a:r>
            <a:endParaRPr lang="en" b="1" dirty="0"/>
          </a:p>
          <a:p>
            <a:pPr marL="0" indent="0">
              <a:lnSpc>
                <a:spcPct val="114999"/>
              </a:lnSpc>
              <a:buNone/>
            </a:pPr>
            <a:endParaRPr lang="en" b="1" dirty="0"/>
          </a:p>
          <a:p>
            <a:pPr>
              <a:lnSpc>
                <a:spcPct val="114999"/>
              </a:lnSpc>
              <a:buNone/>
            </a:pPr>
            <a:r>
              <a:rPr lang="en" b="1" dirty="0"/>
              <a:t>Visión artificial:</a:t>
            </a:r>
          </a:p>
          <a:p>
            <a:pPr marL="0" indent="0">
              <a:lnSpc>
                <a:spcPct val="114999"/>
              </a:lnSpc>
              <a:buNone/>
            </a:pPr>
            <a:r>
              <a:rPr lang="en" b="1" dirty="0"/>
              <a:t>OpenCV permite detectar grietas y daños estructurales usando análisis de bordes y patrones.</a:t>
            </a:r>
          </a:p>
          <a:p>
            <a:pPr marL="0" indent="0">
              <a:lnSpc>
                <a:spcPct val="114999"/>
              </a:lnSpc>
              <a:buNone/>
            </a:pPr>
            <a:endParaRPr lang="en" sz="1600" dirty="0"/>
          </a:p>
        </p:txBody>
      </p:sp>
      <p:sp>
        <p:nvSpPr>
          <p:cNvPr id="7" name="Google Shape;4865;p46">
            <a:extLst>
              <a:ext uri="{FF2B5EF4-FFF2-40B4-BE49-F238E27FC236}">
                <a16:creationId xmlns:a16="http://schemas.microsoft.com/office/drawing/2014/main" id="{6289EC76-3A62-A815-889C-FF01980114CF}"/>
              </a:ext>
            </a:extLst>
          </p:cNvPr>
          <p:cNvSpPr txBox="1">
            <a:spLocks/>
          </p:cNvSpPr>
          <p:nvPr/>
        </p:nvSpPr>
        <p:spPr>
          <a:xfrm>
            <a:off x="568126" y="860307"/>
            <a:ext cx="2640000" cy="5589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114999"/>
              </a:lnSpc>
            </a:pPr>
            <a:r>
              <a:rPr lang="en" sz="1800" b="1" dirty="0"/>
              <a:t>Base </a:t>
            </a:r>
            <a:r>
              <a:rPr lang="en" sz="1800" b="1" dirty="0" err="1"/>
              <a:t>teorica</a:t>
            </a:r>
          </a:p>
        </p:txBody>
      </p:sp>
      <p:sp>
        <p:nvSpPr>
          <p:cNvPr id="2" name="Google Shape;4783;p44">
            <a:extLst>
              <a:ext uri="{FF2B5EF4-FFF2-40B4-BE49-F238E27FC236}">
                <a16:creationId xmlns:a16="http://schemas.microsoft.com/office/drawing/2014/main" id="{148E6101-3F7D-A1E7-40C6-B2AF7970D513}"/>
              </a:ext>
            </a:extLst>
          </p:cNvPr>
          <p:cNvSpPr txBox="1">
            <a:spLocks/>
          </p:cNvSpPr>
          <p:nvPr/>
        </p:nvSpPr>
        <p:spPr>
          <a:xfrm>
            <a:off x="4981350" y="1139316"/>
            <a:ext cx="3529881" cy="275958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1pPr>
            <a:lvl2pPr marL="914400" marR="0" lvl="1" indent="-317500" algn="l" rtl="0">
              <a:lnSpc>
                <a:spcPct val="115000"/>
              </a:lnSpc>
              <a:spcBef>
                <a:spcPts val="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2pPr>
            <a:lvl3pPr marL="1371600" marR="0" lvl="2" indent="-317500" algn="l" rtl="0">
              <a:lnSpc>
                <a:spcPct val="115000"/>
              </a:lnSpc>
              <a:spcBef>
                <a:spcPts val="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3pPr>
            <a:lvl4pPr marL="1828800" marR="0" lvl="3" indent="-317500" algn="l" rtl="0">
              <a:lnSpc>
                <a:spcPct val="115000"/>
              </a:lnSpc>
              <a:spcBef>
                <a:spcPts val="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4pPr>
            <a:lvl5pPr marL="2286000" marR="0" lvl="4" indent="-317500" algn="l" rtl="0">
              <a:lnSpc>
                <a:spcPct val="115000"/>
              </a:lnSpc>
              <a:spcBef>
                <a:spcPts val="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5pPr>
            <a:lvl6pPr marL="2743200" marR="0" lvl="5" indent="-317500" algn="l" rtl="0">
              <a:lnSpc>
                <a:spcPct val="115000"/>
              </a:lnSpc>
              <a:spcBef>
                <a:spcPts val="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6pPr>
            <a:lvl7pPr marL="3200400" marR="0" lvl="6" indent="-317500" algn="l" rtl="0">
              <a:lnSpc>
                <a:spcPct val="115000"/>
              </a:lnSpc>
              <a:spcBef>
                <a:spcPts val="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7pPr>
            <a:lvl8pPr marL="3657600" marR="0" lvl="7" indent="-317500" algn="l" rtl="0">
              <a:lnSpc>
                <a:spcPct val="115000"/>
              </a:lnSpc>
              <a:spcBef>
                <a:spcPts val="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8pPr>
            <a:lvl9pPr marL="4114800" marR="0" lvl="8" indent="-317500" algn="l" rtl="0">
              <a:lnSpc>
                <a:spcPct val="115000"/>
              </a:lnSpc>
              <a:spcBef>
                <a:spcPts val="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9pPr>
          </a:lstStyle>
          <a:p>
            <a:pPr>
              <a:lnSpc>
                <a:spcPct val="114999"/>
              </a:lnSpc>
              <a:buNone/>
            </a:pPr>
            <a:r>
              <a:rPr lang="en" b="1" dirty="0" err="1"/>
              <a:t>Inteligencia</a:t>
            </a:r>
            <a:r>
              <a:rPr lang="en" b="1" dirty="0"/>
              <a:t> artificial:</a:t>
            </a:r>
            <a:endParaRPr lang="en-US" b="1"/>
          </a:p>
          <a:p>
            <a:pPr>
              <a:lnSpc>
                <a:spcPct val="114999"/>
              </a:lnSpc>
              <a:buNone/>
            </a:pPr>
            <a:r>
              <a:rPr lang="en" b="1" err="1"/>
              <a:t>Algoritmos</a:t>
            </a:r>
            <a:r>
              <a:rPr lang="en" b="1" dirty="0"/>
              <a:t> </a:t>
            </a:r>
            <a:r>
              <a:rPr lang="en" b="1" err="1"/>
              <a:t>clasifican</a:t>
            </a:r>
            <a:r>
              <a:rPr lang="en" b="1" dirty="0"/>
              <a:t> </a:t>
            </a:r>
            <a:r>
              <a:rPr lang="en" b="1" err="1"/>
              <a:t>fallas</a:t>
            </a:r>
            <a:r>
              <a:rPr lang="en" b="1" dirty="0"/>
              <a:t> y </a:t>
            </a:r>
            <a:r>
              <a:rPr lang="en" b="1" err="1"/>
              <a:t>niveles</a:t>
            </a:r>
            <a:r>
              <a:rPr lang="en" b="1" dirty="0"/>
              <a:t> </a:t>
            </a:r>
            <a:r>
              <a:rPr lang="en" b="1" err="1"/>
              <a:t>peligrosos</a:t>
            </a:r>
            <a:r>
              <a:rPr lang="en" b="1" dirty="0"/>
              <a:t> de gases, </a:t>
            </a:r>
            <a:r>
              <a:rPr lang="en" b="1" err="1"/>
              <a:t>mejorando</a:t>
            </a:r>
            <a:r>
              <a:rPr lang="en" b="1" dirty="0"/>
              <a:t> la </a:t>
            </a:r>
            <a:r>
              <a:rPr lang="en" b="1" err="1"/>
              <a:t>autonomía</a:t>
            </a:r>
            <a:r>
              <a:rPr lang="en" b="1" dirty="0"/>
              <a:t> del </a:t>
            </a:r>
            <a:r>
              <a:rPr lang="en" b="1" err="1"/>
              <a:t>sistema</a:t>
            </a:r>
            <a:r>
              <a:rPr lang="en" b="1" dirty="0"/>
              <a:t>.</a:t>
            </a:r>
          </a:p>
          <a:p>
            <a:pPr>
              <a:lnSpc>
                <a:spcPct val="114999"/>
              </a:lnSpc>
              <a:buNone/>
            </a:pPr>
            <a:endParaRPr lang="en" b="1" dirty="0"/>
          </a:p>
          <a:p>
            <a:pPr>
              <a:lnSpc>
                <a:spcPct val="114999"/>
              </a:lnSpc>
              <a:buNone/>
            </a:pPr>
            <a:r>
              <a:rPr lang="en" b="1" err="1"/>
              <a:t>Normativa</a:t>
            </a:r>
            <a:r>
              <a:rPr lang="en" b="1" dirty="0"/>
              <a:t> de </a:t>
            </a:r>
            <a:r>
              <a:rPr lang="en" b="1" err="1"/>
              <a:t>seguridad</a:t>
            </a:r>
            <a:r>
              <a:rPr lang="en" b="1" dirty="0"/>
              <a:t>:</a:t>
            </a:r>
          </a:p>
          <a:p>
            <a:pPr>
              <a:lnSpc>
                <a:spcPct val="114999"/>
              </a:lnSpc>
              <a:buNone/>
            </a:pPr>
            <a:r>
              <a:rPr lang="en" b="1" dirty="0"/>
              <a:t>Las </a:t>
            </a:r>
            <a:r>
              <a:rPr lang="en" b="1" err="1"/>
              <a:t>normas</a:t>
            </a:r>
            <a:r>
              <a:rPr lang="en" b="1" dirty="0"/>
              <a:t> </a:t>
            </a:r>
            <a:r>
              <a:rPr lang="en" b="1" err="1"/>
              <a:t>exigen</a:t>
            </a:r>
            <a:r>
              <a:rPr lang="en" b="1" dirty="0"/>
              <a:t> </a:t>
            </a:r>
            <a:r>
              <a:rPr lang="en" b="1" err="1"/>
              <a:t>monitoreo</a:t>
            </a:r>
            <a:r>
              <a:rPr lang="en" b="1" dirty="0"/>
              <a:t> continuo de CO₂; </a:t>
            </a:r>
            <a:r>
              <a:rPr lang="en" b="1" err="1"/>
              <a:t>estos</a:t>
            </a:r>
            <a:r>
              <a:rPr lang="en" b="1" dirty="0"/>
              <a:t> </a:t>
            </a:r>
            <a:r>
              <a:rPr lang="en" b="1" err="1"/>
              <a:t>sistemas</a:t>
            </a:r>
            <a:r>
              <a:rPr lang="en" b="1" dirty="0"/>
              <a:t> </a:t>
            </a:r>
            <a:r>
              <a:rPr lang="en" b="1" err="1"/>
              <a:t>ayudan</a:t>
            </a:r>
            <a:r>
              <a:rPr lang="en" b="1" dirty="0"/>
              <a:t> a </a:t>
            </a:r>
            <a:r>
              <a:rPr lang="en" b="1" err="1"/>
              <a:t>cumplir</a:t>
            </a:r>
            <a:r>
              <a:rPr lang="en" b="1" dirty="0"/>
              <a:t> con </a:t>
            </a:r>
            <a:r>
              <a:rPr lang="en" b="1" err="1"/>
              <a:t>los</a:t>
            </a:r>
            <a:r>
              <a:rPr lang="en" b="1" dirty="0"/>
              <a:t> </a:t>
            </a:r>
            <a:r>
              <a:rPr lang="en" b="1" err="1"/>
              <a:t>estándares</a:t>
            </a:r>
            <a:r>
              <a:rPr lang="en" b="1" dirty="0"/>
              <a:t>.</a:t>
            </a:r>
          </a:p>
          <a:p>
            <a:pPr marL="0" indent="0">
              <a:lnSpc>
                <a:spcPct val="114999"/>
              </a:lnSpc>
              <a:buNone/>
            </a:pPr>
            <a:endParaRPr lang="en" sz="1600" dirty="0"/>
          </a:p>
        </p:txBody>
      </p:sp>
      <p:grpSp>
        <p:nvGrpSpPr>
          <p:cNvPr id="6" name="Google Shape;3224;p39"/>
          <p:cNvGrpSpPr/>
          <p:nvPr/>
        </p:nvGrpSpPr>
        <p:grpSpPr>
          <a:xfrm>
            <a:off x="7329989" y="3673812"/>
            <a:ext cx="1684038" cy="1416815"/>
            <a:chOff x="-9751350" y="-1312675"/>
            <a:chExt cx="9612086" cy="8086845"/>
          </a:xfrm>
        </p:grpSpPr>
        <p:sp>
          <p:nvSpPr>
            <p:cNvPr id="8" name="Google Shape;3225;p39"/>
            <p:cNvSpPr/>
            <p:nvPr/>
          </p:nvSpPr>
          <p:spPr>
            <a:xfrm>
              <a:off x="-9077396" y="1294790"/>
              <a:ext cx="8938132" cy="5474606"/>
            </a:xfrm>
            <a:custGeom>
              <a:avLst/>
              <a:gdLst/>
              <a:ahLst/>
              <a:cxnLst/>
              <a:rect l="l" t="t" r="r" b="b"/>
              <a:pathLst>
                <a:path w="14973" h="9171" extrusionOk="0">
                  <a:moveTo>
                    <a:pt x="14815" y="3264"/>
                  </a:moveTo>
                  <a:lnTo>
                    <a:pt x="6402" y="7970"/>
                  </a:lnTo>
                  <a:cubicBezTo>
                    <a:pt x="5930" y="8236"/>
                    <a:pt x="5152" y="8747"/>
                    <a:pt x="4459" y="9171"/>
                  </a:cubicBezTo>
                  <a:lnTo>
                    <a:pt x="3880" y="8639"/>
                  </a:lnTo>
                  <a:lnTo>
                    <a:pt x="3880" y="6709"/>
                  </a:lnTo>
                  <a:lnTo>
                    <a:pt x="5686" y="7759"/>
                  </a:lnTo>
                  <a:lnTo>
                    <a:pt x="7088" y="6998"/>
                  </a:lnTo>
                  <a:lnTo>
                    <a:pt x="3880" y="5120"/>
                  </a:lnTo>
                  <a:lnTo>
                    <a:pt x="3880" y="2884"/>
                  </a:lnTo>
                  <a:lnTo>
                    <a:pt x="9778" y="1"/>
                  </a:lnTo>
                  <a:lnTo>
                    <a:pt x="14815" y="2738"/>
                  </a:lnTo>
                  <a:cubicBezTo>
                    <a:pt x="14913" y="2791"/>
                    <a:pt x="14973" y="2890"/>
                    <a:pt x="14973" y="2998"/>
                  </a:cubicBezTo>
                  <a:cubicBezTo>
                    <a:pt x="14969" y="3115"/>
                    <a:pt x="14913" y="3209"/>
                    <a:pt x="14815" y="3264"/>
                  </a:cubicBezTo>
                  <a:close/>
                  <a:moveTo>
                    <a:pt x="3878" y="8639"/>
                  </a:moveTo>
                  <a:lnTo>
                    <a:pt x="154" y="5226"/>
                  </a:lnTo>
                  <a:cubicBezTo>
                    <a:pt x="70" y="5150"/>
                    <a:pt x="1" y="5071"/>
                    <a:pt x="3" y="4956"/>
                  </a:cubicBezTo>
                  <a:cubicBezTo>
                    <a:pt x="9" y="4843"/>
                    <a:pt x="70" y="4745"/>
                    <a:pt x="173" y="4694"/>
                  </a:cubicBezTo>
                  <a:lnTo>
                    <a:pt x="3878" y="2881"/>
                  </a:lnTo>
                  <a:lnTo>
                    <a:pt x="3878" y="5116"/>
                  </a:lnTo>
                  <a:lnTo>
                    <a:pt x="2167" y="4113"/>
                  </a:lnTo>
                  <a:lnTo>
                    <a:pt x="672" y="4843"/>
                  </a:lnTo>
                  <a:lnTo>
                    <a:pt x="3878" y="6707"/>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226;p39"/>
            <p:cNvSpPr/>
            <p:nvPr/>
          </p:nvSpPr>
          <p:spPr>
            <a:xfrm>
              <a:off x="-8846377" y="1652959"/>
              <a:ext cx="3089216" cy="2225420"/>
            </a:xfrm>
            <a:custGeom>
              <a:avLst/>
              <a:gdLst/>
              <a:ahLst/>
              <a:cxnLst/>
              <a:rect l="l" t="t" r="r" b="b"/>
              <a:pathLst>
                <a:path w="5175" h="3728" extrusionOk="0">
                  <a:moveTo>
                    <a:pt x="5175" y="0"/>
                  </a:moveTo>
                  <a:lnTo>
                    <a:pt x="0" y="3245"/>
                  </a:lnTo>
                  <a:lnTo>
                    <a:pt x="0" y="3728"/>
                  </a:lnTo>
                  <a:lnTo>
                    <a:pt x="5175" y="485"/>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227;p39"/>
            <p:cNvSpPr/>
            <p:nvPr/>
          </p:nvSpPr>
          <p:spPr>
            <a:xfrm>
              <a:off x="-8846377" y="1861890"/>
              <a:ext cx="3089216" cy="2016489"/>
            </a:xfrm>
            <a:custGeom>
              <a:avLst/>
              <a:gdLst/>
              <a:ahLst/>
              <a:cxnLst/>
              <a:rect l="l" t="t" r="r" b="b"/>
              <a:pathLst>
                <a:path w="5175" h="3378" extrusionOk="0">
                  <a:moveTo>
                    <a:pt x="5175" y="0"/>
                  </a:moveTo>
                  <a:lnTo>
                    <a:pt x="0" y="3245"/>
                  </a:lnTo>
                  <a:lnTo>
                    <a:pt x="0" y="3378"/>
                  </a:lnTo>
                  <a:lnTo>
                    <a:pt x="5175" y="135"/>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228;p39"/>
            <p:cNvSpPr/>
            <p:nvPr/>
          </p:nvSpPr>
          <p:spPr>
            <a:xfrm>
              <a:off x="-8649981" y="1972922"/>
              <a:ext cx="2489878" cy="1587880"/>
            </a:xfrm>
            <a:custGeom>
              <a:avLst/>
              <a:gdLst/>
              <a:ahLst/>
              <a:cxnLst/>
              <a:rect l="l" t="t" r="r" b="b"/>
              <a:pathLst>
                <a:path w="4171" h="2660" extrusionOk="0">
                  <a:moveTo>
                    <a:pt x="64" y="2541"/>
                  </a:moveTo>
                  <a:lnTo>
                    <a:pt x="4105" y="25"/>
                  </a:lnTo>
                  <a:cubicBezTo>
                    <a:pt x="4142" y="0"/>
                    <a:pt x="4170" y="6"/>
                    <a:pt x="4170" y="35"/>
                  </a:cubicBezTo>
                  <a:lnTo>
                    <a:pt x="4170" y="35"/>
                  </a:lnTo>
                  <a:cubicBezTo>
                    <a:pt x="4170" y="60"/>
                    <a:pt x="4142" y="101"/>
                    <a:pt x="4105" y="121"/>
                  </a:cubicBezTo>
                  <a:lnTo>
                    <a:pt x="64" y="2637"/>
                  </a:lnTo>
                  <a:cubicBezTo>
                    <a:pt x="29" y="2660"/>
                    <a:pt x="1" y="2656"/>
                    <a:pt x="1" y="2627"/>
                  </a:cubicBezTo>
                  <a:lnTo>
                    <a:pt x="1" y="2627"/>
                  </a:lnTo>
                  <a:cubicBezTo>
                    <a:pt x="1" y="2603"/>
                    <a:pt x="29" y="2562"/>
                    <a:pt x="64" y="2541"/>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229;p39"/>
            <p:cNvSpPr/>
            <p:nvPr/>
          </p:nvSpPr>
          <p:spPr>
            <a:xfrm>
              <a:off x="-6081316" y="1530585"/>
              <a:ext cx="425625" cy="685893"/>
            </a:xfrm>
            <a:custGeom>
              <a:avLst/>
              <a:gdLst/>
              <a:ahLst/>
              <a:cxnLst/>
              <a:rect l="l" t="t" r="r" b="b"/>
              <a:pathLst>
                <a:path w="713" h="1149" extrusionOk="0">
                  <a:moveTo>
                    <a:pt x="358" y="113"/>
                  </a:moveTo>
                  <a:cubicBezTo>
                    <a:pt x="555" y="1"/>
                    <a:pt x="712" y="115"/>
                    <a:pt x="712" y="369"/>
                  </a:cubicBezTo>
                  <a:cubicBezTo>
                    <a:pt x="712" y="623"/>
                    <a:pt x="553" y="923"/>
                    <a:pt x="358" y="1036"/>
                  </a:cubicBezTo>
                  <a:cubicBezTo>
                    <a:pt x="164" y="1148"/>
                    <a:pt x="2" y="1034"/>
                    <a:pt x="2" y="780"/>
                  </a:cubicBezTo>
                  <a:cubicBezTo>
                    <a:pt x="0" y="526"/>
                    <a:pt x="160" y="228"/>
                    <a:pt x="358" y="113"/>
                  </a:cubicBezTo>
                  <a:close/>
                </a:path>
              </a:pathLst>
            </a:custGeom>
            <a:solidFill>
              <a:srgbClr val="EFBA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230;p39"/>
            <p:cNvSpPr/>
            <p:nvPr/>
          </p:nvSpPr>
          <p:spPr>
            <a:xfrm>
              <a:off x="-6031172" y="1598040"/>
              <a:ext cx="375482" cy="583218"/>
            </a:xfrm>
            <a:custGeom>
              <a:avLst/>
              <a:gdLst/>
              <a:ahLst/>
              <a:cxnLst/>
              <a:rect l="l" t="t" r="r" b="b"/>
              <a:pathLst>
                <a:path w="629" h="977" extrusionOk="0">
                  <a:moveTo>
                    <a:pt x="557" y="19"/>
                  </a:moveTo>
                  <a:cubicBezTo>
                    <a:pt x="604" y="70"/>
                    <a:pt x="628" y="152"/>
                    <a:pt x="628" y="256"/>
                  </a:cubicBezTo>
                  <a:cubicBezTo>
                    <a:pt x="628" y="512"/>
                    <a:pt x="469" y="810"/>
                    <a:pt x="274" y="923"/>
                  </a:cubicBezTo>
                  <a:cubicBezTo>
                    <a:pt x="199" y="966"/>
                    <a:pt x="131" y="976"/>
                    <a:pt x="74" y="960"/>
                  </a:cubicBezTo>
                  <a:cubicBezTo>
                    <a:pt x="29" y="909"/>
                    <a:pt x="0" y="827"/>
                    <a:pt x="0" y="720"/>
                  </a:cubicBezTo>
                  <a:cubicBezTo>
                    <a:pt x="0" y="465"/>
                    <a:pt x="162" y="166"/>
                    <a:pt x="356" y="53"/>
                  </a:cubicBezTo>
                  <a:cubicBezTo>
                    <a:pt x="430" y="12"/>
                    <a:pt x="499" y="0"/>
                    <a:pt x="557" y="19"/>
                  </a:cubicBezTo>
                  <a:close/>
                </a:path>
              </a:pathLst>
            </a:custGeom>
            <a:solidFill>
              <a:srgbClr val="B860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231;p39"/>
            <p:cNvSpPr/>
            <p:nvPr/>
          </p:nvSpPr>
          <p:spPr>
            <a:xfrm>
              <a:off x="-7697253" y="2588375"/>
              <a:ext cx="153416" cy="281162"/>
            </a:xfrm>
            <a:custGeom>
              <a:avLst/>
              <a:gdLst/>
              <a:ahLst/>
              <a:cxnLst/>
              <a:rect l="l" t="t" r="r" b="b"/>
              <a:pathLst>
                <a:path w="257" h="471" extrusionOk="0">
                  <a:moveTo>
                    <a:pt x="254" y="99"/>
                  </a:moveTo>
                  <a:lnTo>
                    <a:pt x="248" y="315"/>
                  </a:lnTo>
                  <a:lnTo>
                    <a:pt x="1" y="471"/>
                  </a:lnTo>
                  <a:lnTo>
                    <a:pt x="7" y="242"/>
                  </a:lnTo>
                  <a:lnTo>
                    <a:pt x="7" y="232"/>
                  </a:lnTo>
                  <a:cubicBezTo>
                    <a:pt x="9" y="162"/>
                    <a:pt x="64" y="78"/>
                    <a:pt x="134" y="39"/>
                  </a:cubicBezTo>
                  <a:cubicBezTo>
                    <a:pt x="203" y="0"/>
                    <a:pt x="256" y="27"/>
                    <a:pt x="254" y="9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232;p39"/>
            <p:cNvSpPr/>
            <p:nvPr/>
          </p:nvSpPr>
          <p:spPr>
            <a:xfrm>
              <a:off x="-7814255" y="2668963"/>
              <a:ext cx="374288" cy="166548"/>
            </a:xfrm>
            <a:custGeom>
              <a:avLst/>
              <a:gdLst/>
              <a:ahLst/>
              <a:cxnLst/>
              <a:rect l="l" t="t" r="r" b="b"/>
              <a:pathLst>
                <a:path w="627" h="279" extrusionOk="0">
                  <a:moveTo>
                    <a:pt x="0" y="50"/>
                  </a:moveTo>
                  <a:lnTo>
                    <a:pt x="21" y="279"/>
                  </a:lnTo>
                  <a:lnTo>
                    <a:pt x="524" y="238"/>
                  </a:lnTo>
                  <a:cubicBezTo>
                    <a:pt x="626" y="232"/>
                    <a:pt x="608" y="0"/>
                    <a:pt x="503" y="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233;p39"/>
            <p:cNvSpPr/>
            <p:nvPr/>
          </p:nvSpPr>
          <p:spPr>
            <a:xfrm>
              <a:off x="-7814255" y="2685081"/>
              <a:ext cx="349813" cy="72231"/>
            </a:xfrm>
            <a:custGeom>
              <a:avLst/>
              <a:gdLst/>
              <a:ahLst/>
              <a:cxnLst/>
              <a:rect l="l" t="t" r="r" b="b"/>
              <a:pathLst>
                <a:path w="586" h="121" extrusionOk="0">
                  <a:moveTo>
                    <a:pt x="0" y="43"/>
                  </a:moveTo>
                  <a:lnTo>
                    <a:pt x="8" y="121"/>
                  </a:lnTo>
                  <a:lnTo>
                    <a:pt x="585" y="74"/>
                  </a:lnTo>
                  <a:cubicBezTo>
                    <a:pt x="581" y="43"/>
                    <a:pt x="567" y="14"/>
                    <a:pt x="551" y="0"/>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234;p39"/>
            <p:cNvSpPr/>
            <p:nvPr/>
          </p:nvSpPr>
          <p:spPr>
            <a:xfrm>
              <a:off x="-7807091" y="2782383"/>
              <a:ext cx="340262" cy="39995"/>
            </a:xfrm>
            <a:custGeom>
              <a:avLst/>
              <a:gdLst/>
              <a:ahLst/>
              <a:cxnLst/>
              <a:rect l="l" t="t" r="r" b="b"/>
              <a:pathLst>
                <a:path w="570" h="67" extrusionOk="0">
                  <a:moveTo>
                    <a:pt x="0" y="46"/>
                  </a:moveTo>
                  <a:lnTo>
                    <a:pt x="2" y="66"/>
                  </a:lnTo>
                  <a:lnTo>
                    <a:pt x="555" y="21"/>
                  </a:lnTo>
                  <a:cubicBezTo>
                    <a:pt x="561" y="13"/>
                    <a:pt x="563" y="9"/>
                    <a:pt x="569" y="1"/>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235;p39"/>
            <p:cNvSpPr/>
            <p:nvPr/>
          </p:nvSpPr>
          <p:spPr>
            <a:xfrm>
              <a:off x="-8487612" y="2623595"/>
              <a:ext cx="739621" cy="330709"/>
            </a:xfrm>
            <a:custGeom>
              <a:avLst/>
              <a:gdLst/>
              <a:ahLst/>
              <a:cxnLst/>
              <a:rect l="l" t="t" r="r" b="b"/>
              <a:pathLst>
                <a:path w="1239" h="554" extrusionOk="0">
                  <a:moveTo>
                    <a:pt x="1" y="95"/>
                  </a:moveTo>
                  <a:lnTo>
                    <a:pt x="38" y="553"/>
                  </a:lnTo>
                  <a:lnTo>
                    <a:pt x="1034" y="473"/>
                  </a:lnTo>
                  <a:cubicBezTo>
                    <a:pt x="1239" y="457"/>
                    <a:pt x="1202" y="1"/>
                    <a:pt x="995" y="1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236;p39"/>
            <p:cNvSpPr/>
            <p:nvPr/>
          </p:nvSpPr>
          <p:spPr>
            <a:xfrm>
              <a:off x="-8485224" y="2654039"/>
              <a:ext cx="691865" cy="143864"/>
            </a:xfrm>
            <a:custGeom>
              <a:avLst/>
              <a:gdLst/>
              <a:ahLst/>
              <a:cxnLst/>
              <a:rect l="l" t="t" r="r" b="b"/>
              <a:pathLst>
                <a:path w="1159" h="241" extrusionOk="0">
                  <a:moveTo>
                    <a:pt x="1" y="87"/>
                  </a:moveTo>
                  <a:lnTo>
                    <a:pt x="13" y="240"/>
                  </a:lnTo>
                  <a:lnTo>
                    <a:pt x="1159" y="148"/>
                  </a:lnTo>
                  <a:cubicBezTo>
                    <a:pt x="1149" y="89"/>
                    <a:pt x="1124" y="34"/>
                    <a:pt x="1087" y="1"/>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237;p39"/>
            <p:cNvSpPr/>
            <p:nvPr/>
          </p:nvSpPr>
          <p:spPr>
            <a:xfrm>
              <a:off x="-8469106" y="2846256"/>
              <a:ext cx="667390" cy="78797"/>
            </a:xfrm>
            <a:custGeom>
              <a:avLst/>
              <a:gdLst/>
              <a:ahLst/>
              <a:cxnLst/>
              <a:rect l="l" t="t" r="r" b="b"/>
              <a:pathLst>
                <a:path w="1118" h="132" extrusionOk="0">
                  <a:moveTo>
                    <a:pt x="1" y="92"/>
                  </a:moveTo>
                  <a:lnTo>
                    <a:pt x="3" y="131"/>
                  </a:lnTo>
                  <a:lnTo>
                    <a:pt x="1095" y="41"/>
                  </a:lnTo>
                  <a:cubicBezTo>
                    <a:pt x="1105" y="29"/>
                    <a:pt x="1109" y="16"/>
                    <a:pt x="1118" y="0"/>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238;p39"/>
            <p:cNvSpPr/>
            <p:nvPr/>
          </p:nvSpPr>
          <p:spPr>
            <a:xfrm>
              <a:off x="-8581333" y="2648070"/>
              <a:ext cx="253107" cy="330709"/>
            </a:xfrm>
            <a:custGeom>
              <a:avLst/>
              <a:gdLst/>
              <a:ahLst/>
              <a:cxnLst/>
              <a:rect l="l" t="t" r="r" b="b"/>
              <a:pathLst>
                <a:path w="424" h="554" extrusionOk="0">
                  <a:moveTo>
                    <a:pt x="0" y="31"/>
                  </a:moveTo>
                  <a:lnTo>
                    <a:pt x="49" y="553"/>
                  </a:lnTo>
                  <a:lnTo>
                    <a:pt x="193" y="541"/>
                  </a:lnTo>
                  <a:cubicBezTo>
                    <a:pt x="424" y="522"/>
                    <a:pt x="377" y="1"/>
                    <a:pt x="144" y="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239;p39"/>
            <p:cNvSpPr/>
            <p:nvPr/>
          </p:nvSpPr>
          <p:spPr>
            <a:xfrm>
              <a:off x="-8521638" y="2680902"/>
              <a:ext cx="139686" cy="97302"/>
            </a:xfrm>
            <a:custGeom>
              <a:avLst/>
              <a:gdLst/>
              <a:ahLst/>
              <a:cxnLst/>
              <a:rect l="l" t="t" r="r" b="b"/>
              <a:pathLst>
                <a:path w="234" h="163" extrusionOk="0">
                  <a:moveTo>
                    <a:pt x="89" y="163"/>
                  </a:moveTo>
                  <a:lnTo>
                    <a:pt x="234" y="150"/>
                  </a:lnTo>
                  <a:cubicBezTo>
                    <a:pt x="217" y="89"/>
                    <a:pt x="191" y="36"/>
                    <a:pt x="152" y="1"/>
                  </a:cubicBezTo>
                  <a:lnTo>
                    <a:pt x="1" y="15"/>
                  </a:lnTo>
                  <a:cubicBezTo>
                    <a:pt x="39" y="48"/>
                    <a:pt x="72" y="99"/>
                    <a:pt x="89" y="163"/>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240;p39"/>
            <p:cNvSpPr/>
            <p:nvPr/>
          </p:nvSpPr>
          <p:spPr>
            <a:xfrm>
              <a:off x="-8676844" y="2659412"/>
              <a:ext cx="222065" cy="324142"/>
            </a:xfrm>
            <a:custGeom>
              <a:avLst/>
              <a:gdLst/>
              <a:ahLst/>
              <a:cxnLst/>
              <a:rect l="l" t="t" r="r" b="b"/>
              <a:pathLst>
                <a:path w="372" h="543" extrusionOk="0">
                  <a:moveTo>
                    <a:pt x="11" y="287"/>
                  </a:moveTo>
                  <a:cubicBezTo>
                    <a:pt x="23" y="430"/>
                    <a:pt x="109" y="542"/>
                    <a:pt x="205" y="532"/>
                  </a:cubicBezTo>
                  <a:cubicBezTo>
                    <a:pt x="301" y="524"/>
                    <a:pt x="371" y="401"/>
                    <a:pt x="359" y="256"/>
                  </a:cubicBezTo>
                  <a:cubicBezTo>
                    <a:pt x="344" y="113"/>
                    <a:pt x="259" y="0"/>
                    <a:pt x="164" y="10"/>
                  </a:cubicBezTo>
                  <a:cubicBezTo>
                    <a:pt x="66" y="21"/>
                    <a:pt x="1" y="141"/>
                    <a:pt x="11" y="2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241;p39"/>
            <p:cNvSpPr/>
            <p:nvPr/>
          </p:nvSpPr>
          <p:spPr>
            <a:xfrm>
              <a:off x="-8338375" y="2642100"/>
              <a:ext cx="238780" cy="306831"/>
            </a:xfrm>
            <a:custGeom>
              <a:avLst/>
              <a:gdLst/>
              <a:ahLst/>
              <a:cxnLst/>
              <a:rect l="l" t="t" r="r" b="b"/>
              <a:pathLst>
                <a:path w="400" h="514" extrusionOk="0">
                  <a:moveTo>
                    <a:pt x="84" y="514"/>
                  </a:moveTo>
                  <a:lnTo>
                    <a:pt x="183" y="506"/>
                  </a:lnTo>
                  <a:cubicBezTo>
                    <a:pt x="399" y="489"/>
                    <a:pt x="361" y="0"/>
                    <a:pt x="142" y="17"/>
                  </a:cubicBezTo>
                  <a:lnTo>
                    <a:pt x="43" y="25"/>
                  </a:lnTo>
                  <a:cubicBezTo>
                    <a:pt x="29" y="29"/>
                    <a:pt x="7" y="39"/>
                    <a:pt x="0" y="45"/>
                  </a:cubicBezTo>
                  <a:lnTo>
                    <a:pt x="64" y="41"/>
                  </a:lnTo>
                  <a:cubicBezTo>
                    <a:pt x="213" y="113"/>
                    <a:pt x="238" y="410"/>
                    <a:pt x="103" y="500"/>
                  </a:cubicBezTo>
                  <a:lnTo>
                    <a:pt x="39" y="504"/>
                  </a:lnTo>
                  <a:cubicBezTo>
                    <a:pt x="50" y="512"/>
                    <a:pt x="74" y="514"/>
                    <a:pt x="84" y="51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242;p39"/>
            <p:cNvSpPr/>
            <p:nvPr/>
          </p:nvSpPr>
          <p:spPr>
            <a:xfrm>
              <a:off x="-8301961" y="2639713"/>
              <a:ext cx="213111" cy="308025"/>
            </a:xfrm>
            <a:custGeom>
              <a:avLst/>
              <a:gdLst/>
              <a:ahLst/>
              <a:cxnLst/>
              <a:rect l="l" t="t" r="r" b="b"/>
              <a:pathLst>
                <a:path w="357" h="516" extrusionOk="0">
                  <a:moveTo>
                    <a:pt x="42" y="516"/>
                  </a:moveTo>
                  <a:lnTo>
                    <a:pt x="140" y="508"/>
                  </a:lnTo>
                  <a:cubicBezTo>
                    <a:pt x="357" y="489"/>
                    <a:pt x="318" y="0"/>
                    <a:pt x="99" y="19"/>
                  </a:cubicBezTo>
                  <a:lnTo>
                    <a:pt x="1" y="27"/>
                  </a:lnTo>
                  <a:cubicBezTo>
                    <a:pt x="181" y="64"/>
                    <a:pt x="212" y="455"/>
                    <a:pt x="42" y="5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243;p39"/>
            <p:cNvSpPr/>
            <p:nvPr/>
          </p:nvSpPr>
          <p:spPr>
            <a:xfrm>
              <a:off x="-8263756" y="2668963"/>
              <a:ext cx="124763" cy="90736"/>
            </a:xfrm>
            <a:custGeom>
              <a:avLst/>
              <a:gdLst/>
              <a:ahLst/>
              <a:cxnLst/>
              <a:rect l="l" t="t" r="r" b="b"/>
              <a:pathLst>
                <a:path w="209" h="152" extrusionOk="0">
                  <a:moveTo>
                    <a:pt x="78" y="152"/>
                  </a:moveTo>
                  <a:lnTo>
                    <a:pt x="209" y="142"/>
                  </a:lnTo>
                  <a:cubicBezTo>
                    <a:pt x="193" y="82"/>
                    <a:pt x="168" y="31"/>
                    <a:pt x="129" y="0"/>
                  </a:cubicBezTo>
                  <a:lnTo>
                    <a:pt x="0" y="11"/>
                  </a:lnTo>
                  <a:cubicBezTo>
                    <a:pt x="39" y="45"/>
                    <a:pt x="66" y="97"/>
                    <a:pt x="78" y="152"/>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244;p39"/>
            <p:cNvSpPr/>
            <p:nvPr/>
          </p:nvSpPr>
          <p:spPr>
            <a:xfrm>
              <a:off x="-8233312" y="2880282"/>
              <a:ext cx="89543" cy="29847"/>
            </a:xfrm>
            <a:custGeom>
              <a:avLst/>
              <a:gdLst/>
              <a:ahLst/>
              <a:cxnLst/>
              <a:rect l="l" t="t" r="r" b="b"/>
              <a:pathLst>
                <a:path w="150" h="50" extrusionOk="0">
                  <a:moveTo>
                    <a:pt x="0" y="50"/>
                  </a:moveTo>
                  <a:lnTo>
                    <a:pt x="131" y="39"/>
                  </a:lnTo>
                  <a:cubicBezTo>
                    <a:pt x="140" y="25"/>
                    <a:pt x="144" y="13"/>
                    <a:pt x="150" y="0"/>
                  </a:cubicBezTo>
                  <a:lnTo>
                    <a:pt x="19" y="11"/>
                  </a:lnTo>
                  <a:cubicBezTo>
                    <a:pt x="15" y="23"/>
                    <a:pt x="9" y="35"/>
                    <a:pt x="0" y="50"/>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245;p39"/>
            <p:cNvSpPr/>
            <p:nvPr/>
          </p:nvSpPr>
          <p:spPr>
            <a:xfrm>
              <a:off x="-7610696" y="2648070"/>
              <a:ext cx="158192" cy="410103"/>
            </a:xfrm>
            <a:custGeom>
              <a:avLst/>
              <a:gdLst/>
              <a:ahLst/>
              <a:cxnLst/>
              <a:rect l="l" t="t" r="r" b="b"/>
              <a:pathLst>
                <a:path w="265" h="687" extrusionOk="0">
                  <a:moveTo>
                    <a:pt x="263" y="95"/>
                  </a:moveTo>
                  <a:lnTo>
                    <a:pt x="250" y="553"/>
                  </a:lnTo>
                  <a:lnTo>
                    <a:pt x="1" y="686"/>
                  </a:lnTo>
                  <a:lnTo>
                    <a:pt x="15" y="238"/>
                  </a:lnTo>
                  <a:lnTo>
                    <a:pt x="15" y="228"/>
                  </a:lnTo>
                  <a:cubicBezTo>
                    <a:pt x="17" y="158"/>
                    <a:pt x="72" y="72"/>
                    <a:pt x="142" y="35"/>
                  </a:cubicBezTo>
                  <a:cubicBezTo>
                    <a:pt x="210" y="1"/>
                    <a:pt x="265" y="25"/>
                    <a:pt x="263" y="9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246;p39"/>
            <p:cNvSpPr/>
            <p:nvPr/>
          </p:nvSpPr>
          <p:spPr>
            <a:xfrm>
              <a:off x="-7567715" y="2692244"/>
              <a:ext cx="82379" cy="105660"/>
            </a:xfrm>
            <a:custGeom>
              <a:avLst/>
              <a:gdLst/>
              <a:ahLst/>
              <a:cxnLst/>
              <a:rect l="l" t="t" r="r" b="b"/>
              <a:pathLst>
                <a:path w="138" h="177" extrusionOk="0">
                  <a:moveTo>
                    <a:pt x="138" y="51"/>
                  </a:moveTo>
                  <a:cubicBezTo>
                    <a:pt x="133" y="90"/>
                    <a:pt x="103" y="135"/>
                    <a:pt x="68" y="156"/>
                  </a:cubicBezTo>
                  <a:cubicBezTo>
                    <a:pt x="29" y="176"/>
                    <a:pt x="0" y="162"/>
                    <a:pt x="0" y="123"/>
                  </a:cubicBezTo>
                  <a:cubicBezTo>
                    <a:pt x="5" y="84"/>
                    <a:pt x="35" y="39"/>
                    <a:pt x="70" y="19"/>
                  </a:cubicBezTo>
                  <a:cubicBezTo>
                    <a:pt x="109" y="0"/>
                    <a:pt x="138" y="17"/>
                    <a:pt x="138" y="5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247;p39"/>
            <p:cNvSpPr/>
            <p:nvPr/>
          </p:nvSpPr>
          <p:spPr>
            <a:xfrm>
              <a:off x="-8856525" y="2760296"/>
              <a:ext cx="341455" cy="153416"/>
            </a:xfrm>
            <a:custGeom>
              <a:avLst/>
              <a:gdLst/>
              <a:ahLst/>
              <a:cxnLst/>
              <a:rect l="l" t="t" r="r" b="b"/>
              <a:pathLst>
                <a:path w="572" h="257" extrusionOk="0">
                  <a:moveTo>
                    <a:pt x="1" y="48"/>
                  </a:moveTo>
                  <a:lnTo>
                    <a:pt x="19" y="257"/>
                  </a:lnTo>
                  <a:lnTo>
                    <a:pt x="478" y="220"/>
                  </a:lnTo>
                  <a:cubicBezTo>
                    <a:pt x="572" y="212"/>
                    <a:pt x="553" y="1"/>
                    <a:pt x="459" y="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248;p39"/>
            <p:cNvSpPr/>
            <p:nvPr/>
          </p:nvSpPr>
          <p:spPr>
            <a:xfrm>
              <a:off x="-8856525" y="2775220"/>
              <a:ext cx="318174" cy="67455"/>
            </a:xfrm>
            <a:custGeom>
              <a:avLst/>
              <a:gdLst/>
              <a:ahLst/>
              <a:cxnLst/>
              <a:rect l="l" t="t" r="r" b="b"/>
              <a:pathLst>
                <a:path w="533" h="113" extrusionOk="0">
                  <a:moveTo>
                    <a:pt x="1" y="41"/>
                  </a:moveTo>
                  <a:lnTo>
                    <a:pt x="7" y="113"/>
                  </a:lnTo>
                  <a:lnTo>
                    <a:pt x="533" y="68"/>
                  </a:lnTo>
                  <a:cubicBezTo>
                    <a:pt x="529" y="41"/>
                    <a:pt x="519" y="15"/>
                    <a:pt x="500" y="0"/>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49;p39"/>
            <p:cNvSpPr/>
            <p:nvPr/>
          </p:nvSpPr>
          <p:spPr>
            <a:xfrm>
              <a:off x="-8847571" y="2864165"/>
              <a:ext cx="308026" cy="36414"/>
            </a:xfrm>
            <a:custGeom>
              <a:avLst/>
              <a:gdLst/>
              <a:ahLst/>
              <a:cxnLst/>
              <a:rect l="l" t="t" r="r" b="b"/>
              <a:pathLst>
                <a:path w="516" h="61" extrusionOk="0">
                  <a:moveTo>
                    <a:pt x="0" y="42"/>
                  </a:moveTo>
                  <a:lnTo>
                    <a:pt x="2" y="60"/>
                  </a:lnTo>
                  <a:lnTo>
                    <a:pt x="506" y="19"/>
                  </a:lnTo>
                  <a:cubicBezTo>
                    <a:pt x="512" y="13"/>
                    <a:pt x="514" y="7"/>
                    <a:pt x="516" y="1"/>
                  </a:cubicBezTo>
                  <a:close/>
                </a:path>
              </a:pathLst>
            </a:custGeom>
            <a:solidFill>
              <a:srgbClr val="B860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250;p39"/>
            <p:cNvSpPr/>
            <p:nvPr/>
          </p:nvSpPr>
          <p:spPr>
            <a:xfrm>
              <a:off x="-8486418" y="2894609"/>
              <a:ext cx="98497" cy="35220"/>
            </a:xfrm>
            <a:custGeom>
              <a:avLst/>
              <a:gdLst/>
              <a:ahLst/>
              <a:cxnLst/>
              <a:rect l="l" t="t" r="r" b="b"/>
              <a:pathLst>
                <a:path w="165" h="59" extrusionOk="0">
                  <a:moveTo>
                    <a:pt x="1" y="58"/>
                  </a:moveTo>
                  <a:lnTo>
                    <a:pt x="144" y="46"/>
                  </a:lnTo>
                  <a:cubicBezTo>
                    <a:pt x="152" y="32"/>
                    <a:pt x="158" y="17"/>
                    <a:pt x="165" y="1"/>
                  </a:cubicBezTo>
                  <a:lnTo>
                    <a:pt x="19" y="15"/>
                  </a:lnTo>
                  <a:cubicBezTo>
                    <a:pt x="15" y="32"/>
                    <a:pt x="9" y="46"/>
                    <a:pt x="1" y="58"/>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251;p39"/>
            <p:cNvSpPr/>
            <p:nvPr/>
          </p:nvSpPr>
          <p:spPr>
            <a:xfrm>
              <a:off x="-7290732" y="197005"/>
              <a:ext cx="4346393" cy="3470056"/>
            </a:xfrm>
            <a:custGeom>
              <a:avLst/>
              <a:gdLst/>
              <a:ahLst/>
              <a:cxnLst/>
              <a:rect l="l" t="t" r="r" b="b"/>
              <a:pathLst>
                <a:path w="7281" h="5813" extrusionOk="0">
                  <a:moveTo>
                    <a:pt x="7280" y="839"/>
                  </a:moveTo>
                  <a:lnTo>
                    <a:pt x="6124" y="103"/>
                  </a:lnTo>
                  <a:cubicBezTo>
                    <a:pt x="5807" y="1"/>
                    <a:pt x="5599" y="131"/>
                    <a:pt x="5429" y="232"/>
                  </a:cubicBezTo>
                  <a:lnTo>
                    <a:pt x="1173" y="2707"/>
                  </a:lnTo>
                  <a:cubicBezTo>
                    <a:pt x="564" y="3063"/>
                    <a:pt x="1" y="4420"/>
                    <a:pt x="647" y="5140"/>
                  </a:cubicBezTo>
                  <a:lnTo>
                    <a:pt x="1730" y="5813"/>
                  </a:lnTo>
                  <a:cubicBezTo>
                    <a:pt x="1546" y="5588"/>
                    <a:pt x="1498" y="5322"/>
                    <a:pt x="1505" y="4845"/>
                  </a:cubicBezTo>
                  <a:cubicBezTo>
                    <a:pt x="1591" y="4293"/>
                    <a:pt x="1832" y="3730"/>
                    <a:pt x="2268" y="3474"/>
                  </a:cubicBezTo>
                  <a:lnTo>
                    <a:pt x="6746" y="848"/>
                  </a:lnTo>
                  <a:cubicBezTo>
                    <a:pt x="7029" y="753"/>
                    <a:pt x="7172" y="745"/>
                    <a:pt x="7280"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252;p39"/>
            <p:cNvSpPr/>
            <p:nvPr/>
          </p:nvSpPr>
          <p:spPr>
            <a:xfrm>
              <a:off x="-7107469" y="2555543"/>
              <a:ext cx="835133" cy="1106741"/>
            </a:xfrm>
            <a:custGeom>
              <a:avLst/>
              <a:gdLst/>
              <a:ahLst/>
              <a:cxnLst/>
              <a:rect l="l" t="t" r="r" b="b"/>
              <a:pathLst>
                <a:path w="1399" h="1854" extrusionOk="0">
                  <a:moveTo>
                    <a:pt x="87" y="0"/>
                  </a:moveTo>
                  <a:cubicBezTo>
                    <a:pt x="1" y="426"/>
                    <a:pt x="48" y="872"/>
                    <a:pt x="334" y="1191"/>
                  </a:cubicBezTo>
                  <a:lnTo>
                    <a:pt x="1398" y="1854"/>
                  </a:lnTo>
                  <a:cubicBezTo>
                    <a:pt x="1232" y="1657"/>
                    <a:pt x="1140" y="1265"/>
                    <a:pt x="1191" y="900"/>
                  </a:cubicBezTo>
                  <a:cubicBezTo>
                    <a:pt x="1202" y="823"/>
                    <a:pt x="1220" y="747"/>
                    <a:pt x="1239" y="667"/>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253;p39"/>
            <p:cNvSpPr/>
            <p:nvPr/>
          </p:nvSpPr>
          <p:spPr>
            <a:xfrm>
              <a:off x="-7064488" y="2935201"/>
              <a:ext cx="792153" cy="724694"/>
            </a:xfrm>
            <a:custGeom>
              <a:avLst/>
              <a:gdLst/>
              <a:ahLst/>
              <a:cxnLst/>
              <a:rect l="l" t="t" r="r" b="b"/>
              <a:pathLst>
                <a:path w="1327" h="1214" extrusionOk="0">
                  <a:moveTo>
                    <a:pt x="0" y="0"/>
                  </a:moveTo>
                  <a:cubicBezTo>
                    <a:pt x="37" y="201"/>
                    <a:pt x="123" y="393"/>
                    <a:pt x="262" y="553"/>
                  </a:cubicBezTo>
                  <a:lnTo>
                    <a:pt x="1326" y="1214"/>
                  </a:lnTo>
                  <a:cubicBezTo>
                    <a:pt x="1220" y="1087"/>
                    <a:pt x="1142" y="878"/>
                    <a:pt x="1117" y="647"/>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254;p39"/>
            <p:cNvSpPr/>
            <p:nvPr/>
          </p:nvSpPr>
          <p:spPr>
            <a:xfrm>
              <a:off x="-5775081" y="4638889"/>
              <a:ext cx="264449" cy="302055"/>
            </a:xfrm>
            <a:custGeom>
              <a:avLst/>
              <a:gdLst/>
              <a:ahLst/>
              <a:cxnLst/>
              <a:rect l="l" t="t" r="r" b="b"/>
              <a:pathLst>
                <a:path w="443" h="506" extrusionOk="0">
                  <a:moveTo>
                    <a:pt x="336" y="33"/>
                  </a:moveTo>
                  <a:lnTo>
                    <a:pt x="1" y="228"/>
                  </a:lnTo>
                  <a:lnTo>
                    <a:pt x="1" y="506"/>
                  </a:lnTo>
                  <a:lnTo>
                    <a:pt x="326" y="318"/>
                  </a:lnTo>
                  <a:cubicBezTo>
                    <a:pt x="328" y="316"/>
                    <a:pt x="332" y="316"/>
                    <a:pt x="334" y="312"/>
                  </a:cubicBezTo>
                  <a:cubicBezTo>
                    <a:pt x="394" y="277"/>
                    <a:pt x="443" y="187"/>
                    <a:pt x="443" y="111"/>
                  </a:cubicBezTo>
                  <a:cubicBezTo>
                    <a:pt x="443" y="33"/>
                    <a:pt x="394" y="1"/>
                    <a:pt x="336" y="3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255;p39"/>
            <p:cNvSpPr/>
            <p:nvPr/>
          </p:nvSpPr>
          <p:spPr>
            <a:xfrm>
              <a:off x="-5938645" y="5352241"/>
              <a:ext cx="536658" cy="685893"/>
            </a:xfrm>
            <a:custGeom>
              <a:avLst/>
              <a:gdLst/>
              <a:ahLst/>
              <a:cxnLst/>
              <a:rect l="l" t="t" r="r" b="b"/>
              <a:pathLst>
                <a:path w="899" h="1149" extrusionOk="0">
                  <a:moveTo>
                    <a:pt x="678" y="86"/>
                  </a:moveTo>
                  <a:lnTo>
                    <a:pt x="1" y="583"/>
                  </a:lnTo>
                  <a:lnTo>
                    <a:pt x="1" y="1148"/>
                  </a:lnTo>
                  <a:lnTo>
                    <a:pt x="662" y="665"/>
                  </a:lnTo>
                  <a:cubicBezTo>
                    <a:pt x="668" y="659"/>
                    <a:pt x="674" y="657"/>
                    <a:pt x="682" y="651"/>
                  </a:cubicBezTo>
                  <a:cubicBezTo>
                    <a:pt x="801" y="563"/>
                    <a:pt x="899" y="365"/>
                    <a:pt x="899" y="209"/>
                  </a:cubicBezTo>
                  <a:cubicBezTo>
                    <a:pt x="899" y="54"/>
                    <a:pt x="801" y="0"/>
                    <a:pt x="678" y="8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256;p39"/>
            <p:cNvSpPr/>
            <p:nvPr/>
          </p:nvSpPr>
          <p:spPr>
            <a:xfrm>
              <a:off x="-9751350" y="2491670"/>
              <a:ext cx="778423" cy="2384805"/>
            </a:xfrm>
            <a:custGeom>
              <a:avLst/>
              <a:gdLst/>
              <a:ahLst/>
              <a:cxnLst/>
              <a:rect l="l" t="t" r="r" b="b"/>
              <a:pathLst>
                <a:path w="1304" h="3995" extrusionOk="0">
                  <a:moveTo>
                    <a:pt x="385" y="2884"/>
                  </a:moveTo>
                  <a:lnTo>
                    <a:pt x="6" y="3884"/>
                  </a:lnTo>
                  <a:cubicBezTo>
                    <a:pt x="0" y="3904"/>
                    <a:pt x="0" y="3925"/>
                    <a:pt x="11" y="3935"/>
                  </a:cubicBezTo>
                  <a:cubicBezTo>
                    <a:pt x="21" y="3945"/>
                    <a:pt x="139" y="3994"/>
                    <a:pt x="154" y="3980"/>
                  </a:cubicBezTo>
                  <a:lnTo>
                    <a:pt x="1304" y="2566"/>
                  </a:lnTo>
                  <a:lnTo>
                    <a:pt x="1302" y="2352"/>
                  </a:lnTo>
                  <a:lnTo>
                    <a:pt x="1302" y="2352"/>
                  </a:lnTo>
                  <a:cubicBezTo>
                    <a:pt x="1295" y="1541"/>
                    <a:pt x="1304" y="541"/>
                    <a:pt x="1302" y="160"/>
                  </a:cubicBezTo>
                  <a:lnTo>
                    <a:pt x="528" y="5"/>
                  </a:lnTo>
                  <a:cubicBezTo>
                    <a:pt x="516" y="1"/>
                    <a:pt x="502" y="11"/>
                    <a:pt x="491" y="29"/>
                  </a:cubicBezTo>
                  <a:lnTo>
                    <a:pt x="710" y="559"/>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257;p39"/>
            <p:cNvSpPr/>
            <p:nvPr/>
          </p:nvSpPr>
          <p:spPr>
            <a:xfrm>
              <a:off x="-9455861" y="2495251"/>
              <a:ext cx="304445" cy="428608"/>
            </a:xfrm>
            <a:custGeom>
              <a:avLst/>
              <a:gdLst/>
              <a:ahLst/>
              <a:cxnLst/>
              <a:rect l="l" t="t" r="r" b="b"/>
              <a:pathLst>
                <a:path w="510" h="718" extrusionOk="0">
                  <a:moveTo>
                    <a:pt x="23" y="1"/>
                  </a:moveTo>
                  <a:cubicBezTo>
                    <a:pt x="17" y="5"/>
                    <a:pt x="7" y="13"/>
                    <a:pt x="0" y="23"/>
                  </a:cubicBezTo>
                  <a:lnTo>
                    <a:pt x="215" y="541"/>
                  </a:lnTo>
                  <a:lnTo>
                    <a:pt x="510" y="717"/>
                  </a:lnTo>
                  <a:lnTo>
                    <a:pt x="289" y="14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258;p39"/>
            <p:cNvSpPr/>
            <p:nvPr/>
          </p:nvSpPr>
          <p:spPr>
            <a:xfrm>
              <a:off x="-9702400" y="4038957"/>
              <a:ext cx="4070005" cy="2730438"/>
            </a:xfrm>
            <a:custGeom>
              <a:avLst/>
              <a:gdLst/>
              <a:ahLst/>
              <a:cxnLst/>
              <a:rect l="l" t="t" r="r" b="b"/>
              <a:pathLst>
                <a:path w="6818" h="4574" extrusionOk="0">
                  <a:moveTo>
                    <a:pt x="5504" y="4574"/>
                  </a:moveTo>
                  <a:lnTo>
                    <a:pt x="0" y="1376"/>
                  </a:lnTo>
                  <a:lnTo>
                    <a:pt x="1289" y="1"/>
                  </a:lnTo>
                  <a:lnTo>
                    <a:pt x="6817" y="3199"/>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259;p39"/>
            <p:cNvSpPr/>
            <p:nvPr/>
          </p:nvSpPr>
          <p:spPr>
            <a:xfrm>
              <a:off x="-6355911" y="545025"/>
              <a:ext cx="5289574" cy="3995370"/>
            </a:xfrm>
            <a:custGeom>
              <a:avLst/>
              <a:gdLst/>
              <a:ahLst/>
              <a:cxnLst/>
              <a:rect l="l" t="t" r="r" b="b"/>
              <a:pathLst>
                <a:path w="8861" h="6693" extrusionOk="0">
                  <a:moveTo>
                    <a:pt x="8861" y="2008"/>
                  </a:moveTo>
                  <a:lnTo>
                    <a:pt x="3627" y="6693"/>
                  </a:lnTo>
                  <a:lnTo>
                    <a:pt x="0" y="4710"/>
                  </a:lnTo>
                  <a:lnTo>
                    <a:pt x="4871" y="1909"/>
                  </a:lnTo>
                  <a:cubicBezTo>
                    <a:pt x="5229" y="794"/>
                    <a:pt x="7642" y="643"/>
                    <a:pt x="8628" y="1"/>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260;p39"/>
            <p:cNvSpPr/>
            <p:nvPr/>
          </p:nvSpPr>
          <p:spPr>
            <a:xfrm>
              <a:off x="-4226002" y="1879799"/>
              <a:ext cx="3826450" cy="3509454"/>
            </a:xfrm>
            <a:custGeom>
              <a:avLst/>
              <a:gdLst/>
              <a:ahLst/>
              <a:cxnLst/>
              <a:rect l="l" t="t" r="r" b="b"/>
              <a:pathLst>
                <a:path w="6410" h="5879" extrusionOk="0">
                  <a:moveTo>
                    <a:pt x="5428" y="416"/>
                  </a:moveTo>
                  <a:lnTo>
                    <a:pt x="1217" y="2853"/>
                  </a:lnTo>
                  <a:cubicBezTo>
                    <a:pt x="0" y="3553"/>
                    <a:pt x="33" y="5879"/>
                    <a:pt x="1228" y="5187"/>
                  </a:cubicBezTo>
                  <a:lnTo>
                    <a:pt x="5528" y="2703"/>
                  </a:lnTo>
                  <a:cubicBezTo>
                    <a:pt x="6017" y="2423"/>
                    <a:pt x="6410" y="1646"/>
                    <a:pt x="6406" y="1014"/>
                  </a:cubicBezTo>
                  <a:cubicBezTo>
                    <a:pt x="6402" y="443"/>
                    <a:pt x="6034" y="1"/>
                    <a:pt x="5428" y="416"/>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261;p39"/>
            <p:cNvSpPr/>
            <p:nvPr/>
          </p:nvSpPr>
          <p:spPr>
            <a:xfrm>
              <a:off x="-3817093" y="1879799"/>
              <a:ext cx="3413957" cy="2748943"/>
            </a:xfrm>
            <a:custGeom>
              <a:avLst/>
              <a:gdLst/>
              <a:ahLst/>
              <a:cxnLst/>
              <a:rect l="l" t="t" r="r" b="b"/>
              <a:pathLst>
                <a:path w="5719" h="4605" extrusionOk="0">
                  <a:moveTo>
                    <a:pt x="4743" y="416"/>
                  </a:moveTo>
                  <a:lnTo>
                    <a:pt x="532" y="2873"/>
                  </a:lnTo>
                  <a:cubicBezTo>
                    <a:pt x="0" y="3282"/>
                    <a:pt x="629" y="4256"/>
                    <a:pt x="870" y="4604"/>
                  </a:cubicBezTo>
                  <a:lnTo>
                    <a:pt x="5492" y="1936"/>
                  </a:lnTo>
                  <a:cubicBezTo>
                    <a:pt x="5635" y="1644"/>
                    <a:pt x="5719" y="1312"/>
                    <a:pt x="5719" y="1020"/>
                  </a:cubicBezTo>
                  <a:cubicBezTo>
                    <a:pt x="5717" y="447"/>
                    <a:pt x="5349" y="1"/>
                    <a:pt x="4743" y="41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262;p39"/>
            <p:cNvSpPr/>
            <p:nvPr/>
          </p:nvSpPr>
          <p:spPr>
            <a:xfrm>
              <a:off x="-1607789" y="1893529"/>
              <a:ext cx="1059586" cy="1703091"/>
            </a:xfrm>
            <a:custGeom>
              <a:avLst/>
              <a:gdLst/>
              <a:ahLst/>
              <a:cxnLst/>
              <a:rect l="l" t="t" r="r" b="b"/>
              <a:pathLst>
                <a:path w="1775" h="2853" extrusionOk="0">
                  <a:moveTo>
                    <a:pt x="888" y="283"/>
                  </a:moveTo>
                  <a:cubicBezTo>
                    <a:pt x="1377" y="0"/>
                    <a:pt x="1774" y="285"/>
                    <a:pt x="1774" y="917"/>
                  </a:cubicBezTo>
                  <a:cubicBezTo>
                    <a:pt x="1774" y="1549"/>
                    <a:pt x="1377" y="2290"/>
                    <a:pt x="888" y="2572"/>
                  </a:cubicBezTo>
                  <a:cubicBezTo>
                    <a:pt x="400" y="2852"/>
                    <a:pt x="3" y="2568"/>
                    <a:pt x="3" y="1936"/>
                  </a:cubicBezTo>
                  <a:cubicBezTo>
                    <a:pt x="1" y="1306"/>
                    <a:pt x="400" y="563"/>
                    <a:pt x="888" y="28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263;p39"/>
            <p:cNvSpPr/>
            <p:nvPr/>
          </p:nvSpPr>
          <p:spPr>
            <a:xfrm>
              <a:off x="-1480640" y="1954417"/>
              <a:ext cx="1057198" cy="1703091"/>
            </a:xfrm>
            <a:custGeom>
              <a:avLst/>
              <a:gdLst/>
              <a:ahLst/>
              <a:cxnLst/>
              <a:rect l="l" t="t" r="r" b="b"/>
              <a:pathLst>
                <a:path w="1771" h="2853" extrusionOk="0">
                  <a:moveTo>
                    <a:pt x="886" y="283"/>
                  </a:moveTo>
                  <a:cubicBezTo>
                    <a:pt x="1373" y="1"/>
                    <a:pt x="1770" y="285"/>
                    <a:pt x="1770" y="917"/>
                  </a:cubicBezTo>
                  <a:cubicBezTo>
                    <a:pt x="1770" y="1549"/>
                    <a:pt x="1373" y="2290"/>
                    <a:pt x="886" y="2572"/>
                  </a:cubicBezTo>
                  <a:cubicBezTo>
                    <a:pt x="397" y="2853"/>
                    <a:pt x="0" y="2568"/>
                    <a:pt x="0" y="1936"/>
                  </a:cubicBezTo>
                  <a:cubicBezTo>
                    <a:pt x="0" y="1306"/>
                    <a:pt x="395" y="563"/>
                    <a:pt x="886" y="28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264;p39"/>
            <p:cNvSpPr/>
            <p:nvPr/>
          </p:nvSpPr>
          <p:spPr>
            <a:xfrm>
              <a:off x="-1389307" y="2102460"/>
              <a:ext cx="873935" cy="1408796"/>
            </a:xfrm>
            <a:custGeom>
              <a:avLst/>
              <a:gdLst/>
              <a:ahLst/>
              <a:cxnLst/>
              <a:rect l="l" t="t" r="r" b="b"/>
              <a:pathLst>
                <a:path w="1464" h="2360" extrusionOk="0">
                  <a:moveTo>
                    <a:pt x="733" y="233"/>
                  </a:moveTo>
                  <a:cubicBezTo>
                    <a:pt x="1136" y="0"/>
                    <a:pt x="1464" y="237"/>
                    <a:pt x="1464" y="759"/>
                  </a:cubicBezTo>
                  <a:cubicBezTo>
                    <a:pt x="1464" y="1279"/>
                    <a:pt x="1136" y="1891"/>
                    <a:pt x="733" y="2126"/>
                  </a:cubicBezTo>
                  <a:cubicBezTo>
                    <a:pt x="328" y="2359"/>
                    <a:pt x="1" y="2124"/>
                    <a:pt x="1" y="1602"/>
                  </a:cubicBezTo>
                  <a:cubicBezTo>
                    <a:pt x="1" y="1080"/>
                    <a:pt x="328" y="467"/>
                    <a:pt x="733" y="23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265;p39"/>
            <p:cNvSpPr/>
            <p:nvPr/>
          </p:nvSpPr>
          <p:spPr>
            <a:xfrm>
              <a:off x="-1133813" y="2513757"/>
              <a:ext cx="363543" cy="585605"/>
            </a:xfrm>
            <a:custGeom>
              <a:avLst/>
              <a:gdLst/>
              <a:ahLst/>
              <a:cxnLst/>
              <a:rect l="l" t="t" r="r" b="b"/>
              <a:pathLst>
                <a:path w="609" h="981" extrusionOk="0">
                  <a:moveTo>
                    <a:pt x="305" y="97"/>
                  </a:moveTo>
                  <a:cubicBezTo>
                    <a:pt x="473" y="1"/>
                    <a:pt x="608" y="101"/>
                    <a:pt x="608" y="316"/>
                  </a:cubicBezTo>
                  <a:cubicBezTo>
                    <a:pt x="608" y="533"/>
                    <a:pt x="473" y="786"/>
                    <a:pt x="305" y="882"/>
                  </a:cubicBezTo>
                  <a:cubicBezTo>
                    <a:pt x="135" y="981"/>
                    <a:pt x="0" y="880"/>
                    <a:pt x="0" y="666"/>
                  </a:cubicBezTo>
                  <a:cubicBezTo>
                    <a:pt x="0" y="451"/>
                    <a:pt x="135" y="195"/>
                    <a:pt x="305" y="9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266;p39"/>
            <p:cNvSpPr/>
            <p:nvPr/>
          </p:nvSpPr>
          <p:spPr>
            <a:xfrm>
              <a:off x="-1092624" y="2571064"/>
              <a:ext cx="320562" cy="496660"/>
            </a:xfrm>
            <a:custGeom>
              <a:avLst/>
              <a:gdLst/>
              <a:ahLst/>
              <a:cxnLst/>
              <a:rect l="l" t="t" r="r" b="b"/>
              <a:pathLst>
                <a:path w="537" h="832" extrusionOk="0">
                  <a:moveTo>
                    <a:pt x="476" y="17"/>
                  </a:moveTo>
                  <a:cubicBezTo>
                    <a:pt x="514" y="60"/>
                    <a:pt x="537" y="130"/>
                    <a:pt x="537" y="218"/>
                  </a:cubicBezTo>
                  <a:cubicBezTo>
                    <a:pt x="537" y="437"/>
                    <a:pt x="402" y="688"/>
                    <a:pt x="232" y="786"/>
                  </a:cubicBezTo>
                  <a:cubicBezTo>
                    <a:pt x="169" y="821"/>
                    <a:pt x="109" y="831"/>
                    <a:pt x="62" y="817"/>
                  </a:cubicBezTo>
                  <a:cubicBezTo>
                    <a:pt x="23" y="774"/>
                    <a:pt x="1" y="705"/>
                    <a:pt x="1" y="615"/>
                  </a:cubicBezTo>
                  <a:cubicBezTo>
                    <a:pt x="1" y="398"/>
                    <a:pt x="136" y="144"/>
                    <a:pt x="304" y="48"/>
                  </a:cubicBezTo>
                  <a:cubicBezTo>
                    <a:pt x="369" y="11"/>
                    <a:pt x="426" y="1"/>
                    <a:pt x="476" y="1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267;p39"/>
            <p:cNvSpPr/>
            <p:nvPr/>
          </p:nvSpPr>
          <p:spPr>
            <a:xfrm>
              <a:off x="-980994" y="2429587"/>
              <a:ext cx="56710" cy="90736"/>
            </a:xfrm>
            <a:custGeom>
              <a:avLst/>
              <a:gdLst/>
              <a:ahLst/>
              <a:cxnLst/>
              <a:rect l="l" t="t" r="r" b="b"/>
              <a:pathLst>
                <a:path w="95" h="152" extrusionOk="0">
                  <a:moveTo>
                    <a:pt x="49" y="15"/>
                  </a:moveTo>
                  <a:cubicBezTo>
                    <a:pt x="74" y="0"/>
                    <a:pt x="94" y="15"/>
                    <a:pt x="94" y="50"/>
                  </a:cubicBezTo>
                  <a:cubicBezTo>
                    <a:pt x="94" y="82"/>
                    <a:pt x="74" y="121"/>
                    <a:pt x="49" y="135"/>
                  </a:cubicBezTo>
                  <a:cubicBezTo>
                    <a:pt x="23" y="152"/>
                    <a:pt x="2" y="135"/>
                    <a:pt x="2" y="103"/>
                  </a:cubicBezTo>
                  <a:cubicBezTo>
                    <a:pt x="0" y="70"/>
                    <a:pt x="21" y="31"/>
                    <a:pt x="49" y="1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268;p39"/>
            <p:cNvSpPr/>
            <p:nvPr/>
          </p:nvSpPr>
          <p:spPr>
            <a:xfrm>
              <a:off x="-1135007" y="2580018"/>
              <a:ext cx="63874" cy="89542"/>
            </a:xfrm>
            <a:custGeom>
              <a:avLst/>
              <a:gdLst/>
              <a:ahLst/>
              <a:cxnLst/>
              <a:rect l="l" t="t" r="r" b="b"/>
              <a:pathLst>
                <a:path w="107" h="150" extrusionOk="0">
                  <a:moveTo>
                    <a:pt x="25" y="43"/>
                  </a:moveTo>
                  <a:cubicBezTo>
                    <a:pt x="45" y="10"/>
                    <a:pt x="76" y="0"/>
                    <a:pt x="92" y="16"/>
                  </a:cubicBezTo>
                  <a:cubicBezTo>
                    <a:pt x="107" y="35"/>
                    <a:pt x="103" y="76"/>
                    <a:pt x="82" y="106"/>
                  </a:cubicBezTo>
                  <a:cubicBezTo>
                    <a:pt x="62" y="139"/>
                    <a:pt x="31" y="149"/>
                    <a:pt x="15" y="133"/>
                  </a:cubicBezTo>
                  <a:cubicBezTo>
                    <a:pt x="0" y="115"/>
                    <a:pt x="4" y="76"/>
                    <a:pt x="25" y="4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269;p39"/>
            <p:cNvSpPr/>
            <p:nvPr/>
          </p:nvSpPr>
          <p:spPr>
            <a:xfrm>
              <a:off x="-1229325" y="2802082"/>
              <a:ext cx="65665" cy="84767"/>
            </a:xfrm>
            <a:custGeom>
              <a:avLst/>
              <a:gdLst/>
              <a:ahLst/>
              <a:cxnLst/>
              <a:rect l="l" t="t" r="r" b="b"/>
              <a:pathLst>
                <a:path w="110" h="142" extrusionOk="0">
                  <a:moveTo>
                    <a:pt x="11" y="80"/>
                  </a:moveTo>
                  <a:cubicBezTo>
                    <a:pt x="19" y="43"/>
                    <a:pt x="48" y="11"/>
                    <a:pt x="70" y="7"/>
                  </a:cubicBezTo>
                  <a:cubicBezTo>
                    <a:pt x="97" y="0"/>
                    <a:pt x="109" y="29"/>
                    <a:pt x="101" y="64"/>
                  </a:cubicBezTo>
                  <a:cubicBezTo>
                    <a:pt x="93" y="101"/>
                    <a:pt x="66" y="133"/>
                    <a:pt x="42" y="140"/>
                  </a:cubicBezTo>
                  <a:cubicBezTo>
                    <a:pt x="17" y="142"/>
                    <a:pt x="1" y="115"/>
                    <a:pt x="11" y="8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270;p39"/>
            <p:cNvSpPr/>
            <p:nvPr/>
          </p:nvSpPr>
          <p:spPr>
            <a:xfrm>
              <a:off x="-1229325" y="3005044"/>
              <a:ext cx="64471" cy="89542"/>
            </a:xfrm>
            <a:custGeom>
              <a:avLst/>
              <a:gdLst/>
              <a:ahLst/>
              <a:cxnLst/>
              <a:rect l="l" t="t" r="r" b="b"/>
              <a:pathLst>
                <a:path w="108" h="150" extrusionOk="0">
                  <a:moveTo>
                    <a:pt x="9" y="121"/>
                  </a:moveTo>
                  <a:cubicBezTo>
                    <a:pt x="1" y="92"/>
                    <a:pt x="15" y="51"/>
                    <a:pt x="40" y="27"/>
                  </a:cubicBezTo>
                  <a:cubicBezTo>
                    <a:pt x="66" y="0"/>
                    <a:pt x="91" y="4"/>
                    <a:pt x="99" y="31"/>
                  </a:cubicBezTo>
                  <a:cubicBezTo>
                    <a:pt x="107" y="59"/>
                    <a:pt x="93" y="100"/>
                    <a:pt x="68" y="125"/>
                  </a:cubicBezTo>
                  <a:cubicBezTo>
                    <a:pt x="46" y="149"/>
                    <a:pt x="19" y="147"/>
                    <a:pt x="9" y="12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271;p39"/>
            <p:cNvSpPr/>
            <p:nvPr/>
          </p:nvSpPr>
          <p:spPr>
            <a:xfrm>
              <a:off x="-1135007" y="3118464"/>
              <a:ext cx="63874" cy="87154"/>
            </a:xfrm>
            <a:custGeom>
              <a:avLst/>
              <a:gdLst/>
              <a:ahLst/>
              <a:cxnLst/>
              <a:rect l="l" t="t" r="r" b="b"/>
              <a:pathLst>
                <a:path w="107" h="146" extrusionOk="0">
                  <a:moveTo>
                    <a:pt x="25" y="137"/>
                  </a:moveTo>
                  <a:cubicBezTo>
                    <a:pt x="4" y="131"/>
                    <a:pt x="0" y="94"/>
                    <a:pt x="15" y="60"/>
                  </a:cubicBezTo>
                  <a:cubicBezTo>
                    <a:pt x="31" y="23"/>
                    <a:pt x="62" y="0"/>
                    <a:pt x="82" y="9"/>
                  </a:cubicBezTo>
                  <a:cubicBezTo>
                    <a:pt x="103" y="15"/>
                    <a:pt x="107" y="52"/>
                    <a:pt x="92" y="86"/>
                  </a:cubicBezTo>
                  <a:cubicBezTo>
                    <a:pt x="76" y="123"/>
                    <a:pt x="45" y="146"/>
                    <a:pt x="25" y="13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272;p39"/>
            <p:cNvSpPr/>
            <p:nvPr/>
          </p:nvSpPr>
          <p:spPr>
            <a:xfrm>
              <a:off x="-979800" y="3093989"/>
              <a:ext cx="55516" cy="90736"/>
            </a:xfrm>
            <a:custGeom>
              <a:avLst/>
              <a:gdLst/>
              <a:ahLst/>
              <a:cxnLst/>
              <a:rect l="l" t="t" r="r" b="b"/>
              <a:pathLst>
                <a:path w="93" h="152" extrusionOk="0">
                  <a:moveTo>
                    <a:pt x="47" y="135"/>
                  </a:moveTo>
                  <a:cubicBezTo>
                    <a:pt x="21" y="152"/>
                    <a:pt x="0" y="135"/>
                    <a:pt x="0" y="103"/>
                  </a:cubicBezTo>
                  <a:cubicBezTo>
                    <a:pt x="0" y="70"/>
                    <a:pt x="21" y="31"/>
                    <a:pt x="47" y="15"/>
                  </a:cubicBezTo>
                  <a:cubicBezTo>
                    <a:pt x="72" y="0"/>
                    <a:pt x="92" y="15"/>
                    <a:pt x="92" y="50"/>
                  </a:cubicBezTo>
                  <a:cubicBezTo>
                    <a:pt x="92" y="82"/>
                    <a:pt x="72" y="121"/>
                    <a:pt x="47" y="13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273;p39"/>
            <p:cNvSpPr/>
            <p:nvPr/>
          </p:nvSpPr>
          <p:spPr>
            <a:xfrm>
              <a:off x="-834742" y="2943559"/>
              <a:ext cx="64471" cy="91333"/>
            </a:xfrm>
            <a:custGeom>
              <a:avLst/>
              <a:gdLst/>
              <a:ahLst/>
              <a:cxnLst/>
              <a:rect l="l" t="t" r="r" b="b"/>
              <a:pathLst>
                <a:path w="108" h="153" extrusionOk="0">
                  <a:moveTo>
                    <a:pt x="82" y="109"/>
                  </a:moveTo>
                  <a:cubicBezTo>
                    <a:pt x="62" y="142"/>
                    <a:pt x="31" y="152"/>
                    <a:pt x="15" y="134"/>
                  </a:cubicBezTo>
                  <a:cubicBezTo>
                    <a:pt x="1" y="117"/>
                    <a:pt x="5" y="74"/>
                    <a:pt x="25" y="46"/>
                  </a:cubicBezTo>
                  <a:cubicBezTo>
                    <a:pt x="46" y="11"/>
                    <a:pt x="76" y="1"/>
                    <a:pt x="93" y="19"/>
                  </a:cubicBezTo>
                  <a:cubicBezTo>
                    <a:pt x="107" y="36"/>
                    <a:pt x="103" y="74"/>
                    <a:pt x="82" y="10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274;p39"/>
            <p:cNvSpPr/>
            <p:nvPr/>
          </p:nvSpPr>
          <p:spPr>
            <a:xfrm>
              <a:off x="-741618" y="2726270"/>
              <a:ext cx="65068" cy="84767"/>
            </a:xfrm>
            <a:custGeom>
              <a:avLst/>
              <a:gdLst/>
              <a:ahLst/>
              <a:cxnLst/>
              <a:rect l="l" t="t" r="r" b="b"/>
              <a:pathLst>
                <a:path w="109" h="142" extrusionOk="0">
                  <a:moveTo>
                    <a:pt x="98" y="64"/>
                  </a:moveTo>
                  <a:cubicBezTo>
                    <a:pt x="90" y="99"/>
                    <a:pt x="62" y="132"/>
                    <a:pt x="39" y="138"/>
                  </a:cubicBezTo>
                  <a:cubicBezTo>
                    <a:pt x="12" y="142"/>
                    <a:pt x="0" y="115"/>
                    <a:pt x="8" y="78"/>
                  </a:cubicBezTo>
                  <a:cubicBezTo>
                    <a:pt x="16" y="44"/>
                    <a:pt x="43" y="9"/>
                    <a:pt x="68" y="5"/>
                  </a:cubicBezTo>
                  <a:cubicBezTo>
                    <a:pt x="92" y="1"/>
                    <a:pt x="109" y="27"/>
                    <a:pt x="98" y="6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3275;p39"/>
            <p:cNvSpPr/>
            <p:nvPr/>
          </p:nvSpPr>
          <p:spPr>
            <a:xfrm>
              <a:off x="-741618" y="2518532"/>
              <a:ext cx="62680" cy="90139"/>
            </a:xfrm>
            <a:custGeom>
              <a:avLst/>
              <a:gdLst/>
              <a:ahLst/>
              <a:cxnLst/>
              <a:rect l="l" t="t" r="r" b="b"/>
              <a:pathLst>
                <a:path w="105" h="151" extrusionOk="0">
                  <a:moveTo>
                    <a:pt x="98" y="31"/>
                  </a:moveTo>
                  <a:cubicBezTo>
                    <a:pt x="104" y="58"/>
                    <a:pt x="92" y="99"/>
                    <a:pt x="68" y="126"/>
                  </a:cubicBezTo>
                  <a:cubicBezTo>
                    <a:pt x="41" y="150"/>
                    <a:pt x="16" y="148"/>
                    <a:pt x="8" y="119"/>
                  </a:cubicBezTo>
                  <a:cubicBezTo>
                    <a:pt x="0" y="93"/>
                    <a:pt x="12" y="52"/>
                    <a:pt x="39" y="25"/>
                  </a:cubicBezTo>
                  <a:cubicBezTo>
                    <a:pt x="64" y="1"/>
                    <a:pt x="90" y="3"/>
                    <a:pt x="98" y="3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276;p39"/>
            <p:cNvSpPr/>
            <p:nvPr/>
          </p:nvSpPr>
          <p:spPr>
            <a:xfrm>
              <a:off x="-834742" y="2407500"/>
              <a:ext cx="64471" cy="88348"/>
            </a:xfrm>
            <a:custGeom>
              <a:avLst/>
              <a:gdLst/>
              <a:ahLst/>
              <a:cxnLst/>
              <a:rect l="l" t="t" r="r" b="b"/>
              <a:pathLst>
                <a:path w="108" h="148" extrusionOk="0">
                  <a:moveTo>
                    <a:pt x="82" y="9"/>
                  </a:moveTo>
                  <a:cubicBezTo>
                    <a:pt x="103" y="17"/>
                    <a:pt x="107" y="52"/>
                    <a:pt x="93" y="89"/>
                  </a:cubicBezTo>
                  <a:cubicBezTo>
                    <a:pt x="76" y="125"/>
                    <a:pt x="50" y="148"/>
                    <a:pt x="25" y="140"/>
                  </a:cubicBezTo>
                  <a:cubicBezTo>
                    <a:pt x="5" y="132"/>
                    <a:pt x="1" y="97"/>
                    <a:pt x="15" y="60"/>
                  </a:cubicBezTo>
                  <a:cubicBezTo>
                    <a:pt x="31" y="25"/>
                    <a:pt x="62" y="1"/>
                    <a:pt x="82" y="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277;p39"/>
            <p:cNvSpPr/>
            <p:nvPr/>
          </p:nvSpPr>
          <p:spPr>
            <a:xfrm>
              <a:off x="-4039157" y="-434566"/>
              <a:ext cx="1425517" cy="2206318"/>
            </a:xfrm>
            <a:custGeom>
              <a:avLst/>
              <a:gdLst/>
              <a:ahLst/>
              <a:cxnLst/>
              <a:rect l="l" t="t" r="r" b="b"/>
              <a:pathLst>
                <a:path w="2388" h="3696" extrusionOk="0">
                  <a:moveTo>
                    <a:pt x="334" y="1"/>
                  </a:moveTo>
                  <a:cubicBezTo>
                    <a:pt x="246" y="400"/>
                    <a:pt x="39" y="1261"/>
                    <a:pt x="0" y="1824"/>
                  </a:cubicBezTo>
                  <a:lnTo>
                    <a:pt x="164" y="2505"/>
                  </a:lnTo>
                  <a:lnTo>
                    <a:pt x="2230" y="3696"/>
                  </a:lnTo>
                  <a:lnTo>
                    <a:pt x="2388" y="114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278;p39"/>
            <p:cNvSpPr/>
            <p:nvPr/>
          </p:nvSpPr>
          <p:spPr>
            <a:xfrm>
              <a:off x="-6709305" y="2424812"/>
              <a:ext cx="1752048" cy="1895905"/>
            </a:xfrm>
            <a:custGeom>
              <a:avLst/>
              <a:gdLst/>
              <a:ahLst/>
              <a:cxnLst/>
              <a:rect l="l" t="t" r="r" b="b"/>
              <a:pathLst>
                <a:path w="2935" h="3176" extrusionOk="0">
                  <a:moveTo>
                    <a:pt x="1" y="0"/>
                  </a:moveTo>
                  <a:lnTo>
                    <a:pt x="91" y="1995"/>
                  </a:lnTo>
                  <a:lnTo>
                    <a:pt x="2088" y="3149"/>
                  </a:lnTo>
                  <a:lnTo>
                    <a:pt x="2088" y="3176"/>
                  </a:lnTo>
                  <a:lnTo>
                    <a:pt x="2824" y="2752"/>
                  </a:lnTo>
                  <a:lnTo>
                    <a:pt x="2935" y="356"/>
                  </a:lnTo>
                  <a:lnTo>
                    <a:pt x="1959" y="1093"/>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279;p39"/>
            <p:cNvSpPr/>
            <p:nvPr/>
          </p:nvSpPr>
          <p:spPr>
            <a:xfrm>
              <a:off x="-5495113" y="2787159"/>
              <a:ext cx="525913" cy="1518634"/>
            </a:xfrm>
            <a:custGeom>
              <a:avLst/>
              <a:gdLst/>
              <a:ahLst/>
              <a:cxnLst/>
              <a:rect l="l" t="t" r="r" b="b"/>
              <a:pathLst>
                <a:path w="881" h="2544" extrusionOk="0">
                  <a:moveTo>
                    <a:pt x="94" y="2544"/>
                  </a:moveTo>
                  <a:lnTo>
                    <a:pt x="790" y="2145"/>
                  </a:lnTo>
                  <a:lnTo>
                    <a:pt x="880" y="175"/>
                  </a:lnTo>
                  <a:lnTo>
                    <a:pt x="567" y="1"/>
                  </a:lnTo>
                  <a:lnTo>
                    <a:pt x="0" y="43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280;p39"/>
            <p:cNvSpPr/>
            <p:nvPr/>
          </p:nvSpPr>
          <p:spPr>
            <a:xfrm>
              <a:off x="-5039642" y="1618336"/>
              <a:ext cx="2292885" cy="2459424"/>
            </a:xfrm>
            <a:custGeom>
              <a:avLst/>
              <a:gdLst/>
              <a:ahLst/>
              <a:cxnLst/>
              <a:rect l="l" t="t" r="r" b="b"/>
              <a:pathLst>
                <a:path w="3841" h="4120" extrusionOk="0">
                  <a:moveTo>
                    <a:pt x="3841" y="1"/>
                  </a:moveTo>
                  <a:lnTo>
                    <a:pt x="1" y="2168"/>
                  </a:lnTo>
                  <a:lnTo>
                    <a:pt x="1" y="4119"/>
                  </a:lnTo>
                  <a:lnTo>
                    <a:pt x="3841" y="195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3281;p39"/>
            <p:cNvSpPr/>
            <p:nvPr/>
          </p:nvSpPr>
          <p:spPr>
            <a:xfrm>
              <a:off x="-4526864" y="2086939"/>
              <a:ext cx="1533565" cy="1547288"/>
            </a:xfrm>
            <a:custGeom>
              <a:avLst/>
              <a:gdLst/>
              <a:ahLst/>
              <a:cxnLst/>
              <a:rect l="l" t="t" r="r" b="b"/>
              <a:pathLst>
                <a:path w="2569" h="2592" extrusionOk="0">
                  <a:moveTo>
                    <a:pt x="2269" y="0"/>
                  </a:moveTo>
                  <a:cubicBezTo>
                    <a:pt x="2218" y="0"/>
                    <a:pt x="2155" y="14"/>
                    <a:pt x="2086" y="55"/>
                  </a:cubicBezTo>
                  <a:lnTo>
                    <a:pt x="1255" y="536"/>
                  </a:lnTo>
                  <a:cubicBezTo>
                    <a:pt x="1120" y="615"/>
                    <a:pt x="1052" y="812"/>
                    <a:pt x="919" y="1278"/>
                  </a:cubicBezTo>
                  <a:cubicBezTo>
                    <a:pt x="881" y="1417"/>
                    <a:pt x="823" y="1628"/>
                    <a:pt x="817" y="1651"/>
                  </a:cubicBezTo>
                  <a:lnTo>
                    <a:pt x="1" y="2285"/>
                  </a:lnTo>
                  <a:lnTo>
                    <a:pt x="240" y="2592"/>
                  </a:lnTo>
                  <a:lnTo>
                    <a:pt x="1050" y="1958"/>
                  </a:lnTo>
                  <a:cubicBezTo>
                    <a:pt x="1142" y="1886"/>
                    <a:pt x="1185" y="1759"/>
                    <a:pt x="1290" y="1383"/>
                  </a:cubicBezTo>
                  <a:cubicBezTo>
                    <a:pt x="1339" y="1207"/>
                    <a:pt x="1423" y="912"/>
                    <a:pt x="1447" y="871"/>
                  </a:cubicBezTo>
                  <a:lnTo>
                    <a:pt x="2276" y="394"/>
                  </a:lnTo>
                  <a:lnTo>
                    <a:pt x="2562" y="411"/>
                  </a:lnTo>
                  <a:cubicBezTo>
                    <a:pt x="2568" y="237"/>
                    <a:pt x="2515" y="104"/>
                    <a:pt x="2411" y="40"/>
                  </a:cubicBezTo>
                  <a:cubicBezTo>
                    <a:pt x="2382" y="21"/>
                    <a:pt x="2333" y="0"/>
                    <a:pt x="22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3282;p39"/>
            <p:cNvSpPr/>
            <p:nvPr/>
          </p:nvSpPr>
          <p:spPr>
            <a:xfrm>
              <a:off x="-3571747" y="2403918"/>
              <a:ext cx="1284039" cy="811252"/>
            </a:xfrm>
            <a:custGeom>
              <a:avLst/>
              <a:gdLst/>
              <a:ahLst/>
              <a:cxnLst/>
              <a:rect l="l" t="t" r="r" b="b"/>
              <a:pathLst>
                <a:path w="2151" h="1359" extrusionOk="0">
                  <a:moveTo>
                    <a:pt x="2151" y="0"/>
                  </a:moveTo>
                  <a:lnTo>
                    <a:pt x="1" y="1240"/>
                  </a:lnTo>
                  <a:lnTo>
                    <a:pt x="1" y="1359"/>
                  </a:lnTo>
                  <a:lnTo>
                    <a:pt x="2151" y="115"/>
                  </a:lnTo>
                  <a:close/>
                </a:path>
              </a:pathLst>
            </a:custGeom>
            <a:solidFill>
              <a:srgbClr val="4140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3283;p39"/>
            <p:cNvSpPr/>
            <p:nvPr/>
          </p:nvSpPr>
          <p:spPr>
            <a:xfrm>
              <a:off x="-4923834" y="1555059"/>
              <a:ext cx="4347587" cy="3470653"/>
            </a:xfrm>
            <a:custGeom>
              <a:avLst/>
              <a:gdLst/>
              <a:ahLst/>
              <a:cxnLst/>
              <a:rect l="l" t="t" r="r" b="b"/>
              <a:pathLst>
                <a:path w="7283" h="5814" extrusionOk="0">
                  <a:moveTo>
                    <a:pt x="7282" y="839"/>
                  </a:moveTo>
                  <a:lnTo>
                    <a:pt x="6126" y="103"/>
                  </a:lnTo>
                  <a:cubicBezTo>
                    <a:pt x="5809" y="1"/>
                    <a:pt x="5601" y="132"/>
                    <a:pt x="5431" y="230"/>
                  </a:cubicBezTo>
                  <a:lnTo>
                    <a:pt x="1175" y="2707"/>
                  </a:lnTo>
                  <a:cubicBezTo>
                    <a:pt x="564" y="3063"/>
                    <a:pt x="1" y="4422"/>
                    <a:pt x="649" y="5140"/>
                  </a:cubicBezTo>
                  <a:lnTo>
                    <a:pt x="1730" y="5813"/>
                  </a:lnTo>
                  <a:cubicBezTo>
                    <a:pt x="1546" y="5588"/>
                    <a:pt x="1501" y="5322"/>
                    <a:pt x="1505" y="4847"/>
                  </a:cubicBezTo>
                  <a:cubicBezTo>
                    <a:pt x="1593" y="4293"/>
                    <a:pt x="1832" y="3730"/>
                    <a:pt x="2270" y="3475"/>
                  </a:cubicBezTo>
                  <a:lnTo>
                    <a:pt x="6748" y="850"/>
                  </a:lnTo>
                  <a:cubicBezTo>
                    <a:pt x="7033" y="749"/>
                    <a:pt x="7176" y="745"/>
                    <a:pt x="7282"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3284;p39"/>
            <p:cNvSpPr/>
            <p:nvPr/>
          </p:nvSpPr>
          <p:spPr>
            <a:xfrm>
              <a:off x="-4742959" y="1701908"/>
              <a:ext cx="4166711" cy="3318431"/>
            </a:xfrm>
            <a:custGeom>
              <a:avLst/>
              <a:gdLst/>
              <a:ahLst/>
              <a:cxnLst/>
              <a:rect l="l" t="t" r="r" b="b"/>
              <a:pathLst>
                <a:path w="6980" h="5559" extrusionOk="0">
                  <a:moveTo>
                    <a:pt x="6979" y="593"/>
                  </a:moveTo>
                  <a:lnTo>
                    <a:pt x="6050" y="0"/>
                  </a:lnTo>
                  <a:cubicBezTo>
                    <a:pt x="5864" y="14"/>
                    <a:pt x="5721" y="104"/>
                    <a:pt x="5594" y="176"/>
                  </a:cubicBezTo>
                  <a:lnTo>
                    <a:pt x="3426" y="1393"/>
                  </a:lnTo>
                  <a:lnTo>
                    <a:pt x="3284" y="1277"/>
                  </a:lnTo>
                  <a:lnTo>
                    <a:pt x="803" y="2721"/>
                  </a:lnTo>
                  <a:cubicBezTo>
                    <a:pt x="551" y="2868"/>
                    <a:pt x="301" y="3175"/>
                    <a:pt x="136" y="3544"/>
                  </a:cubicBezTo>
                  <a:cubicBezTo>
                    <a:pt x="1" y="4018"/>
                    <a:pt x="21" y="4536"/>
                    <a:pt x="342" y="4896"/>
                  </a:cubicBezTo>
                  <a:lnTo>
                    <a:pt x="1406" y="5559"/>
                  </a:lnTo>
                  <a:cubicBezTo>
                    <a:pt x="1241" y="5362"/>
                    <a:pt x="1148" y="4972"/>
                    <a:pt x="1200" y="4605"/>
                  </a:cubicBezTo>
                  <a:cubicBezTo>
                    <a:pt x="1273" y="4078"/>
                    <a:pt x="1607" y="3443"/>
                    <a:pt x="1965" y="3235"/>
                  </a:cubicBezTo>
                  <a:lnTo>
                    <a:pt x="6443" y="608"/>
                  </a:lnTo>
                  <a:cubicBezTo>
                    <a:pt x="6730" y="503"/>
                    <a:pt x="6873" y="499"/>
                    <a:pt x="6979" y="593"/>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3285;p39"/>
            <p:cNvSpPr/>
            <p:nvPr/>
          </p:nvSpPr>
          <p:spPr>
            <a:xfrm>
              <a:off x="-4738183" y="3911210"/>
              <a:ext cx="835133" cy="1106741"/>
            </a:xfrm>
            <a:custGeom>
              <a:avLst/>
              <a:gdLst/>
              <a:ahLst/>
              <a:cxnLst/>
              <a:rect l="l" t="t" r="r" b="b"/>
              <a:pathLst>
                <a:path w="1399" h="1854" extrusionOk="0">
                  <a:moveTo>
                    <a:pt x="87" y="0"/>
                  </a:moveTo>
                  <a:cubicBezTo>
                    <a:pt x="1" y="426"/>
                    <a:pt x="48" y="872"/>
                    <a:pt x="334" y="1191"/>
                  </a:cubicBezTo>
                  <a:lnTo>
                    <a:pt x="1398" y="1854"/>
                  </a:lnTo>
                  <a:cubicBezTo>
                    <a:pt x="1233" y="1657"/>
                    <a:pt x="1140" y="1265"/>
                    <a:pt x="1192" y="900"/>
                  </a:cubicBezTo>
                  <a:cubicBezTo>
                    <a:pt x="1202" y="823"/>
                    <a:pt x="1220" y="747"/>
                    <a:pt x="1241" y="667"/>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3286;p39"/>
            <p:cNvSpPr/>
            <p:nvPr/>
          </p:nvSpPr>
          <p:spPr>
            <a:xfrm>
              <a:off x="-4695203" y="4292062"/>
              <a:ext cx="792153" cy="725888"/>
            </a:xfrm>
            <a:custGeom>
              <a:avLst/>
              <a:gdLst/>
              <a:ahLst/>
              <a:cxnLst/>
              <a:rect l="l" t="t" r="r" b="b"/>
              <a:pathLst>
                <a:path w="1327" h="1216" extrusionOk="0">
                  <a:moveTo>
                    <a:pt x="0" y="0"/>
                  </a:moveTo>
                  <a:cubicBezTo>
                    <a:pt x="37" y="203"/>
                    <a:pt x="123" y="395"/>
                    <a:pt x="262" y="553"/>
                  </a:cubicBezTo>
                  <a:lnTo>
                    <a:pt x="1326" y="1216"/>
                  </a:lnTo>
                  <a:cubicBezTo>
                    <a:pt x="1220" y="1087"/>
                    <a:pt x="1142" y="878"/>
                    <a:pt x="1118" y="647"/>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3287;p39"/>
            <p:cNvSpPr/>
            <p:nvPr/>
          </p:nvSpPr>
          <p:spPr>
            <a:xfrm>
              <a:off x="-2874512" y="2699407"/>
              <a:ext cx="1284636" cy="879901"/>
            </a:xfrm>
            <a:custGeom>
              <a:avLst/>
              <a:gdLst/>
              <a:ahLst/>
              <a:cxnLst/>
              <a:rect l="l" t="t" r="r" b="b"/>
              <a:pathLst>
                <a:path w="2152" h="1474" extrusionOk="0">
                  <a:moveTo>
                    <a:pt x="2151" y="1"/>
                  </a:moveTo>
                  <a:lnTo>
                    <a:pt x="1" y="1242"/>
                  </a:lnTo>
                  <a:lnTo>
                    <a:pt x="1" y="1474"/>
                  </a:lnTo>
                  <a:lnTo>
                    <a:pt x="2151" y="234"/>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3288;p39"/>
            <p:cNvSpPr/>
            <p:nvPr/>
          </p:nvSpPr>
          <p:spPr>
            <a:xfrm>
              <a:off x="-2874512" y="2838496"/>
              <a:ext cx="1284636" cy="1260156"/>
            </a:xfrm>
            <a:custGeom>
              <a:avLst/>
              <a:gdLst/>
              <a:ahLst/>
              <a:cxnLst/>
              <a:rect l="l" t="t" r="r" b="b"/>
              <a:pathLst>
                <a:path w="2152" h="2111" extrusionOk="0">
                  <a:moveTo>
                    <a:pt x="2151" y="1"/>
                  </a:moveTo>
                  <a:lnTo>
                    <a:pt x="1" y="1241"/>
                  </a:lnTo>
                  <a:lnTo>
                    <a:pt x="1" y="2110"/>
                  </a:lnTo>
                  <a:lnTo>
                    <a:pt x="2151" y="868"/>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3289;p39"/>
            <p:cNvSpPr/>
            <p:nvPr/>
          </p:nvSpPr>
          <p:spPr>
            <a:xfrm>
              <a:off x="-2874512" y="2838496"/>
              <a:ext cx="1284636" cy="811849"/>
            </a:xfrm>
            <a:custGeom>
              <a:avLst/>
              <a:gdLst/>
              <a:ahLst/>
              <a:cxnLst/>
              <a:rect l="l" t="t" r="r" b="b"/>
              <a:pathLst>
                <a:path w="2152" h="1360" extrusionOk="0">
                  <a:moveTo>
                    <a:pt x="2151" y="1"/>
                  </a:moveTo>
                  <a:lnTo>
                    <a:pt x="1" y="1241"/>
                  </a:lnTo>
                  <a:lnTo>
                    <a:pt x="1" y="1359"/>
                  </a:lnTo>
                  <a:lnTo>
                    <a:pt x="2151" y="115"/>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3290;p39"/>
            <p:cNvSpPr/>
            <p:nvPr/>
          </p:nvSpPr>
          <p:spPr>
            <a:xfrm>
              <a:off x="-2874512" y="3148909"/>
              <a:ext cx="1284636" cy="1027944"/>
            </a:xfrm>
            <a:custGeom>
              <a:avLst/>
              <a:gdLst/>
              <a:ahLst/>
              <a:cxnLst/>
              <a:rect l="l" t="t" r="r" b="b"/>
              <a:pathLst>
                <a:path w="2152" h="1722" extrusionOk="0">
                  <a:moveTo>
                    <a:pt x="2151" y="1"/>
                  </a:moveTo>
                  <a:lnTo>
                    <a:pt x="1" y="1242"/>
                  </a:lnTo>
                  <a:lnTo>
                    <a:pt x="1" y="1721"/>
                  </a:lnTo>
                  <a:lnTo>
                    <a:pt x="2151" y="48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3291;p39"/>
            <p:cNvSpPr/>
            <p:nvPr/>
          </p:nvSpPr>
          <p:spPr>
            <a:xfrm>
              <a:off x="-3063745" y="2589569"/>
              <a:ext cx="1471482" cy="854232"/>
            </a:xfrm>
            <a:custGeom>
              <a:avLst/>
              <a:gdLst/>
              <a:ahLst/>
              <a:cxnLst/>
              <a:rect l="l" t="t" r="r" b="b"/>
              <a:pathLst>
                <a:path w="2465" h="1431" extrusionOk="0">
                  <a:moveTo>
                    <a:pt x="2151" y="0"/>
                  </a:moveTo>
                  <a:lnTo>
                    <a:pt x="1" y="1242"/>
                  </a:lnTo>
                  <a:lnTo>
                    <a:pt x="312" y="1431"/>
                  </a:lnTo>
                  <a:lnTo>
                    <a:pt x="2464" y="189"/>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3292;p39"/>
            <p:cNvSpPr/>
            <p:nvPr/>
          </p:nvSpPr>
          <p:spPr>
            <a:xfrm>
              <a:off x="-2716918" y="-373080"/>
              <a:ext cx="1365225" cy="2205721"/>
            </a:xfrm>
            <a:custGeom>
              <a:avLst/>
              <a:gdLst/>
              <a:ahLst/>
              <a:cxnLst/>
              <a:rect l="l" t="t" r="r" b="b"/>
              <a:pathLst>
                <a:path w="2287" h="3695" extrusionOk="0">
                  <a:moveTo>
                    <a:pt x="115" y="1011"/>
                  </a:moveTo>
                  <a:lnTo>
                    <a:pt x="1" y="2979"/>
                  </a:lnTo>
                  <a:lnTo>
                    <a:pt x="32" y="3621"/>
                  </a:lnTo>
                  <a:cubicBezTo>
                    <a:pt x="208" y="3693"/>
                    <a:pt x="277" y="3695"/>
                    <a:pt x="854" y="3362"/>
                  </a:cubicBezTo>
                  <a:cubicBezTo>
                    <a:pt x="1190" y="2789"/>
                    <a:pt x="1734" y="2384"/>
                    <a:pt x="2286" y="1974"/>
                  </a:cubicBezTo>
                  <a:lnTo>
                    <a:pt x="2286" y="0"/>
                  </a:lnTo>
                  <a:lnTo>
                    <a:pt x="445" y="1064"/>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3293;p39"/>
            <p:cNvSpPr/>
            <p:nvPr/>
          </p:nvSpPr>
          <p:spPr>
            <a:xfrm>
              <a:off x="-1481834" y="414293"/>
              <a:ext cx="441146" cy="403537"/>
            </a:xfrm>
            <a:custGeom>
              <a:avLst/>
              <a:gdLst/>
              <a:ahLst/>
              <a:cxnLst/>
              <a:rect l="l" t="t" r="r" b="b"/>
              <a:pathLst>
                <a:path w="739" h="676" extrusionOk="0">
                  <a:moveTo>
                    <a:pt x="289" y="627"/>
                  </a:moveTo>
                  <a:cubicBezTo>
                    <a:pt x="481" y="576"/>
                    <a:pt x="704" y="459"/>
                    <a:pt x="720" y="256"/>
                  </a:cubicBezTo>
                  <a:cubicBezTo>
                    <a:pt x="739" y="54"/>
                    <a:pt x="616" y="1"/>
                    <a:pt x="424" y="52"/>
                  </a:cubicBezTo>
                  <a:cubicBezTo>
                    <a:pt x="231" y="103"/>
                    <a:pt x="53" y="275"/>
                    <a:pt x="25" y="439"/>
                  </a:cubicBezTo>
                  <a:cubicBezTo>
                    <a:pt x="0" y="602"/>
                    <a:pt x="96" y="676"/>
                    <a:pt x="289" y="62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3294;p39"/>
            <p:cNvSpPr/>
            <p:nvPr/>
          </p:nvSpPr>
          <p:spPr>
            <a:xfrm>
              <a:off x="-2706770" y="-436953"/>
              <a:ext cx="1306127" cy="871543"/>
            </a:xfrm>
            <a:custGeom>
              <a:avLst/>
              <a:gdLst/>
              <a:ahLst/>
              <a:cxnLst/>
              <a:rect l="l" t="t" r="r" b="b"/>
              <a:pathLst>
                <a:path w="2188" h="1460" extrusionOk="0">
                  <a:moveTo>
                    <a:pt x="0" y="1459"/>
                  </a:moveTo>
                  <a:lnTo>
                    <a:pt x="19" y="1324"/>
                  </a:lnTo>
                  <a:lnTo>
                    <a:pt x="2187" y="1"/>
                  </a:lnTo>
                  <a:lnTo>
                    <a:pt x="2187" y="19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3295;p39"/>
            <p:cNvSpPr/>
            <p:nvPr/>
          </p:nvSpPr>
          <p:spPr>
            <a:xfrm>
              <a:off x="-1412588" y="-384422"/>
              <a:ext cx="201172" cy="956907"/>
            </a:xfrm>
            <a:custGeom>
              <a:avLst/>
              <a:gdLst/>
              <a:ahLst/>
              <a:cxnLst/>
              <a:rect l="l" t="t" r="r" b="b"/>
              <a:pathLst>
                <a:path w="337" h="1603" extrusionOk="0">
                  <a:moveTo>
                    <a:pt x="181" y="1"/>
                  </a:moveTo>
                  <a:lnTo>
                    <a:pt x="336" y="1461"/>
                  </a:lnTo>
                  <a:lnTo>
                    <a:pt x="107" y="1603"/>
                  </a:lnTo>
                  <a:lnTo>
                    <a:pt x="1" y="12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3296;p39"/>
            <p:cNvSpPr/>
            <p:nvPr/>
          </p:nvSpPr>
          <p:spPr>
            <a:xfrm>
              <a:off x="-2758108" y="399967"/>
              <a:ext cx="1507299" cy="1516247"/>
            </a:xfrm>
            <a:custGeom>
              <a:avLst/>
              <a:gdLst/>
              <a:ahLst/>
              <a:cxnLst/>
              <a:rect l="l" t="t" r="r" b="b"/>
              <a:pathLst>
                <a:path w="2525" h="2540" extrusionOk="0">
                  <a:moveTo>
                    <a:pt x="2365" y="102"/>
                  </a:moveTo>
                  <a:cubicBezTo>
                    <a:pt x="1962" y="334"/>
                    <a:pt x="1056" y="771"/>
                    <a:pt x="645" y="1852"/>
                  </a:cubicBezTo>
                  <a:cubicBezTo>
                    <a:pt x="596" y="1979"/>
                    <a:pt x="96" y="1739"/>
                    <a:pt x="74" y="1592"/>
                  </a:cubicBezTo>
                  <a:cubicBezTo>
                    <a:pt x="11" y="1629"/>
                    <a:pt x="2" y="2152"/>
                    <a:pt x="0" y="2351"/>
                  </a:cubicBezTo>
                  <a:cubicBezTo>
                    <a:pt x="90" y="2539"/>
                    <a:pt x="1056" y="1938"/>
                    <a:pt x="1404" y="1897"/>
                  </a:cubicBezTo>
                  <a:cubicBezTo>
                    <a:pt x="1610" y="1590"/>
                    <a:pt x="1608" y="782"/>
                    <a:pt x="2355" y="714"/>
                  </a:cubicBezTo>
                  <a:cubicBezTo>
                    <a:pt x="2455" y="323"/>
                    <a:pt x="2525" y="0"/>
                    <a:pt x="2365" y="10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3297;p39"/>
            <p:cNvSpPr/>
            <p:nvPr/>
          </p:nvSpPr>
          <p:spPr>
            <a:xfrm>
              <a:off x="-2444113" y="217898"/>
              <a:ext cx="71037" cy="1425511"/>
            </a:xfrm>
            <a:custGeom>
              <a:avLst/>
              <a:gdLst/>
              <a:ahLst/>
              <a:cxnLst/>
              <a:rect l="l" t="t" r="r" b="b"/>
              <a:pathLst>
                <a:path w="119" h="2388" extrusionOk="0">
                  <a:moveTo>
                    <a:pt x="0" y="70"/>
                  </a:moveTo>
                  <a:lnTo>
                    <a:pt x="119" y="0"/>
                  </a:lnTo>
                  <a:lnTo>
                    <a:pt x="119" y="2322"/>
                  </a:lnTo>
                  <a:lnTo>
                    <a:pt x="0" y="238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3298;p39"/>
            <p:cNvSpPr/>
            <p:nvPr/>
          </p:nvSpPr>
          <p:spPr>
            <a:xfrm>
              <a:off x="-3937079" y="-1312675"/>
              <a:ext cx="2543604" cy="1665484"/>
            </a:xfrm>
            <a:custGeom>
              <a:avLst/>
              <a:gdLst/>
              <a:ahLst/>
              <a:cxnLst/>
              <a:rect l="l" t="t" r="r" b="b"/>
              <a:pathLst>
                <a:path w="4261" h="2790" extrusionOk="0">
                  <a:moveTo>
                    <a:pt x="1" y="1586"/>
                  </a:moveTo>
                  <a:cubicBezTo>
                    <a:pt x="1" y="1574"/>
                    <a:pt x="5" y="1562"/>
                    <a:pt x="15" y="1545"/>
                  </a:cubicBezTo>
                  <a:cubicBezTo>
                    <a:pt x="159" y="1271"/>
                    <a:pt x="1366" y="361"/>
                    <a:pt x="2024" y="40"/>
                  </a:cubicBezTo>
                  <a:cubicBezTo>
                    <a:pt x="2100" y="1"/>
                    <a:pt x="2157" y="3"/>
                    <a:pt x="2200" y="29"/>
                  </a:cubicBezTo>
                  <a:cubicBezTo>
                    <a:pt x="2202" y="29"/>
                    <a:pt x="2204" y="31"/>
                    <a:pt x="2209" y="31"/>
                  </a:cubicBezTo>
                  <a:lnTo>
                    <a:pt x="4261" y="1220"/>
                  </a:lnTo>
                  <a:lnTo>
                    <a:pt x="2082" y="2789"/>
                  </a:lnTo>
                  <a:lnTo>
                    <a:pt x="3" y="1586"/>
                  </a:lnTo>
                  <a:lnTo>
                    <a:pt x="1" y="1588"/>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3299;p39"/>
            <p:cNvSpPr/>
            <p:nvPr/>
          </p:nvSpPr>
          <p:spPr>
            <a:xfrm>
              <a:off x="-3968718" y="-365917"/>
              <a:ext cx="1273294" cy="800507"/>
            </a:xfrm>
            <a:custGeom>
              <a:avLst/>
              <a:gdLst/>
              <a:ahLst/>
              <a:cxnLst/>
              <a:rect l="l" t="t" r="r" b="b"/>
              <a:pathLst>
                <a:path w="2133" h="1341" extrusionOk="0">
                  <a:moveTo>
                    <a:pt x="2114" y="1340"/>
                  </a:moveTo>
                  <a:lnTo>
                    <a:pt x="2133" y="1205"/>
                  </a:lnTo>
                  <a:lnTo>
                    <a:pt x="54" y="0"/>
                  </a:lnTo>
                  <a:lnTo>
                    <a:pt x="1" y="12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3300;p39"/>
            <p:cNvSpPr/>
            <p:nvPr/>
          </p:nvSpPr>
          <p:spPr>
            <a:xfrm>
              <a:off x="-4057663" y="568306"/>
              <a:ext cx="1342541" cy="1330596"/>
            </a:xfrm>
            <a:custGeom>
              <a:avLst/>
              <a:gdLst/>
              <a:ahLst/>
              <a:cxnLst/>
              <a:rect l="l" t="t" r="r" b="b"/>
              <a:pathLst>
                <a:path w="2249" h="2229" extrusionOk="0">
                  <a:moveTo>
                    <a:pt x="2249" y="1310"/>
                  </a:moveTo>
                  <a:lnTo>
                    <a:pt x="43" y="0"/>
                  </a:lnTo>
                  <a:lnTo>
                    <a:pt x="0" y="359"/>
                  </a:lnTo>
                  <a:lnTo>
                    <a:pt x="2196" y="2228"/>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3301;p39"/>
            <p:cNvSpPr/>
            <p:nvPr/>
          </p:nvSpPr>
          <p:spPr>
            <a:xfrm>
              <a:off x="-5550032" y="1368215"/>
              <a:ext cx="2714332" cy="3136959"/>
            </a:xfrm>
            <a:custGeom>
              <a:avLst/>
              <a:gdLst/>
              <a:ahLst/>
              <a:cxnLst/>
              <a:rect l="l" t="t" r="r" b="b"/>
              <a:pathLst>
                <a:path w="4547" h="5255" extrusionOk="0">
                  <a:moveTo>
                    <a:pt x="129" y="5185"/>
                  </a:moveTo>
                  <a:lnTo>
                    <a:pt x="117" y="5015"/>
                  </a:lnTo>
                  <a:cubicBezTo>
                    <a:pt x="115" y="4989"/>
                    <a:pt x="96" y="4919"/>
                    <a:pt x="119" y="4907"/>
                  </a:cubicBezTo>
                  <a:lnTo>
                    <a:pt x="324" y="4788"/>
                  </a:lnTo>
                  <a:cubicBezTo>
                    <a:pt x="393" y="4747"/>
                    <a:pt x="465" y="4610"/>
                    <a:pt x="475" y="4512"/>
                  </a:cubicBezTo>
                  <a:lnTo>
                    <a:pt x="706" y="2752"/>
                  </a:lnTo>
                  <a:cubicBezTo>
                    <a:pt x="741" y="2509"/>
                    <a:pt x="538" y="2535"/>
                    <a:pt x="401" y="2630"/>
                  </a:cubicBezTo>
                  <a:lnTo>
                    <a:pt x="6" y="2902"/>
                  </a:lnTo>
                  <a:cubicBezTo>
                    <a:pt x="4" y="2887"/>
                    <a:pt x="4" y="2877"/>
                    <a:pt x="4" y="2867"/>
                  </a:cubicBezTo>
                  <a:cubicBezTo>
                    <a:pt x="0" y="2822"/>
                    <a:pt x="25" y="2763"/>
                    <a:pt x="64" y="2730"/>
                  </a:cubicBezTo>
                  <a:cubicBezTo>
                    <a:pt x="1486" y="1484"/>
                    <a:pt x="3808" y="389"/>
                    <a:pt x="4546" y="1"/>
                  </a:cubicBezTo>
                  <a:lnTo>
                    <a:pt x="4528" y="886"/>
                  </a:lnTo>
                  <a:cubicBezTo>
                    <a:pt x="2091" y="2190"/>
                    <a:pt x="1504" y="2914"/>
                    <a:pt x="943" y="4808"/>
                  </a:cubicBezTo>
                  <a:lnTo>
                    <a:pt x="207" y="5230"/>
                  </a:lnTo>
                  <a:cubicBezTo>
                    <a:pt x="166" y="5254"/>
                    <a:pt x="135" y="5234"/>
                    <a:pt x="129" y="51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3302;p39"/>
            <p:cNvSpPr/>
            <p:nvPr/>
          </p:nvSpPr>
          <p:spPr>
            <a:xfrm>
              <a:off x="-6722437" y="653669"/>
              <a:ext cx="3881966" cy="2378836"/>
            </a:xfrm>
            <a:custGeom>
              <a:avLst/>
              <a:gdLst/>
              <a:ahLst/>
              <a:cxnLst/>
              <a:rect l="l" t="t" r="r" b="b"/>
              <a:pathLst>
                <a:path w="6503" h="3985" extrusionOk="0">
                  <a:moveTo>
                    <a:pt x="0" y="2812"/>
                  </a:moveTo>
                  <a:cubicBezTo>
                    <a:pt x="475" y="2024"/>
                    <a:pt x="3986" y="267"/>
                    <a:pt x="4493" y="1"/>
                  </a:cubicBezTo>
                  <a:lnTo>
                    <a:pt x="6502" y="1198"/>
                  </a:lnTo>
                  <a:cubicBezTo>
                    <a:pt x="5037" y="1942"/>
                    <a:pt x="2899" y="3119"/>
                    <a:pt x="1981" y="398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3303;p39"/>
            <p:cNvSpPr/>
            <p:nvPr/>
          </p:nvSpPr>
          <p:spPr>
            <a:xfrm>
              <a:off x="-6738555" y="2331688"/>
              <a:ext cx="1208824" cy="767674"/>
            </a:xfrm>
            <a:custGeom>
              <a:avLst/>
              <a:gdLst/>
              <a:ahLst/>
              <a:cxnLst/>
              <a:rect l="l" t="t" r="r" b="b"/>
              <a:pathLst>
                <a:path w="2025" h="1286" extrusionOk="0">
                  <a:moveTo>
                    <a:pt x="2004" y="1286"/>
                  </a:moveTo>
                  <a:lnTo>
                    <a:pt x="2024" y="1155"/>
                  </a:lnTo>
                  <a:lnTo>
                    <a:pt x="27" y="1"/>
                  </a:lnTo>
                  <a:lnTo>
                    <a:pt x="1" y="13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3304;p39"/>
            <p:cNvSpPr/>
            <p:nvPr/>
          </p:nvSpPr>
          <p:spPr>
            <a:xfrm>
              <a:off x="-6715274" y="1591473"/>
              <a:ext cx="3913604" cy="2907731"/>
            </a:xfrm>
            <a:custGeom>
              <a:avLst/>
              <a:gdLst/>
              <a:ahLst/>
              <a:cxnLst/>
              <a:rect l="l" t="t" r="r" b="b"/>
              <a:pathLst>
                <a:path w="6556" h="4871" extrusionOk="0">
                  <a:moveTo>
                    <a:pt x="2108" y="4862"/>
                  </a:moveTo>
                  <a:cubicBezTo>
                    <a:pt x="2120" y="4870"/>
                    <a:pt x="2138" y="4870"/>
                    <a:pt x="2157" y="4858"/>
                  </a:cubicBezTo>
                  <a:lnTo>
                    <a:pt x="2893" y="4434"/>
                  </a:lnTo>
                  <a:cubicBezTo>
                    <a:pt x="3571" y="2474"/>
                    <a:pt x="3871" y="1973"/>
                    <a:pt x="6159" y="688"/>
                  </a:cubicBezTo>
                  <a:lnTo>
                    <a:pt x="6159" y="1486"/>
                  </a:lnTo>
                  <a:lnTo>
                    <a:pt x="6556" y="1261"/>
                  </a:lnTo>
                  <a:lnTo>
                    <a:pt x="6556" y="1"/>
                  </a:lnTo>
                  <a:lnTo>
                    <a:pt x="6159" y="226"/>
                  </a:lnTo>
                  <a:lnTo>
                    <a:pt x="6159" y="234"/>
                  </a:lnTo>
                  <a:cubicBezTo>
                    <a:pt x="4939" y="889"/>
                    <a:pt x="3366" y="1726"/>
                    <a:pt x="2754" y="2313"/>
                  </a:cubicBezTo>
                  <a:lnTo>
                    <a:pt x="2523" y="4072"/>
                  </a:lnTo>
                  <a:cubicBezTo>
                    <a:pt x="2511" y="4166"/>
                    <a:pt x="2466" y="4361"/>
                    <a:pt x="2298" y="4459"/>
                  </a:cubicBezTo>
                  <a:lnTo>
                    <a:pt x="2122" y="4561"/>
                  </a:lnTo>
                  <a:lnTo>
                    <a:pt x="2122" y="4561"/>
                  </a:lnTo>
                  <a:lnTo>
                    <a:pt x="62" y="3375"/>
                  </a:lnTo>
                  <a:lnTo>
                    <a:pt x="1" y="3399"/>
                  </a:lnTo>
                  <a:lnTo>
                    <a:pt x="5" y="366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3305;p39"/>
            <p:cNvSpPr/>
            <p:nvPr/>
          </p:nvSpPr>
          <p:spPr>
            <a:xfrm>
              <a:off x="-2749750" y="439962"/>
              <a:ext cx="1660715" cy="2000968"/>
            </a:xfrm>
            <a:custGeom>
              <a:avLst/>
              <a:gdLst/>
              <a:ahLst/>
              <a:cxnLst/>
              <a:rect l="l" t="t" r="r" b="b"/>
              <a:pathLst>
                <a:path w="2782" h="3352" extrusionOk="0">
                  <a:moveTo>
                    <a:pt x="2628" y="516"/>
                  </a:moveTo>
                  <a:cubicBezTo>
                    <a:pt x="2128" y="835"/>
                    <a:pt x="1539" y="1142"/>
                    <a:pt x="1713" y="2398"/>
                  </a:cubicBezTo>
                  <a:lnTo>
                    <a:pt x="1" y="3352"/>
                  </a:lnTo>
                  <a:lnTo>
                    <a:pt x="1" y="2116"/>
                  </a:lnTo>
                  <a:cubicBezTo>
                    <a:pt x="148" y="2310"/>
                    <a:pt x="537" y="2300"/>
                    <a:pt x="741" y="1959"/>
                  </a:cubicBezTo>
                  <a:cubicBezTo>
                    <a:pt x="968" y="1146"/>
                    <a:pt x="1570" y="561"/>
                    <a:pt x="2568" y="1"/>
                  </a:cubicBezTo>
                  <a:cubicBezTo>
                    <a:pt x="2707" y="1"/>
                    <a:pt x="2781" y="457"/>
                    <a:pt x="2628" y="51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3306;p39"/>
            <p:cNvSpPr/>
            <p:nvPr/>
          </p:nvSpPr>
          <p:spPr>
            <a:xfrm>
              <a:off x="-2696025" y="-642303"/>
              <a:ext cx="1390297" cy="996305"/>
            </a:xfrm>
            <a:custGeom>
              <a:avLst/>
              <a:gdLst/>
              <a:ahLst/>
              <a:cxnLst/>
              <a:rect l="l" t="t" r="r" b="b"/>
              <a:pathLst>
                <a:path w="2329" h="1669" extrusionOk="0">
                  <a:moveTo>
                    <a:pt x="1" y="1668"/>
                  </a:moveTo>
                  <a:cubicBezTo>
                    <a:pt x="11" y="1466"/>
                    <a:pt x="1326" y="459"/>
                    <a:pt x="2022" y="122"/>
                  </a:cubicBezTo>
                  <a:cubicBezTo>
                    <a:pt x="2268" y="1"/>
                    <a:pt x="2313" y="285"/>
                    <a:pt x="2329" y="451"/>
                  </a:cubicBezTo>
                  <a:lnTo>
                    <a:pt x="2149" y="553"/>
                  </a:lnTo>
                  <a:cubicBezTo>
                    <a:pt x="2137" y="490"/>
                    <a:pt x="2108" y="451"/>
                    <a:pt x="1883" y="58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3307;p39"/>
            <p:cNvSpPr/>
            <p:nvPr/>
          </p:nvSpPr>
          <p:spPr>
            <a:xfrm>
              <a:off x="-6716468" y="3584680"/>
              <a:ext cx="1267325" cy="745587"/>
            </a:xfrm>
            <a:custGeom>
              <a:avLst/>
              <a:gdLst/>
              <a:ahLst/>
              <a:cxnLst/>
              <a:rect l="l" t="t" r="r" b="b"/>
              <a:pathLst>
                <a:path w="2123" h="1249" extrusionOk="0">
                  <a:moveTo>
                    <a:pt x="2063" y="1249"/>
                  </a:moveTo>
                  <a:lnTo>
                    <a:pt x="2122" y="1218"/>
                  </a:lnTo>
                  <a:lnTo>
                    <a:pt x="103" y="52"/>
                  </a:lnTo>
                  <a:lnTo>
                    <a:pt x="99" y="1"/>
                  </a:lnTo>
                  <a:lnTo>
                    <a:pt x="0" y="5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3308;p39"/>
            <p:cNvSpPr/>
            <p:nvPr/>
          </p:nvSpPr>
          <p:spPr>
            <a:xfrm>
              <a:off x="-4938161" y="2735821"/>
              <a:ext cx="320562" cy="826772"/>
            </a:xfrm>
            <a:custGeom>
              <a:avLst/>
              <a:gdLst/>
              <a:ahLst/>
              <a:cxnLst/>
              <a:rect l="l" t="t" r="r" b="b"/>
              <a:pathLst>
                <a:path w="537" h="1385" extrusionOk="0">
                  <a:moveTo>
                    <a:pt x="4" y="1317"/>
                  </a:moveTo>
                  <a:lnTo>
                    <a:pt x="105" y="496"/>
                  </a:lnTo>
                  <a:cubicBezTo>
                    <a:pt x="113" y="429"/>
                    <a:pt x="135" y="357"/>
                    <a:pt x="172" y="287"/>
                  </a:cubicBezTo>
                  <a:cubicBezTo>
                    <a:pt x="207" y="218"/>
                    <a:pt x="248" y="167"/>
                    <a:pt x="287" y="140"/>
                  </a:cubicBezTo>
                  <a:lnTo>
                    <a:pt x="422" y="50"/>
                  </a:lnTo>
                  <a:cubicBezTo>
                    <a:pt x="493" y="1"/>
                    <a:pt x="536" y="54"/>
                    <a:pt x="524" y="171"/>
                  </a:cubicBezTo>
                  <a:lnTo>
                    <a:pt x="473" y="625"/>
                  </a:lnTo>
                  <a:cubicBezTo>
                    <a:pt x="301" y="832"/>
                    <a:pt x="148" y="1075"/>
                    <a:pt x="0" y="1384"/>
                  </a:cubicBezTo>
                  <a:cubicBezTo>
                    <a:pt x="2" y="1366"/>
                    <a:pt x="2" y="1341"/>
                    <a:pt x="4" y="131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3309;p39"/>
            <p:cNvSpPr/>
            <p:nvPr/>
          </p:nvSpPr>
          <p:spPr>
            <a:xfrm>
              <a:off x="-4961442" y="2716719"/>
              <a:ext cx="321756" cy="826175"/>
            </a:xfrm>
            <a:custGeom>
              <a:avLst/>
              <a:gdLst/>
              <a:ahLst/>
              <a:cxnLst/>
              <a:rect l="l" t="t" r="r" b="b"/>
              <a:pathLst>
                <a:path w="539" h="1384" extrusionOk="0">
                  <a:moveTo>
                    <a:pt x="7" y="1316"/>
                  </a:moveTo>
                  <a:lnTo>
                    <a:pt x="105" y="493"/>
                  </a:lnTo>
                  <a:cubicBezTo>
                    <a:pt x="113" y="428"/>
                    <a:pt x="135" y="356"/>
                    <a:pt x="172" y="287"/>
                  </a:cubicBezTo>
                  <a:cubicBezTo>
                    <a:pt x="207" y="217"/>
                    <a:pt x="248" y="166"/>
                    <a:pt x="287" y="137"/>
                  </a:cubicBezTo>
                  <a:lnTo>
                    <a:pt x="422" y="49"/>
                  </a:lnTo>
                  <a:cubicBezTo>
                    <a:pt x="494" y="0"/>
                    <a:pt x="539" y="53"/>
                    <a:pt x="524" y="168"/>
                  </a:cubicBezTo>
                  <a:lnTo>
                    <a:pt x="473" y="624"/>
                  </a:lnTo>
                  <a:cubicBezTo>
                    <a:pt x="303" y="831"/>
                    <a:pt x="150" y="1074"/>
                    <a:pt x="0" y="1383"/>
                  </a:cubicBezTo>
                  <a:cubicBezTo>
                    <a:pt x="2" y="1363"/>
                    <a:pt x="2" y="1340"/>
                    <a:pt x="7" y="131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3310;p39"/>
            <p:cNvSpPr/>
            <p:nvPr/>
          </p:nvSpPr>
          <p:spPr>
            <a:xfrm>
              <a:off x="-6390534" y="2608074"/>
              <a:ext cx="501438" cy="391001"/>
            </a:xfrm>
            <a:custGeom>
              <a:avLst/>
              <a:gdLst/>
              <a:ahLst/>
              <a:cxnLst/>
              <a:rect l="l" t="t" r="r" b="b"/>
              <a:pathLst>
                <a:path w="840" h="655" extrusionOk="0">
                  <a:moveTo>
                    <a:pt x="1" y="0"/>
                  </a:moveTo>
                  <a:cubicBezTo>
                    <a:pt x="44" y="313"/>
                    <a:pt x="533" y="655"/>
                    <a:pt x="840" y="48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3311;p39"/>
            <p:cNvSpPr/>
            <p:nvPr/>
          </p:nvSpPr>
          <p:spPr>
            <a:xfrm>
              <a:off x="-2844665" y="1368215"/>
              <a:ext cx="108048" cy="1072715"/>
            </a:xfrm>
            <a:custGeom>
              <a:avLst/>
              <a:gdLst/>
              <a:ahLst/>
              <a:cxnLst/>
              <a:rect l="l" t="t" r="r" b="b"/>
              <a:pathLst>
                <a:path w="181" h="1797" extrusionOk="0">
                  <a:moveTo>
                    <a:pt x="0" y="1"/>
                  </a:moveTo>
                  <a:lnTo>
                    <a:pt x="180" y="588"/>
                  </a:lnTo>
                  <a:lnTo>
                    <a:pt x="164" y="1797"/>
                  </a:lnTo>
                  <a:lnTo>
                    <a:pt x="0" y="1668"/>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3312;p39"/>
            <p:cNvSpPr/>
            <p:nvPr/>
          </p:nvSpPr>
          <p:spPr>
            <a:xfrm>
              <a:off x="-3063745" y="3330977"/>
              <a:ext cx="189830" cy="845875"/>
            </a:xfrm>
            <a:custGeom>
              <a:avLst/>
              <a:gdLst/>
              <a:ahLst/>
              <a:cxnLst/>
              <a:rect l="l" t="t" r="r" b="b"/>
              <a:pathLst>
                <a:path w="318" h="1417" extrusionOk="0">
                  <a:moveTo>
                    <a:pt x="318" y="1416"/>
                  </a:moveTo>
                  <a:lnTo>
                    <a:pt x="318" y="184"/>
                  </a:lnTo>
                  <a:lnTo>
                    <a:pt x="1" y="0"/>
                  </a:lnTo>
                  <a:lnTo>
                    <a:pt x="1" y="123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3313;p39"/>
            <p:cNvSpPr/>
            <p:nvPr/>
          </p:nvSpPr>
          <p:spPr>
            <a:xfrm>
              <a:off x="-4027218" y="3424698"/>
              <a:ext cx="1057198" cy="1703091"/>
            </a:xfrm>
            <a:custGeom>
              <a:avLst/>
              <a:gdLst/>
              <a:ahLst/>
              <a:cxnLst/>
              <a:rect l="l" t="t" r="r" b="b"/>
              <a:pathLst>
                <a:path w="1771" h="2853" extrusionOk="0">
                  <a:moveTo>
                    <a:pt x="886" y="283"/>
                  </a:moveTo>
                  <a:cubicBezTo>
                    <a:pt x="1373" y="1"/>
                    <a:pt x="1770" y="285"/>
                    <a:pt x="1770" y="917"/>
                  </a:cubicBezTo>
                  <a:cubicBezTo>
                    <a:pt x="1770" y="1548"/>
                    <a:pt x="1373" y="2290"/>
                    <a:pt x="886" y="2571"/>
                  </a:cubicBezTo>
                  <a:cubicBezTo>
                    <a:pt x="397" y="2853"/>
                    <a:pt x="1" y="2569"/>
                    <a:pt x="1" y="1936"/>
                  </a:cubicBezTo>
                  <a:cubicBezTo>
                    <a:pt x="1" y="1306"/>
                    <a:pt x="397" y="564"/>
                    <a:pt x="886" y="28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3314;p39"/>
            <p:cNvSpPr/>
            <p:nvPr/>
          </p:nvSpPr>
          <p:spPr>
            <a:xfrm>
              <a:off x="-3935289" y="3572741"/>
              <a:ext cx="873338" cy="1408796"/>
            </a:xfrm>
            <a:custGeom>
              <a:avLst/>
              <a:gdLst/>
              <a:ahLst/>
              <a:cxnLst/>
              <a:rect l="l" t="t" r="r" b="b"/>
              <a:pathLst>
                <a:path w="1463" h="2360" extrusionOk="0">
                  <a:moveTo>
                    <a:pt x="732" y="234"/>
                  </a:moveTo>
                  <a:cubicBezTo>
                    <a:pt x="1136" y="0"/>
                    <a:pt x="1463" y="236"/>
                    <a:pt x="1463" y="757"/>
                  </a:cubicBezTo>
                  <a:cubicBezTo>
                    <a:pt x="1463" y="1279"/>
                    <a:pt x="1136" y="1891"/>
                    <a:pt x="732" y="2126"/>
                  </a:cubicBezTo>
                  <a:cubicBezTo>
                    <a:pt x="327" y="2359"/>
                    <a:pt x="0" y="2124"/>
                    <a:pt x="0" y="1602"/>
                  </a:cubicBezTo>
                  <a:cubicBezTo>
                    <a:pt x="0" y="1081"/>
                    <a:pt x="329" y="467"/>
                    <a:pt x="732" y="23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3315;p39"/>
            <p:cNvSpPr/>
            <p:nvPr/>
          </p:nvSpPr>
          <p:spPr>
            <a:xfrm>
              <a:off x="-3526379" y="3898674"/>
              <a:ext cx="55516" cy="90139"/>
            </a:xfrm>
            <a:custGeom>
              <a:avLst/>
              <a:gdLst/>
              <a:ahLst/>
              <a:cxnLst/>
              <a:rect l="l" t="t" r="r" b="b"/>
              <a:pathLst>
                <a:path w="93" h="151" extrusionOk="0">
                  <a:moveTo>
                    <a:pt x="47" y="15"/>
                  </a:moveTo>
                  <a:cubicBezTo>
                    <a:pt x="72" y="1"/>
                    <a:pt x="92" y="15"/>
                    <a:pt x="92" y="48"/>
                  </a:cubicBezTo>
                  <a:cubicBezTo>
                    <a:pt x="92" y="83"/>
                    <a:pt x="72" y="119"/>
                    <a:pt x="47" y="136"/>
                  </a:cubicBezTo>
                  <a:cubicBezTo>
                    <a:pt x="21" y="150"/>
                    <a:pt x="0" y="136"/>
                    <a:pt x="0" y="103"/>
                  </a:cubicBezTo>
                  <a:cubicBezTo>
                    <a:pt x="0" y="72"/>
                    <a:pt x="21" y="33"/>
                    <a:pt x="47" y="1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3316;p39"/>
            <p:cNvSpPr/>
            <p:nvPr/>
          </p:nvSpPr>
          <p:spPr>
            <a:xfrm>
              <a:off x="-3680392" y="4049105"/>
              <a:ext cx="63874" cy="90736"/>
            </a:xfrm>
            <a:custGeom>
              <a:avLst/>
              <a:gdLst/>
              <a:ahLst/>
              <a:cxnLst/>
              <a:rect l="l" t="t" r="r" b="b"/>
              <a:pathLst>
                <a:path w="107" h="152" extrusionOk="0">
                  <a:moveTo>
                    <a:pt x="25" y="45"/>
                  </a:moveTo>
                  <a:cubicBezTo>
                    <a:pt x="46" y="11"/>
                    <a:pt x="76" y="0"/>
                    <a:pt x="93" y="19"/>
                  </a:cubicBezTo>
                  <a:cubicBezTo>
                    <a:pt x="107" y="37"/>
                    <a:pt x="103" y="78"/>
                    <a:pt x="82" y="109"/>
                  </a:cubicBezTo>
                  <a:cubicBezTo>
                    <a:pt x="62" y="142"/>
                    <a:pt x="31" y="152"/>
                    <a:pt x="15" y="133"/>
                  </a:cubicBezTo>
                  <a:cubicBezTo>
                    <a:pt x="1" y="115"/>
                    <a:pt x="5" y="76"/>
                    <a:pt x="25" y="4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3317;p39"/>
            <p:cNvSpPr/>
            <p:nvPr/>
          </p:nvSpPr>
          <p:spPr>
            <a:xfrm>
              <a:off x="-3772919" y="4271169"/>
              <a:ext cx="62680" cy="85960"/>
            </a:xfrm>
            <a:custGeom>
              <a:avLst/>
              <a:gdLst/>
              <a:ahLst/>
              <a:cxnLst/>
              <a:rect l="l" t="t" r="r" b="b"/>
              <a:pathLst>
                <a:path w="105" h="144" extrusionOk="0">
                  <a:moveTo>
                    <a:pt x="6" y="78"/>
                  </a:moveTo>
                  <a:cubicBezTo>
                    <a:pt x="14" y="44"/>
                    <a:pt x="43" y="11"/>
                    <a:pt x="66" y="5"/>
                  </a:cubicBezTo>
                  <a:cubicBezTo>
                    <a:pt x="92" y="1"/>
                    <a:pt x="104" y="27"/>
                    <a:pt x="96" y="64"/>
                  </a:cubicBezTo>
                  <a:cubicBezTo>
                    <a:pt x="88" y="99"/>
                    <a:pt x="62" y="134"/>
                    <a:pt x="37" y="138"/>
                  </a:cubicBezTo>
                  <a:cubicBezTo>
                    <a:pt x="14" y="144"/>
                    <a:pt x="0" y="117"/>
                    <a:pt x="6" y="7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3318;p39"/>
            <p:cNvSpPr/>
            <p:nvPr/>
          </p:nvSpPr>
          <p:spPr>
            <a:xfrm>
              <a:off x="-3772919" y="4474131"/>
              <a:ext cx="62680" cy="90736"/>
            </a:xfrm>
            <a:custGeom>
              <a:avLst/>
              <a:gdLst/>
              <a:ahLst/>
              <a:cxnLst/>
              <a:rect l="l" t="t" r="r" b="b"/>
              <a:pathLst>
                <a:path w="105" h="152" extrusionOk="0">
                  <a:moveTo>
                    <a:pt x="6" y="119"/>
                  </a:moveTo>
                  <a:cubicBezTo>
                    <a:pt x="0" y="92"/>
                    <a:pt x="12" y="51"/>
                    <a:pt x="37" y="25"/>
                  </a:cubicBezTo>
                  <a:cubicBezTo>
                    <a:pt x="64" y="0"/>
                    <a:pt x="88" y="2"/>
                    <a:pt x="96" y="31"/>
                  </a:cubicBezTo>
                  <a:cubicBezTo>
                    <a:pt x="104" y="60"/>
                    <a:pt x="92" y="99"/>
                    <a:pt x="66" y="125"/>
                  </a:cubicBezTo>
                  <a:cubicBezTo>
                    <a:pt x="43" y="152"/>
                    <a:pt x="14" y="148"/>
                    <a:pt x="6" y="11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3319;p39"/>
            <p:cNvSpPr/>
            <p:nvPr/>
          </p:nvSpPr>
          <p:spPr>
            <a:xfrm>
              <a:off x="-3680392" y="4588745"/>
              <a:ext cx="63874" cy="87154"/>
            </a:xfrm>
            <a:custGeom>
              <a:avLst/>
              <a:gdLst/>
              <a:ahLst/>
              <a:cxnLst/>
              <a:rect l="l" t="t" r="r" b="b"/>
              <a:pathLst>
                <a:path w="107" h="146" extrusionOk="0">
                  <a:moveTo>
                    <a:pt x="25" y="138"/>
                  </a:moveTo>
                  <a:cubicBezTo>
                    <a:pt x="5" y="130"/>
                    <a:pt x="1" y="95"/>
                    <a:pt x="15" y="58"/>
                  </a:cubicBezTo>
                  <a:cubicBezTo>
                    <a:pt x="31" y="23"/>
                    <a:pt x="60" y="1"/>
                    <a:pt x="82" y="7"/>
                  </a:cubicBezTo>
                  <a:cubicBezTo>
                    <a:pt x="103" y="15"/>
                    <a:pt x="107" y="52"/>
                    <a:pt x="93" y="87"/>
                  </a:cubicBezTo>
                  <a:cubicBezTo>
                    <a:pt x="74" y="123"/>
                    <a:pt x="46" y="146"/>
                    <a:pt x="25" y="13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3320;p39"/>
            <p:cNvSpPr/>
            <p:nvPr/>
          </p:nvSpPr>
          <p:spPr>
            <a:xfrm>
              <a:off x="-3526379" y="4564270"/>
              <a:ext cx="55516" cy="90139"/>
            </a:xfrm>
            <a:custGeom>
              <a:avLst/>
              <a:gdLst/>
              <a:ahLst/>
              <a:cxnLst/>
              <a:rect l="l" t="t" r="r" b="b"/>
              <a:pathLst>
                <a:path w="93" h="151" extrusionOk="0">
                  <a:moveTo>
                    <a:pt x="47" y="136"/>
                  </a:moveTo>
                  <a:cubicBezTo>
                    <a:pt x="21" y="150"/>
                    <a:pt x="0" y="136"/>
                    <a:pt x="0" y="101"/>
                  </a:cubicBezTo>
                  <a:cubicBezTo>
                    <a:pt x="0" y="68"/>
                    <a:pt x="21" y="29"/>
                    <a:pt x="47" y="15"/>
                  </a:cubicBezTo>
                  <a:cubicBezTo>
                    <a:pt x="72" y="1"/>
                    <a:pt x="92" y="15"/>
                    <a:pt x="92" y="48"/>
                  </a:cubicBezTo>
                  <a:cubicBezTo>
                    <a:pt x="92" y="78"/>
                    <a:pt x="72" y="119"/>
                    <a:pt x="47" y="13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3321;p39"/>
            <p:cNvSpPr/>
            <p:nvPr/>
          </p:nvSpPr>
          <p:spPr>
            <a:xfrm>
              <a:off x="-3381321" y="4413243"/>
              <a:ext cx="66858" cy="89542"/>
            </a:xfrm>
            <a:custGeom>
              <a:avLst/>
              <a:gdLst/>
              <a:ahLst/>
              <a:cxnLst/>
              <a:rect l="l" t="t" r="r" b="b"/>
              <a:pathLst>
                <a:path w="112" h="150" extrusionOk="0">
                  <a:moveTo>
                    <a:pt x="83" y="106"/>
                  </a:moveTo>
                  <a:cubicBezTo>
                    <a:pt x="62" y="141"/>
                    <a:pt x="32" y="149"/>
                    <a:pt x="15" y="133"/>
                  </a:cubicBezTo>
                  <a:cubicBezTo>
                    <a:pt x="1" y="115"/>
                    <a:pt x="5" y="74"/>
                    <a:pt x="25" y="43"/>
                  </a:cubicBezTo>
                  <a:cubicBezTo>
                    <a:pt x="46" y="10"/>
                    <a:pt x="77" y="0"/>
                    <a:pt x="93" y="16"/>
                  </a:cubicBezTo>
                  <a:cubicBezTo>
                    <a:pt x="111" y="35"/>
                    <a:pt x="105" y="76"/>
                    <a:pt x="83" y="10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3322;p39"/>
            <p:cNvSpPr/>
            <p:nvPr/>
          </p:nvSpPr>
          <p:spPr>
            <a:xfrm>
              <a:off x="-3287003" y="4195357"/>
              <a:ext cx="63874" cy="86557"/>
            </a:xfrm>
            <a:custGeom>
              <a:avLst/>
              <a:gdLst/>
              <a:ahLst/>
              <a:cxnLst/>
              <a:rect l="l" t="t" r="r" b="b"/>
              <a:pathLst>
                <a:path w="107" h="145" extrusionOk="0">
                  <a:moveTo>
                    <a:pt x="99" y="66"/>
                  </a:moveTo>
                  <a:cubicBezTo>
                    <a:pt x="90" y="101"/>
                    <a:pt x="62" y="134"/>
                    <a:pt x="39" y="140"/>
                  </a:cubicBezTo>
                  <a:cubicBezTo>
                    <a:pt x="15" y="144"/>
                    <a:pt x="0" y="117"/>
                    <a:pt x="9" y="81"/>
                  </a:cubicBezTo>
                  <a:cubicBezTo>
                    <a:pt x="17" y="46"/>
                    <a:pt x="45" y="11"/>
                    <a:pt x="68" y="7"/>
                  </a:cubicBezTo>
                  <a:cubicBezTo>
                    <a:pt x="92" y="1"/>
                    <a:pt x="107" y="30"/>
                    <a:pt x="99" y="6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3323;p39"/>
            <p:cNvSpPr/>
            <p:nvPr/>
          </p:nvSpPr>
          <p:spPr>
            <a:xfrm>
              <a:off x="-3287003" y="3988216"/>
              <a:ext cx="63874" cy="90736"/>
            </a:xfrm>
            <a:custGeom>
              <a:avLst/>
              <a:gdLst/>
              <a:ahLst/>
              <a:cxnLst/>
              <a:rect l="l" t="t" r="r" b="b"/>
              <a:pathLst>
                <a:path w="107" h="152" extrusionOk="0">
                  <a:moveTo>
                    <a:pt x="99" y="31"/>
                  </a:moveTo>
                  <a:cubicBezTo>
                    <a:pt x="107" y="59"/>
                    <a:pt x="92" y="100"/>
                    <a:pt x="68" y="127"/>
                  </a:cubicBezTo>
                  <a:cubicBezTo>
                    <a:pt x="41" y="151"/>
                    <a:pt x="17" y="149"/>
                    <a:pt x="9" y="121"/>
                  </a:cubicBezTo>
                  <a:cubicBezTo>
                    <a:pt x="0" y="92"/>
                    <a:pt x="15" y="51"/>
                    <a:pt x="39" y="27"/>
                  </a:cubicBezTo>
                  <a:cubicBezTo>
                    <a:pt x="66" y="0"/>
                    <a:pt x="90" y="4"/>
                    <a:pt x="99" y="3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3324;p39"/>
            <p:cNvSpPr/>
            <p:nvPr/>
          </p:nvSpPr>
          <p:spPr>
            <a:xfrm>
              <a:off x="-3381321" y="3876587"/>
              <a:ext cx="64471" cy="87751"/>
            </a:xfrm>
            <a:custGeom>
              <a:avLst/>
              <a:gdLst/>
              <a:ahLst/>
              <a:cxnLst/>
              <a:rect l="l" t="t" r="r" b="b"/>
              <a:pathLst>
                <a:path w="108" h="147" extrusionOk="0">
                  <a:moveTo>
                    <a:pt x="83" y="9"/>
                  </a:moveTo>
                  <a:cubicBezTo>
                    <a:pt x="103" y="17"/>
                    <a:pt x="107" y="52"/>
                    <a:pt x="93" y="89"/>
                  </a:cubicBezTo>
                  <a:cubicBezTo>
                    <a:pt x="77" y="124"/>
                    <a:pt x="46" y="146"/>
                    <a:pt x="25" y="140"/>
                  </a:cubicBezTo>
                  <a:cubicBezTo>
                    <a:pt x="5" y="132"/>
                    <a:pt x="1" y="95"/>
                    <a:pt x="15" y="60"/>
                  </a:cubicBezTo>
                  <a:cubicBezTo>
                    <a:pt x="34" y="23"/>
                    <a:pt x="62" y="1"/>
                    <a:pt x="83" y="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3325;p39"/>
            <p:cNvSpPr/>
            <p:nvPr/>
          </p:nvSpPr>
          <p:spPr>
            <a:xfrm>
              <a:off x="-1717628" y="3424698"/>
              <a:ext cx="266837" cy="428011"/>
            </a:xfrm>
            <a:custGeom>
              <a:avLst/>
              <a:gdLst/>
              <a:ahLst/>
              <a:cxnLst/>
              <a:rect l="l" t="t" r="r" b="b"/>
              <a:pathLst>
                <a:path w="447" h="717" extrusionOk="0">
                  <a:moveTo>
                    <a:pt x="223" y="70"/>
                  </a:moveTo>
                  <a:cubicBezTo>
                    <a:pt x="101" y="142"/>
                    <a:pt x="0" y="328"/>
                    <a:pt x="0" y="488"/>
                  </a:cubicBezTo>
                  <a:cubicBezTo>
                    <a:pt x="0" y="645"/>
                    <a:pt x="101" y="717"/>
                    <a:pt x="223" y="645"/>
                  </a:cubicBezTo>
                  <a:cubicBezTo>
                    <a:pt x="346" y="574"/>
                    <a:pt x="446" y="388"/>
                    <a:pt x="446" y="228"/>
                  </a:cubicBezTo>
                  <a:cubicBezTo>
                    <a:pt x="446" y="70"/>
                    <a:pt x="346" y="1"/>
                    <a:pt x="223" y="7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3326;p39"/>
            <p:cNvSpPr/>
            <p:nvPr/>
          </p:nvSpPr>
          <p:spPr>
            <a:xfrm>
              <a:off x="-1665096" y="3509465"/>
              <a:ext cx="161773" cy="260269"/>
            </a:xfrm>
            <a:custGeom>
              <a:avLst/>
              <a:gdLst/>
              <a:ahLst/>
              <a:cxnLst/>
              <a:rect l="l" t="t" r="r" b="b"/>
              <a:pathLst>
                <a:path w="271" h="436" extrusionOk="0">
                  <a:moveTo>
                    <a:pt x="135" y="43"/>
                  </a:moveTo>
                  <a:cubicBezTo>
                    <a:pt x="62" y="86"/>
                    <a:pt x="0" y="199"/>
                    <a:pt x="0" y="297"/>
                  </a:cubicBezTo>
                  <a:cubicBezTo>
                    <a:pt x="0" y="391"/>
                    <a:pt x="62" y="436"/>
                    <a:pt x="135" y="393"/>
                  </a:cubicBezTo>
                  <a:cubicBezTo>
                    <a:pt x="209" y="350"/>
                    <a:pt x="270" y="237"/>
                    <a:pt x="270" y="141"/>
                  </a:cubicBezTo>
                  <a:cubicBezTo>
                    <a:pt x="270" y="43"/>
                    <a:pt x="209" y="0"/>
                    <a:pt x="135" y="43"/>
                  </a:cubicBezTo>
                  <a:close/>
                </a:path>
              </a:pathLst>
            </a:custGeom>
            <a:solidFill>
              <a:srgbClr val="58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3327;p39"/>
            <p:cNvSpPr/>
            <p:nvPr/>
          </p:nvSpPr>
          <p:spPr>
            <a:xfrm>
              <a:off x="-1626295" y="3572741"/>
              <a:ext cx="83573" cy="132522"/>
            </a:xfrm>
            <a:custGeom>
              <a:avLst/>
              <a:gdLst/>
              <a:ahLst/>
              <a:cxnLst/>
              <a:rect l="l" t="t" r="r" b="b"/>
              <a:pathLst>
                <a:path w="140" h="222" extrusionOk="0">
                  <a:moveTo>
                    <a:pt x="70" y="25"/>
                  </a:moveTo>
                  <a:cubicBezTo>
                    <a:pt x="32" y="48"/>
                    <a:pt x="1" y="103"/>
                    <a:pt x="1" y="152"/>
                  </a:cubicBezTo>
                  <a:cubicBezTo>
                    <a:pt x="1" y="201"/>
                    <a:pt x="32" y="221"/>
                    <a:pt x="70" y="201"/>
                  </a:cubicBezTo>
                  <a:cubicBezTo>
                    <a:pt x="109" y="178"/>
                    <a:pt x="138" y="121"/>
                    <a:pt x="138" y="72"/>
                  </a:cubicBezTo>
                  <a:cubicBezTo>
                    <a:pt x="140" y="25"/>
                    <a:pt x="109" y="0"/>
                    <a:pt x="70" y="25"/>
                  </a:cubicBezTo>
                  <a:close/>
                </a:path>
              </a:pathLst>
            </a:custGeom>
            <a:solidFill>
              <a:srgbClr val="6D6E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3328;p39"/>
            <p:cNvSpPr/>
            <p:nvPr/>
          </p:nvSpPr>
          <p:spPr>
            <a:xfrm>
              <a:off x="-1676438" y="3444397"/>
              <a:ext cx="266837" cy="430399"/>
            </a:xfrm>
            <a:custGeom>
              <a:avLst/>
              <a:gdLst/>
              <a:ahLst/>
              <a:cxnLst/>
              <a:rect l="l" t="t" r="r" b="b"/>
              <a:pathLst>
                <a:path w="447" h="721" extrusionOk="0">
                  <a:moveTo>
                    <a:pt x="224" y="72"/>
                  </a:moveTo>
                  <a:cubicBezTo>
                    <a:pt x="101" y="144"/>
                    <a:pt x="1" y="332"/>
                    <a:pt x="1" y="490"/>
                  </a:cubicBezTo>
                  <a:cubicBezTo>
                    <a:pt x="1" y="649"/>
                    <a:pt x="101" y="721"/>
                    <a:pt x="224" y="649"/>
                  </a:cubicBezTo>
                  <a:cubicBezTo>
                    <a:pt x="347" y="578"/>
                    <a:pt x="447" y="389"/>
                    <a:pt x="447" y="232"/>
                  </a:cubicBezTo>
                  <a:cubicBezTo>
                    <a:pt x="447" y="72"/>
                    <a:pt x="347" y="1"/>
                    <a:pt x="224"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3329;p39"/>
            <p:cNvSpPr/>
            <p:nvPr/>
          </p:nvSpPr>
          <p:spPr>
            <a:xfrm>
              <a:off x="-1623907" y="3528567"/>
              <a:ext cx="162370" cy="262060"/>
            </a:xfrm>
            <a:custGeom>
              <a:avLst/>
              <a:gdLst/>
              <a:ahLst/>
              <a:cxnLst/>
              <a:rect l="l" t="t" r="r" b="b"/>
              <a:pathLst>
                <a:path w="272" h="439" extrusionOk="0">
                  <a:moveTo>
                    <a:pt x="136" y="44"/>
                  </a:moveTo>
                  <a:cubicBezTo>
                    <a:pt x="62" y="89"/>
                    <a:pt x="1" y="201"/>
                    <a:pt x="1" y="297"/>
                  </a:cubicBezTo>
                  <a:cubicBezTo>
                    <a:pt x="1" y="392"/>
                    <a:pt x="60" y="439"/>
                    <a:pt x="136" y="396"/>
                  </a:cubicBezTo>
                  <a:cubicBezTo>
                    <a:pt x="210" y="351"/>
                    <a:pt x="271" y="238"/>
                    <a:pt x="271" y="142"/>
                  </a:cubicBezTo>
                  <a:cubicBezTo>
                    <a:pt x="269" y="48"/>
                    <a:pt x="210" y="1"/>
                    <a:pt x="136" y="4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3330;p39"/>
            <p:cNvSpPr/>
            <p:nvPr/>
          </p:nvSpPr>
          <p:spPr>
            <a:xfrm>
              <a:off x="-1583315" y="3593634"/>
              <a:ext cx="82379" cy="131328"/>
            </a:xfrm>
            <a:custGeom>
              <a:avLst/>
              <a:gdLst/>
              <a:ahLst/>
              <a:cxnLst/>
              <a:rect l="l" t="t" r="r" b="b"/>
              <a:pathLst>
                <a:path w="138" h="220" extrusionOk="0">
                  <a:moveTo>
                    <a:pt x="68" y="23"/>
                  </a:moveTo>
                  <a:cubicBezTo>
                    <a:pt x="29" y="45"/>
                    <a:pt x="0" y="103"/>
                    <a:pt x="0" y="150"/>
                  </a:cubicBezTo>
                  <a:cubicBezTo>
                    <a:pt x="0" y="199"/>
                    <a:pt x="31" y="219"/>
                    <a:pt x="68" y="199"/>
                  </a:cubicBezTo>
                  <a:cubicBezTo>
                    <a:pt x="107" y="176"/>
                    <a:pt x="138" y="119"/>
                    <a:pt x="138" y="70"/>
                  </a:cubicBezTo>
                  <a:cubicBezTo>
                    <a:pt x="133" y="23"/>
                    <a:pt x="107" y="0"/>
                    <a:pt x="68" y="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3331;p39"/>
            <p:cNvSpPr/>
            <p:nvPr/>
          </p:nvSpPr>
          <p:spPr>
            <a:xfrm>
              <a:off x="-2014311" y="3593634"/>
              <a:ext cx="265643" cy="429205"/>
            </a:xfrm>
            <a:custGeom>
              <a:avLst/>
              <a:gdLst/>
              <a:ahLst/>
              <a:cxnLst/>
              <a:rect l="l" t="t" r="r" b="b"/>
              <a:pathLst>
                <a:path w="445" h="719" extrusionOk="0">
                  <a:moveTo>
                    <a:pt x="221" y="72"/>
                  </a:moveTo>
                  <a:cubicBezTo>
                    <a:pt x="98" y="143"/>
                    <a:pt x="0" y="330"/>
                    <a:pt x="0" y="487"/>
                  </a:cubicBezTo>
                  <a:cubicBezTo>
                    <a:pt x="0" y="647"/>
                    <a:pt x="98" y="718"/>
                    <a:pt x="221" y="647"/>
                  </a:cubicBezTo>
                  <a:cubicBezTo>
                    <a:pt x="344" y="575"/>
                    <a:pt x="444" y="389"/>
                    <a:pt x="444" y="229"/>
                  </a:cubicBezTo>
                  <a:cubicBezTo>
                    <a:pt x="442" y="72"/>
                    <a:pt x="344" y="0"/>
                    <a:pt x="221" y="7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3332;p39"/>
            <p:cNvSpPr/>
            <p:nvPr/>
          </p:nvSpPr>
          <p:spPr>
            <a:xfrm>
              <a:off x="-1962973" y="3676610"/>
              <a:ext cx="162967" cy="263254"/>
            </a:xfrm>
            <a:custGeom>
              <a:avLst/>
              <a:gdLst/>
              <a:ahLst/>
              <a:cxnLst/>
              <a:rect l="l" t="t" r="r" b="b"/>
              <a:pathLst>
                <a:path w="273" h="441" extrusionOk="0">
                  <a:moveTo>
                    <a:pt x="135" y="47"/>
                  </a:moveTo>
                  <a:cubicBezTo>
                    <a:pt x="62" y="90"/>
                    <a:pt x="0" y="203"/>
                    <a:pt x="0" y="301"/>
                  </a:cubicBezTo>
                  <a:cubicBezTo>
                    <a:pt x="0" y="395"/>
                    <a:pt x="62" y="440"/>
                    <a:pt x="135" y="397"/>
                  </a:cubicBezTo>
                  <a:cubicBezTo>
                    <a:pt x="211" y="354"/>
                    <a:pt x="272" y="242"/>
                    <a:pt x="272" y="144"/>
                  </a:cubicBezTo>
                  <a:cubicBezTo>
                    <a:pt x="268" y="47"/>
                    <a:pt x="211" y="0"/>
                    <a:pt x="135" y="47"/>
                  </a:cubicBezTo>
                  <a:close/>
                </a:path>
              </a:pathLst>
            </a:custGeom>
            <a:solidFill>
              <a:srgbClr val="58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3333;p39"/>
            <p:cNvSpPr/>
            <p:nvPr/>
          </p:nvSpPr>
          <p:spPr>
            <a:xfrm>
              <a:off x="-1922978" y="3742274"/>
              <a:ext cx="82379" cy="130135"/>
            </a:xfrm>
            <a:custGeom>
              <a:avLst/>
              <a:gdLst/>
              <a:ahLst/>
              <a:cxnLst/>
              <a:rect l="l" t="t" r="r" b="b"/>
              <a:pathLst>
                <a:path w="138" h="218" extrusionOk="0">
                  <a:moveTo>
                    <a:pt x="68" y="21"/>
                  </a:moveTo>
                  <a:cubicBezTo>
                    <a:pt x="31" y="44"/>
                    <a:pt x="1" y="101"/>
                    <a:pt x="1" y="150"/>
                  </a:cubicBezTo>
                  <a:cubicBezTo>
                    <a:pt x="1" y="197"/>
                    <a:pt x="31" y="218"/>
                    <a:pt x="68" y="197"/>
                  </a:cubicBezTo>
                  <a:cubicBezTo>
                    <a:pt x="107" y="175"/>
                    <a:pt x="138" y="117"/>
                    <a:pt x="138" y="70"/>
                  </a:cubicBezTo>
                  <a:cubicBezTo>
                    <a:pt x="136" y="21"/>
                    <a:pt x="105" y="1"/>
                    <a:pt x="68" y="21"/>
                  </a:cubicBezTo>
                  <a:close/>
                </a:path>
              </a:pathLst>
            </a:custGeom>
            <a:solidFill>
              <a:srgbClr val="6D6E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3334;p39"/>
            <p:cNvSpPr/>
            <p:nvPr/>
          </p:nvSpPr>
          <p:spPr>
            <a:xfrm>
              <a:off x="-2313382" y="3760779"/>
              <a:ext cx="265046" cy="429205"/>
            </a:xfrm>
            <a:custGeom>
              <a:avLst/>
              <a:gdLst/>
              <a:ahLst/>
              <a:cxnLst/>
              <a:rect l="l" t="t" r="r" b="b"/>
              <a:pathLst>
                <a:path w="444" h="719" extrusionOk="0">
                  <a:moveTo>
                    <a:pt x="221" y="72"/>
                  </a:moveTo>
                  <a:cubicBezTo>
                    <a:pt x="98" y="144"/>
                    <a:pt x="0" y="330"/>
                    <a:pt x="0" y="489"/>
                  </a:cubicBezTo>
                  <a:cubicBezTo>
                    <a:pt x="0" y="647"/>
                    <a:pt x="98" y="719"/>
                    <a:pt x="221" y="647"/>
                  </a:cubicBezTo>
                  <a:cubicBezTo>
                    <a:pt x="344" y="575"/>
                    <a:pt x="444" y="389"/>
                    <a:pt x="444" y="232"/>
                  </a:cubicBezTo>
                  <a:cubicBezTo>
                    <a:pt x="444" y="74"/>
                    <a:pt x="344" y="1"/>
                    <a:pt x="221" y="7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3335;p39"/>
            <p:cNvSpPr/>
            <p:nvPr/>
          </p:nvSpPr>
          <p:spPr>
            <a:xfrm>
              <a:off x="-2262641" y="3846143"/>
              <a:ext cx="163564" cy="262060"/>
            </a:xfrm>
            <a:custGeom>
              <a:avLst/>
              <a:gdLst/>
              <a:ahLst/>
              <a:cxnLst/>
              <a:rect l="l" t="t" r="r" b="b"/>
              <a:pathLst>
                <a:path w="274" h="439" extrusionOk="0">
                  <a:moveTo>
                    <a:pt x="136" y="44"/>
                  </a:moveTo>
                  <a:cubicBezTo>
                    <a:pt x="62" y="89"/>
                    <a:pt x="1" y="201"/>
                    <a:pt x="1" y="297"/>
                  </a:cubicBezTo>
                  <a:cubicBezTo>
                    <a:pt x="1" y="392"/>
                    <a:pt x="62" y="439"/>
                    <a:pt x="136" y="396"/>
                  </a:cubicBezTo>
                  <a:cubicBezTo>
                    <a:pt x="212" y="351"/>
                    <a:pt x="273" y="238"/>
                    <a:pt x="273" y="142"/>
                  </a:cubicBezTo>
                  <a:cubicBezTo>
                    <a:pt x="273" y="44"/>
                    <a:pt x="212" y="1"/>
                    <a:pt x="136" y="44"/>
                  </a:cubicBezTo>
                  <a:close/>
                </a:path>
              </a:pathLst>
            </a:custGeom>
            <a:solidFill>
              <a:srgbClr val="58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3336;p39"/>
            <p:cNvSpPr/>
            <p:nvPr/>
          </p:nvSpPr>
          <p:spPr>
            <a:xfrm>
              <a:off x="-2222049" y="3912404"/>
              <a:ext cx="82379" cy="130135"/>
            </a:xfrm>
            <a:custGeom>
              <a:avLst/>
              <a:gdLst/>
              <a:ahLst/>
              <a:cxnLst/>
              <a:rect l="l" t="t" r="r" b="b"/>
              <a:pathLst>
                <a:path w="138" h="218" extrusionOk="0">
                  <a:moveTo>
                    <a:pt x="68" y="21"/>
                  </a:moveTo>
                  <a:cubicBezTo>
                    <a:pt x="31" y="43"/>
                    <a:pt x="0" y="100"/>
                    <a:pt x="0" y="148"/>
                  </a:cubicBezTo>
                  <a:cubicBezTo>
                    <a:pt x="0" y="197"/>
                    <a:pt x="31" y="217"/>
                    <a:pt x="68" y="197"/>
                  </a:cubicBezTo>
                  <a:cubicBezTo>
                    <a:pt x="107" y="174"/>
                    <a:pt x="138" y="117"/>
                    <a:pt x="138" y="68"/>
                  </a:cubicBezTo>
                  <a:cubicBezTo>
                    <a:pt x="135" y="21"/>
                    <a:pt x="107" y="0"/>
                    <a:pt x="68" y="21"/>
                  </a:cubicBezTo>
                  <a:close/>
                </a:path>
              </a:pathLst>
            </a:custGeom>
            <a:solidFill>
              <a:srgbClr val="6D6E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3337;p39"/>
            <p:cNvSpPr/>
            <p:nvPr/>
          </p:nvSpPr>
          <p:spPr>
            <a:xfrm>
              <a:off x="-2613049" y="3930312"/>
              <a:ext cx="265643" cy="429802"/>
            </a:xfrm>
            <a:custGeom>
              <a:avLst/>
              <a:gdLst/>
              <a:ahLst/>
              <a:cxnLst/>
              <a:rect l="l" t="t" r="r" b="b"/>
              <a:pathLst>
                <a:path w="445" h="720" extrusionOk="0">
                  <a:moveTo>
                    <a:pt x="222" y="73"/>
                  </a:moveTo>
                  <a:cubicBezTo>
                    <a:pt x="99" y="144"/>
                    <a:pt x="1" y="330"/>
                    <a:pt x="1" y="490"/>
                  </a:cubicBezTo>
                  <a:cubicBezTo>
                    <a:pt x="1" y="647"/>
                    <a:pt x="99" y="719"/>
                    <a:pt x="222" y="647"/>
                  </a:cubicBezTo>
                  <a:cubicBezTo>
                    <a:pt x="344" y="576"/>
                    <a:pt x="445" y="390"/>
                    <a:pt x="445" y="230"/>
                  </a:cubicBezTo>
                  <a:cubicBezTo>
                    <a:pt x="445" y="73"/>
                    <a:pt x="344" y="1"/>
                    <a:pt x="222" y="7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3338;p39"/>
            <p:cNvSpPr/>
            <p:nvPr/>
          </p:nvSpPr>
          <p:spPr>
            <a:xfrm>
              <a:off x="-2561712" y="4016273"/>
              <a:ext cx="162967" cy="259075"/>
            </a:xfrm>
            <a:custGeom>
              <a:avLst/>
              <a:gdLst/>
              <a:ahLst/>
              <a:cxnLst/>
              <a:rect l="l" t="t" r="r" b="b"/>
              <a:pathLst>
                <a:path w="273" h="434" extrusionOk="0">
                  <a:moveTo>
                    <a:pt x="136" y="41"/>
                  </a:moveTo>
                  <a:cubicBezTo>
                    <a:pt x="62" y="84"/>
                    <a:pt x="1" y="197"/>
                    <a:pt x="1" y="295"/>
                  </a:cubicBezTo>
                  <a:cubicBezTo>
                    <a:pt x="1" y="389"/>
                    <a:pt x="62" y="434"/>
                    <a:pt x="136" y="391"/>
                  </a:cubicBezTo>
                  <a:cubicBezTo>
                    <a:pt x="211" y="348"/>
                    <a:pt x="273" y="235"/>
                    <a:pt x="273" y="137"/>
                  </a:cubicBezTo>
                  <a:cubicBezTo>
                    <a:pt x="269" y="43"/>
                    <a:pt x="211" y="0"/>
                    <a:pt x="136" y="41"/>
                  </a:cubicBezTo>
                  <a:close/>
                </a:path>
              </a:pathLst>
            </a:custGeom>
            <a:solidFill>
              <a:srgbClr val="58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3339;p39"/>
            <p:cNvSpPr/>
            <p:nvPr/>
          </p:nvSpPr>
          <p:spPr>
            <a:xfrm>
              <a:off x="-2519926" y="4079549"/>
              <a:ext cx="81185" cy="130135"/>
            </a:xfrm>
            <a:custGeom>
              <a:avLst/>
              <a:gdLst/>
              <a:ahLst/>
              <a:cxnLst/>
              <a:rect l="l" t="t" r="r" b="b"/>
              <a:pathLst>
                <a:path w="136" h="218" extrusionOk="0">
                  <a:moveTo>
                    <a:pt x="66" y="21"/>
                  </a:moveTo>
                  <a:cubicBezTo>
                    <a:pt x="29" y="43"/>
                    <a:pt x="0" y="101"/>
                    <a:pt x="0" y="150"/>
                  </a:cubicBezTo>
                  <a:cubicBezTo>
                    <a:pt x="0" y="197"/>
                    <a:pt x="31" y="217"/>
                    <a:pt x="66" y="197"/>
                  </a:cubicBezTo>
                  <a:cubicBezTo>
                    <a:pt x="105" y="174"/>
                    <a:pt x="135" y="119"/>
                    <a:pt x="135" y="70"/>
                  </a:cubicBezTo>
                  <a:cubicBezTo>
                    <a:pt x="135" y="21"/>
                    <a:pt x="105" y="1"/>
                    <a:pt x="66" y="21"/>
                  </a:cubicBezTo>
                  <a:close/>
                </a:path>
              </a:pathLst>
            </a:custGeom>
            <a:solidFill>
              <a:srgbClr val="6D6E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3340;p39"/>
            <p:cNvSpPr/>
            <p:nvPr/>
          </p:nvSpPr>
          <p:spPr>
            <a:xfrm>
              <a:off x="-2912120" y="4100442"/>
              <a:ext cx="265643" cy="429205"/>
            </a:xfrm>
            <a:custGeom>
              <a:avLst/>
              <a:gdLst/>
              <a:ahLst/>
              <a:cxnLst/>
              <a:rect l="l" t="t" r="r" b="b"/>
              <a:pathLst>
                <a:path w="445" h="719" extrusionOk="0">
                  <a:moveTo>
                    <a:pt x="221" y="72"/>
                  </a:moveTo>
                  <a:cubicBezTo>
                    <a:pt x="99" y="143"/>
                    <a:pt x="1" y="330"/>
                    <a:pt x="1" y="487"/>
                  </a:cubicBezTo>
                  <a:cubicBezTo>
                    <a:pt x="1" y="647"/>
                    <a:pt x="99" y="718"/>
                    <a:pt x="221" y="647"/>
                  </a:cubicBezTo>
                  <a:cubicBezTo>
                    <a:pt x="344" y="575"/>
                    <a:pt x="444" y="387"/>
                    <a:pt x="444" y="229"/>
                  </a:cubicBezTo>
                  <a:cubicBezTo>
                    <a:pt x="444" y="72"/>
                    <a:pt x="344" y="0"/>
                    <a:pt x="221" y="7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3341;p39"/>
            <p:cNvSpPr/>
            <p:nvPr/>
          </p:nvSpPr>
          <p:spPr>
            <a:xfrm>
              <a:off x="-2860783" y="4183418"/>
              <a:ext cx="162967" cy="262060"/>
            </a:xfrm>
            <a:custGeom>
              <a:avLst/>
              <a:gdLst/>
              <a:ahLst/>
              <a:cxnLst/>
              <a:rect l="l" t="t" r="r" b="b"/>
              <a:pathLst>
                <a:path w="273" h="439" extrusionOk="0">
                  <a:moveTo>
                    <a:pt x="135" y="43"/>
                  </a:moveTo>
                  <a:cubicBezTo>
                    <a:pt x="62" y="88"/>
                    <a:pt x="0" y="201"/>
                    <a:pt x="0" y="297"/>
                  </a:cubicBezTo>
                  <a:cubicBezTo>
                    <a:pt x="0" y="395"/>
                    <a:pt x="62" y="438"/>
                    <a:pt x="135" y="395"/>
                  </a:cubicBezTo>
                  <a:cubicBezTo>
                    <a:pt x="209" y="350"/>
                    <a:pt x="273" y="238"/>
                    <a:pt x="273" y="142"/>
                  </a:cubicBezTo>
                  <a:cubicBezTo>
                    <a:pt x="273" y="43"/>
                    <a:pt x="213" y="0"/>
                    <a:pt x="135" y="43"/>
                  </a:cubicBezTo>
                  <a:close/>
                </a:path>
              </a:pathLst>
            </a:custGeom>
            <a:solidFill>
              <a:srgbClr val="58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3342;p39"/>
            <p:cNvSpPr/>
            <p:nvPr/>
          </p:nvSpPr>
          <p:spPr>
            <a:xfrm>
              <a:off x="-2820787" y="4247888"/>
              <a:ext cx="82976" cy="131328"/>
            </a:xfrm>
            <a:custGeom>
              <a:avLst/>
              <a:gdLst/>
              <a:ahLst/>
              <a:cxnLst/>
              <a:rect l="l" t="t" r="r" b="b"/>
              <a:pathLst>
                <a:path w="139" h="220" extrusionOk="0">
                  <a:moveTo>
                    <a:pt x="68" y="23"/>
                  </a:moveTo>
                  <a:cubicBezTo>
                    <a:pt x="32" y="46"/>
                    <a:pt x="1" y="103"/>
                    <a:pt x="1" y="152"/>
                  </a:cubicBezTo>
                  <a:cubicBezTo>
                    <a:pt x="1" y="199"/>
                    <a:pt x="32" y="220"/>
                    <a:pt x="68" y="199"/>
                  </a:cubicBezTo>
                  <a:cubicBezTo>
                    <a:pt x="107" y="177"/>
                    <a:pt x="136" y="120"/>
                    <a:pt x="136" y="72"/>
                  </a:cubicBezTo>
                  <a:cubicBezTo>
                    <a:pt x="138" y="23"/>
                    <a:pt x="107" y="1"/>
                    <a:pt x="68" y="23"/>
                  </a:cubicBezTo>
                  <a:close/>
                </a:path>
              </a:pathLst>
            </a:custGeom>
            <a:solidFill>
              <a:srgbClr val="6D6E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3343;p39"/>
            <p:cNvSpPr/>
            <p:nvPr/>
          </p:nvSpPr>
          <p:spPr>
            <a:xfrm>
              <a:off x="-1975509" y="3612737"/>
              <a:ext cx="266837" cy="429802"/>
            </a:xfrm>
            <a:custGeom>
              <a:avLst/>
              <a:gdLst/>
              <a:ahLst/>
              <a:cxnLst/>
              <a:rect l="l" t="t" r="r" b="b"/>
              <a:pathLst>
                <a:path w="447" h="720" extrusionOk="0">
                  <a:moveTo>
                    <a:pt x="224" y="73"/>
                  </a:moveTo>
                  <a:cubicBezTo>
                    <a:pt x="101" y="144"/>
                    <a:pt x="1" y="330"/>
                    <a:pt x="1" y="490"/>
                  </a:cubicBezTo>
                  <a:cubicBezTo>
                    <a:pt x="1" y="647"/>
                    <a:pt x="101" y="719"/>
                    <a:pt x="224" y="647"/>
                  </a:cubicBezTo>
                  <a:cubicBezTo>
                    <a:pt x="347" y="576"/>
                    <a:pt x="447" y="390"/>
                    <a:pt x="447" y="230"/>
                  </a:cubicBezTo>
                  <a:cubicBezTo>
                    <a:pt x="447" y="73"/>
                    <a:pt x="347" y="1"/>
                    <a:pt x="224" y="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3344;p39"/>
            <p:cNvSpPr/>
            <p:nvPr/>
          </p:nvSpPr>
          <p:spPr>
            <a:xfrm>
              <a:off x="-1922978" y="3698697"/>
              <a:ext cx="161773" cy="261463"/>
            </a:xfrm>
            <a:custGeom>
              <a:avLst/>
              <a:gdLst/>
              <a:ahLst/>
              <a:cxnLst/>
              <a:rect l="l" t="t" r="r" b="b"/>
              <a:pathLst>
                <a:path w="271" h="438" extrusionOk="0">
                  <a:moveTo>
                    <a:pt x="136" y="43"/>
                  </a:moveTo>
                  <a:cubicBezTo>
                    <a:pt x="62" y="86"/>
                    <a:pt x="1" y="199"/>
                    <a:pt x="1" y="297"/>
                  </a:cubicBezTo>
                  <a:cubicBezTo>
                    <a:pt x="1" y="393"/>
                    <a:pt x="62" y="438"/>
                    <a:pt x="136" y="393"/>
                  </a:cubicBezTo>
                  <a:cubicBezTo>
                    <a:pt x="209" y="350"/>
                    <a:pt x="271" y="238"/>
                    <a:pt x="271" y="141"/>
                  </a:cubicBezTo>
                  <a:cubicBezTo>
                    <a:pt x="271" y="43"/>
                    <a:pt x="209" y="0"/>
                    <a:pt x="136" y="4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3345;p39"/>
            <p:cNvSpPr/>
            <p:nvPr/>
          </p:nvSpPr>
          <p:spPr>
            <a:xfrm>
              <a:off x="-1883579" y="3761973"/>
              <a:ext cx="83573" cy="132522"/>
            </a:xfrm>
            <a:custGeom>
              <a:avLst/>
              <a:gdLst/>
              <a:ahLst/>
              <a:cxnLst/>
              <a:rect l="l" t="t" r="r" b="b"/>
              <a:pathLst>
                <a:path w="140" h="222" extrusionOk="0">
                  <a:moveTo>
                    <a:pt x="70" y="25"/>
                  </a:moveTo>
                  <a:cubicBezTo>
                    <a:pt x="31" y="48"/>
                    <a:pt x="0" y="103"/>
                    <a:pt x="0" y="152"/>
                  </a:cubicBezTo>
                  <a:cubicBezTo>
                    <a:pt x="0" y="201"/>
                    <a:pt x="31" y="222"/>
                    <a:pt x="70" y="201"/>
                  </a:cubicBezTo>
                  <a:cubicBezTo>
                    <a:pt x="109" y="179"/>
                    <a:pt x="135" y="121"/>
                    <a:pt x="135" y="72"/>
                  </a:cubicBezTo>
                  <a:cubicBezTo>
                    <a:pt x="139" y="25"/>
                    <a:pt x="105" y="1"/>
                    <a:pt x="70" y="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3346;p39"/>
            <p:cNvSpPr/>
            <p:nvPr/>
          </p:nvSpPr>
          <p:spPr>
            <a:xfrm>
              <a:off x="-2274580" y="3781673"/>
              <a:ext cx="266837" cy="429205"/>
            </a:xfrm>
            <a:custGeom>
              <a:avLst/>
              <a:gdLst/>
              <a:ahLst/>
              <a:cxnLst/>
              <a:rect l="l" t="t" r="r" b="b"/>
              <a:pathLst>
                <a:path w="447" h="719" extrusionOk="0">
                  <a:moveTo>
                    <a:pt x="223" y="70"/>
                  </a:moveTo>
                  <a:cubicBezTo>
                    <a:pt x="101" y="141"/>
                    <a:pt x="0" y="330"/>
                    <a:pt x="0" y="487"/>
                  </a:cubicBezTo>
                  <a:cubicBezTo>
                    <a:pt x="0" y="647"/>
                    <a:pt x="101" y="718"/>
                    <a:pt x="223" y="647"/>
                  </a:cubicBezTo>
                  <a:cubicBezTo>
                    <a:pt x="346" y="575"/>
                    <a:pt x="446" y="387"/>
                    <a:pt x="446" y="229"/>
                  </a:cubicBezTo>
                  <a:cubicBezTo>
                    <a:pt x="446" y="74"/>
                    <a:pt x="346" y="0"/>
                    <a:pt x="223" y="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3347;p39"/>
            <p:cNvSpPr/>
            <p:nvPr/>
          </p:nvSpPr>
          <p:spPr>
            <a:xfrm>
              <a:off x="-2222049" y="3865842"/>
              <a:ext cx="161773" cy="262060"/>
            </a:xfrm>
            <a:custGeom>
              <a:avLst/>
              <a:gdLst/>
              <a:ahLst/>
              <a:cxnLst/>
              <a:rect l="l" t="t" r="r" b="b"/>
              <a:pathLst>
                <a:path w="271" h="439" extrusionOk="0">
                  <a:moveTo>
                    <a:pt x="135" y="45"/>
                  </a:moveTo>
                  <a:cubicBezTo>
                    <a:pt x="62" y="88"/>
                    <a:pt x="0" y="201"/>
                    <a:pt x="0" y="297"/>
                  </a:cubicBezTo>
                  <a:cubicBezTo>
                    <a:pt x="0" y="393"/>
                    <a:pt x="60" y="438"/>
                    <a:pt x="135" y="395"/>
                  </a:cubicBezTo>
                  <a:cubicBezTo>
                    <a:pt x="209" y="352"/>
                    <a:pt x="271" y="240"/>
                    <a:pt x="271" y="142"/>
                  </a:cubicBezTo>
                  <a:cubicBezTo>
                    <a:pt x="271" y="45"/>
                    <a:pt x="211" y="0"/>
                    <a:pt x="135" y="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3348;p39"/>
            <p:cNvSpPr/>
            <p:nvPr/>
          </p:nvSpPr>
          <p:spPr>
            <a:xfrm>
              <a:off x="-2183247" y="3931506"/>
              <a:ext cx="84170" cy="130135"/>
            </a:xfrm>
            <a:custGeom>
              <a:avLst/>
              <a:gdLst/>
              <a:ahLst/>
              <a:cxnLst/>
              <a:rect l="l" t="t" r="r" b="b"/>
              <a:pathLst>
                <a:path w="141" h="218" extrusionOk="0">
                  <a:moveTo>
                    <a:pt x="70" y="21"/>
                  </a:moveTo>
                  <a:cubicBezTo>
                    <a:pt x="32" y="44"/>
                    <a:pt x="1" y="101"/>
                    <a:pt x="1" y="150"/>
                  </a:cubicBezTo>
                  <a:cubicBezTo>
                    <a:pt x="1" y="197"/>
                    <a:pt x="32" y="218"/>
                    <a:pt x="70" y="197"/>
                  </a:cubicBezTo>
                  <a:cubicBezTo>
                    <a:pt x="109" y="175"/>
                    <a:pt x="140" y="118"/>
                    <a:pt x="140" y="71"/>
                  </a:cubicBezTo>
                  <a:cubicBezTo>
                    <a:pt x="140" y="21"/>
                    <a:pt x="109" y="1"/>
                    <a:pt x="70"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3349;p39"/>
            <p:cNvSpPr/>
            <p:nvPr/>
          </p:nvSpPr>
          <p:spPr>
            <a:xfrm>
              <a:off x="-2572457" y="3950012"/>
              <a:ext cx="266837" cy="429205"/>
            </a:xfrm>
            <a:custGeom>
              <a:avLst/>
              <a:gdLst/>
              <a:ahLst/>
              <a:cxnLst/>
              <a:rect l="l" t="t" r="r" b="b"/>
              <a:pathLst>
                <a:path w="447" h="719" extrusionOk="0">
                  <a:moveTo>
                    <a:pt x="223" y="72"/>
                  </a:moveTo>
                  <a:cubicBezTo>
                    <a:pt x="101" y="144"/>
                    <a:pt x="0" y="330"/>
                    <a:pt x="0" y="490"/>
                  </a:cubicBezTo>
                  <a:cubicBezTo>
                    <a:pt x="0" y="647"/>
                    <a:pt x="101" y="719"/>
                    <a:pt x="223" y="647"/>
                  </a:cubicBezTo>
                  <a:cubicBezTo>
                    <a:pt x="346" y="576"/>
                    <a:pt x="446" y="389"/>
                    <a:pt x="446" y="230"/>
                  </a:cubicBezTo>
                  <a:cubicBezTo>
                    <a:pt x="446" y="74"/>
                    <a:pt x="346" y="1"/>
                    <a:pt x="223"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3350;p39"/>
            <p:cNvSpPr/>
            <p:nvPr/>
          </p:nvSpPr>
          <p:spPr>
            <a:xfrm>
              <a:off x="-2519926" y="4035375"/>
              <a:ext cx="161773" cy="262060"/>
            </a:xfrm>
            <a:custGeom>
              <a:avLst/>
              <a:gdLst/>
              <a:ahLst/>
              <a:cxnLst/>
              <a:rect l="l" t="t" r="r" b="b"/>
              <a:pathLst>
                <a:path w="271" h="439" extrusionOk="0">
                  <a:moveTo>
                    <a:pt x="135" y="44"/>
                  </a:moveTo>
                  <a:cubicBezTo>
                    <a:pt x="62" y="87"/>
                    <a:pt x="0" y="201"/>
                    <a:pt x="0" y="298"/>
                  </a:cubicBezTo>
                  <a:cubicBezTo>
                    <a:pt x="0" y="394"/>
                    <a:pt x="62" y="439"/>
                    <a:pt x="135" y="394"/>
                  </a:cubicBezTo>
                  <a:cubicBezTo>
                    <a:pt x="209" y="351"/>
                    <a:pt x="270" y="238"/>
                    <a:pt x="270" y="142"/>
                  </a:cubicBezTo>
                  <a:cubicBezTo>
                    <a:pt x="268" y="44"/>
                    <a:pt x="207" y="1"/>
                    <a:pt x="135" y="4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3351;p39"/>
            <p:cNvSpPr/>
            <p:nvPr/>
          </p:nvSpPr>
          <p:spPr>
            <a:xfrm>
              <a:off x="-2481124" y="4100442"/>
              <a:ext cx="83573" cy="130135"/>
            </a:xfrm>
            <a:custGeom>
              <a:avLst/>
              <a:gdLst/>
              <a:ahLst/>
              <a:cxnLst/>
              <a:rect l="l" t="t" r="r" b="b"/>
              <a:pathLst>
                <a:path w="140" h="218" extrusionOk="0">
                  <a:moveTo>
                    <a:pt x="70" y="21"/>
                  </a:moveTo>
                  <a:cubicBezTo>
                    <a:pt x="31" y="43"/>
                    <a:pt x="1" y="98"/>
                    <a:pt x="1" y="148"/>
                  </a:cubicBezTo>
                  <a:cubicBezTo>
                    <a:pt x="1" y="197"/>
                    <a:pt x="31" y="217"/>
                    <a:pt x="70" y="197"/>
                  </a:cubicBezTo>
                  <a:cubicBezTo>
                    <a:pt x="109" y="174"/>
                    <a:pt x="140" y="117"/>
                    <a:pt x="140" y="68"/>
                  </a:cubicBezTo>
                  <a:cubicBezTo>
                    <a:pt x="138" y="21"/>
                    <a:pt x="107" y="0"/>
                    <a:pt x="70"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3352;p39"/>
            <p:cNvSpPr/>
            <p:nvPr/>
          </p:nvSpPr>
          <p:spPr>
            <a:xfrm>
              <a:off x="-2871528" y="4120142"/>
              <a:ext cx="266837" cy="429205"/>
            </a:xfrm>
            <a:custGeom>
              <a:avLst/>
              <a:gdLst/>
              <a:ahLst/>
              <a:cxnLst/>
              <a:rect l="l" t="t" r="r" b="b"/>
              <a:pathLst>
                <a:path w="447" h="719" extrusionOk="0">
                  <a:moveTo>
                    <a:pt x="223" y="72"/>
                  </a:moveTo>
                  <a:cubicBezTo>
                    <a:pt x="100" y="143"/>
                    <a:pt x="0" y="329"/>
                    <a:pt x="0" y="489"/>
                  </a:cubicBezTo>
                  <a:cubicBezTo>
                    <a:pt x="0" y="647"/>
                    <a:pt x="100" y="718"/>
                    <a:pt x="223" y="647"/>
                  </a:cubicBezTo>
                  <a:cubicBezTo>
                    <a:pt x="346" y="575"/>
                    <a:pt x="446" y="389"/>
                    <a:pt x="446" y="229"/>
                  </a:cubicBezTo>
                  <a:cubicBezTo>
                    <a:pt x="446" y="72"/>
                    <a:pt x="346" y="0"/>
                    <a:pt x="223"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3353;p39"/>
            <p:cNvSpPr/>
            <p:nvPr/>
          </p:nvSpPr>
          <p:spPr>
            <a:xfrm>
              <a:off x="-2818996" y="4205505"/>
              <a:ext cx="161773" cy="259075"/>
            </a:xfrm>
            <a:custGeom>
              <a:avLst/>
              <a:gdLst/>
              <a:ahLst/>
              <a:cxnLst/>
              <a:rect l="l" t="t" r="r" b="b"/>
              <a:pathLst>
                <a:path w="271" h="434" extrusionOk="0">
                  <a:moveTo>
                    <a:pt x="135" y="41"/>
                  </a:moveTo>
                  <a:cubicBezTo>
                    <a:pt x="61" y="84"/>
                    <a:pt x="0" y="197"/>
                    <a:pt x="0" y="293"/>
                  </a:cubicBezTo>
                  <a:cubicBezTo>
                    <a:pt x="0" y="389"/>
                    <a:pt x="61" y="434"/>
                    <a:pt x="135" y="391"/>
                  </a:cubicBezTo>
                  <a:cubicBezTo>
                    <a:pt x="209" y="348"/>
                    <a:pt x="270" y="236"/>
                    <a:pt x="270" y="137"/>
                  </a:cubicBezTo>
                  <a:cubicBezTo>
                    <a:pt x="270" y="41"/>
                    <a:pt x="209" y="0"/>
                    <a:pt x="135" y="4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3354;p39"/>
            <p:cNvSpPr/>
            <p:nvPr/>
          </p:nvSpPr>
          <p:spPr>
            <a:xfrm>
              <a:off x="-2780195" y="4267588"/>
              <a:ext cx="82379" cy="132522"/>
            </a:xfrm>
            <a:custGeom>
              <a:avLst/>
              <a:gdLst/>
              <a:ahLst/>
              <a:cxnLst/>
              <a:rect l="l" t="t" r="r" b="b"/>
              <a:pathLst>
                <a:path w="138" h="222" extrusionOk="0">
                  <a:moveTo>
                    <a:pt x="70" y="23"/>
                  </a:moveTo>
                  <a:cubicBezTo>
                    <a:pt x="31" y="48"/>
                    <a:pt x="0" y="103"/>
                    <a:pt x="0" y="152"/>
                  </a:cubicBezTo>
                  <a:cubicBezTo>
                    <a:pt x="0" y="201"/>
                    <a:pt x="31" y="222"/>
                    <a:pt x="70" y="201"/>
                  </a:cubicBezTo>
                  <a:cubicBezTo>
                    <a:pt x="109" y="177"/>
                    <a:pt x="138" y="121"/>
                    <a:pt x="138" y="72"/>
                  </a:cubicBezTo>
                  <a:cubicBezTo>
                    <a:pt x="138" y="23"/>
                    <a:pt x="107" y="1"/>
                    <a:pt x="70" y="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3355;p39"/>
            <p:cNvSpPr/>
            <p:nvPr/>
          </p:nvSpPr>
          <p:spPr>
            <a:xfrm>
              <a:off x="-4161532" y="1983668"/>
              <a:ext cx="3809735" cy="3114872"/>
            </a:xfrm>
            <a:custGeom>
              <a:avLst/>
              <a:gdLst/>
              <a:ahLst/>
              <a:cxnLst/>
              <a:rect l="l" t="t" r="r" b="b"/>
              <a:pathLst>
                <a:path w="6382" h="5218" extrusionOk="0">
                  <a:moveTo>
                    <a:pt x="5760" y="156"/>
                  </a:moveTo>
                  <a:cubicBezTo>
                    <a:pt x="6073" y="156"/>
                    <a:pt x="6218" y="512"/>
                    <a:pt x="6216" y="844"/>
                  </a:cubicBezTo>
                  <a:cubicBezTo>
                    <a:pt x="6218" y="1457"/>
                    <a:pt x="5833" y="2200"/>
                    <a:pt x="5377" y="2464"/>
                  </a:cubicBezTo>
                  <a:lnTo>
                    <a:pt x="1077" y="4948"/>
                  </a:lnTo>
                  <a:cubicBezTo>
                    <a:pt x="944" y="5023"/>
                    <a:pt x="825" y="5062"/>
                    <a:pt x="719" y="5062"/>
                  </a:cubicBezTo>
                  <a:cubicBezTo>
                    <a:pt x="479" y="5062"/>
                    <a:pt x="375" y="4854"/>
                    <a:pt x="328" y="4684"/>
                  </a:cubicBezTo>
                  <a:cubicBezTo>
                    <a:pt x="185" y="4154"/>
                    <a:pt x="430" y="3162"/>
                    <a:pt x="1148" y="2748"/>
                  </a:cubicBezTo>
                  <a:lnTo>
                    <a:pt x="5363" y="306"/>
                  </a:lnTo>
                  <a:cubicBezTo>
                    <a:pt x="5506" y="205"/>
                    <a:pt x="5643" y="156"/>
                    <a:pt x="5760" y="156"/>
                  </a:cubicBezTo>
                  <a:close/>
                  <a:moveTo>
                    <a:pt x="5760" y="1"/>
                  </a:moveTo>
                  <a:cubicBezTo>
                    <a:pt x="5613" y="1"/>
                    <a:pt x="5449" y="60"/>
                    <a:pt x="5281" y="173"/>
                  </a:cubicBezTo>
                  <a:lnTo>
                    <a:pt x="1073" y="2609"/>
                  </a:lnTo>
                  <a:cubicBezTo>
                    <a:pt x="326" y="3039"/>
                    <a:pt x="1" y="4068"/>
                    <a:pt x="176" y="4723"/>
                  </a:cubicBezTo>
                  <a:cubicBezTo>
                    <a:pt x="262" y="5036"/>
                    <a:pt x="459" y="5218"/>
                    <a:pt x="723" y="5218"/>
                  </a:cubicBezTo>
                  <a:cubicBezTo>
                    <a:pt x="856" y="5218"/>
                    <a:pt x="1003" y="5173"/>
                    <a:pt x="1159" y="5083"/>
                  </a:cubicBezTo>
                  <a:lnTo>
                    <a:pt x="5459" y="2599"/>
                  </a:lnTo>
                  <a:cubicBezTo>
                    <a:pt x="5960" y="2313"/>
                    <a:pt x="6382" y="1506"/>
                    <a:pt x="6376" y="842"/>
                  </a:cubicBezTo>
                  <a:cubicBezTo>
                    <a:pt x="6374" y="346"/>
                    <a:pt x="6120" y="1"/>
                    <a:pt x="57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3356;p39"/>
            <p:cNvSpPr/>
            <p:nvPr/>
          </p:nvSpPr>
          <p:spPr>
            <a:xfrm>
              <a:off x="-8938307" y="2593151"/>
              <a:ext cx="3305909" cy="3355442"/>
            </a:xfrm>
            <a:custGeom>
              <a:avLst/>
              <a:gdLst/>
              <a:ahLst/>
              <a:cxnLst/>
              <a:rect l="l" t="t" r="r" b="b"/>
              <a:pathLst>
                <a:path w="5538" h="5621" extrusionOk="0">
                  <a:moveTo>
                    <a:pt x="5529" y="3200"/>
                  </a:moveTo>
                  <a:lnTo>
                    <a:pt x="1" y="1"/>
                  </a:lnTo>
                  <a:lnTo>
                    <a:pt x="9" y="2423"/>
                  </a:lnTo>
                  <a:lnTo>
                    <a:pt x="5537" y="562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3357;p39"/>
            <p:cNvSpPr/>
            <p:nvPr/>
          </p:nvSpPr>
          <p:spPr>
            <a:xfrm>
              <a:off x="-8938307" y="2717913"/>
              <a:ext cx="3153090" cy="2553144"/>
            </a:xfrm>
            <a:custGeom>
              <a:avLst/>
              <a:gdLst/>
              <a:ahLst/>
              <a:cxnLst/>
              <a:rect l="l" t="t" r="r" b="b"/>
              <a:pathLst>
                <a:path w="5282" h="4277" extrusionOk="0">
                  <a:moveTo>
                    <a:pt x="1" y="0"/>
                  </a:moveTo>
                  <a:lnTo>
                    <a:pt x="5" y="1216"/>
                  </a:lnTo>
                  <a:lnTo>
                    <a:pt x="5281" y="4276"/>
                  </a:lnTo>
                  <a:lnTo>
                    <a:pt x="5144" y="291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3358;p39"/>
            <p:cNvSpPr/>
            <p:nvPr/>
          </p:nvSpPr>
          <p:spPr>
            <a:xfrm>
              <a:off x="-9708967" y="2498236"/>
              <a:ext cx="779020" cy="2368688"/>
            </a:xfrm>
            <a:custGeom>
              <a:avLst/>
              <a:gdLst/>
              <a:ahLst/>
              <a:cxnLst/>
              <a:rect l="l" t="t" r="r" b="b"/>
              <a:pathLst>
                <a:path w="1305" h="3968" extrusionOk="0">
                  <a:moveTo>
                    <a:pt x="386" y="2905"/>
                  </a:moveTo>
                  <a:lnTo>
                    <a:pt x="7" y="3906"/>
                  </a:lnTo>
                  <a:cubicBezTo>
                    <a:pt x="1" y="3926"/>
                    <a:pt x="1" y="3947"/>
                    <a:pt x="11" y="3957"/>
                  </a:cubicBezTo>
                  <a:cubicBezTo>
                    <a:pt x="21" y="3967"/>
                    <a:pt x="36" y="3965"/>
                    <a:pt x="48" y="3947"/>
                  </a:cubicBezTo>
                  <a:lnTo>
                    <a:pt x="1304" y="2586"/>
                  </a:lnTo>
                  <a:lnTo>
                    <a:pt x="1302" y="2371"/>
                  </a:lnTo>
                  <a:lnTo>
                    <a:pt x="1302" y="2371"/>
                  </a:lnTo>
                  <a:cubicBezTo>
                    <a:pt x="1296" y="1561"/>
                    <a:pt x="1290" y="540"/>
                    <a:pt x="1286" y="160"/>
                  </a:cubicBezTo>
                  <a:lnTo>
                    <a:pt x="514" y="4"/>
                  </a:lnTo>
                  <a:cubicBezTo>
                    <a:pt x="502" y="0"/>
                    <a:pt x="486" y="10"/>
                    <a:pt x="476" y="29"/>
                  </a:cubicBezTo>
                  <a:lnTo>
                    <a:pt x="711" y="579"/>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3359;p39"/>
            <p:cNvSpPr/>
            <p:nvPr/>
          </p:nvSpPr>
          <p:spPr>
            <a:xfrm>
              <a:off x="-9400942" y="2565094"/>
              <a:ext cx="468606" cy="879901"/>
            </a:xfrm>
            <a:custGeom>
              <a:avLst/>
              <a:gdLst/>
              <a:ahLst/>
              <a:cxnLst/>
              <a:rect l="l" t="t" r="r" b="b"/>
              <a:pathLst>
                <a:path w="785" h="1474" extrusionOk="0">
                  <a:moveTo>
                    <a:pt x="784" y="1474"/>
                  </a:moveTo>
                  <a:lnTo>
                    <a:pt x="776" y="256"/>
                  </a:lnTo>
                  <a:lnTo>
                    <a:pt x="357" y="17"/>
                  </a:lnTo>
                  <a:lnTo>
                    <a:pt x="1" y="1"/>
                  </a:lnTo>
                  <a:lnTo>
                    <a:pt x="121" y="283"/>
                  </a:lnTo>
                  <a:lnTo>
                    <a:pt x="780" y="147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3360;p39"/>
            <p:cNvSpPr/>
            <p:nvPr/>
          </p:nvSpPr>
          <p:spPr>
            <a:xfrm>
              <a:off x="-9439743" y="2507787"/>
              <a:ext cx="3800781" cy="2045142"/>
            </a:xfrm>
            <a:custGeom>
              <a:avLst/>
              <a:gdLst/>
              <a:ahLst/>
              <a:cxnLst/>
              <a:rect l="l" t="t" r="r" b="b"/>
              <a:pathLst>
                <a:path w="6367" h="3426" extrusionOk="0">
                  <a:moveTo>
                    <a:pt x="6367" y="3425"/>
                  </a:moveTo>
                  <a:lnTo>
                    <a:pt x="839" y="227"/>
                  </a:lnTo>
                  <a:lnTo>
                    <a:pt x="0" y="0"/>
                  </a:lnTo>
                  <a:lnTo>
                    <a:pt x="27" y="95"/>
                  </a:lnTo>
                  <a:lnTo>
                    <a:pt x="5559" y="329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3361;p39"/>
            <p:cNvSpPr/>
            <p:nvPr/>
          </p:nvSpPr>
          <p:spPr>
            <a:xfrm>
              <a:off x="-6468735" y="4382201"/>
              <a:ext cx="786183" cy="2368688"/>
            </a:xfrm>
            <a:custGeom>
              <a:avLst/>
              <a:gdLst/>
              <a:ahLst/>
              <a:cxnLst/>
              <a:rect l="l" t="t" r="r" b="b"/>
              <a:pathLst>
                <a:path w="1317" h="3968" extrusionOk="0">
                  <a:moveTo>
                    <a:pt x="394" y="2906"/>
                  </a:moveTo>
                  <a:lnTo>
                    <a:pt x="9" y="3907"/>
                  </a:lnTo>
                  <a:cubicBezTo>
                    <a:pt x="1" y="3927"/>
                    <a:pt x="1" y="3947"/>
                    <a:pt x="11" y="3958"/>
                  </a:cubicBezTo>
                  <a:cubicBezTo>
                    <a:pt x="21" y="3968"/>
                    <a:pt x="38" y="3964"/>
                    <a:pt x="50" y="3947"/>
                  </a:cubicBezTo>
                  <a:lnTo>
                    <a:pt x="1316" y="2587"/>
                  </a:lnTo>
                  <a:lnTo>
                    <a:pt x="1316" y="2372"/>
                  </a:lnTo>
                  <a:lnTo>
                    <a:pt x="1316" y="2372"/>
                  </a:lnTo>
                  <a:lnTo>
                    <a:pt x="1316" y="158"/>
                  </a:lnTo>
                  <a:lnTo>
                    <a:pt x="547" y="3"/>
                  </a:lnTo>
                  <a:cubicBezTo>
                    <a:pt x="533" y="1"/>
                    <a:pt x="518" y="11"/>
                    <a:pt x="508" y="30"/>
                  </a:cubicBezTo>
                  <a:lnTo>
                    <a:pt x="727" y="60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3362;p39"/>
            <p:cNvSpPr/>
            <p:nvPr/>
          </p:nvSpPr>
          <p:spPr>
            <a:xfrm>
              <a:off x="-6166679" y="4395931"/>
              <a:ext cx="228632" cy="397567"/>
            </a:xfrm>
            <a:custGeom>
              <a:avLst/>
              <a:gdLst/>
              <a:ahLst/>
              <a:cxnLst/>
              <a:rect l="l" t="t" r="r" b="b"/>
              <a:pathLst>
                <a:path w="383" h="666" extrusionOk="0">
                  <a:moveTo>
                    <a:pt x="2" y="0"/>
                  </a:moveTo>
                  <a:cubicBezTo>
                    <a:pt x="0" y="2"/>
                    <a:pt x="0" y="2"/>
                    <a:pt x="0" y="7"/>
                  </a:cubicBezTo>
                  <a:lnTo>
                    <a:pt x="215" y="565"/>
                  </a:lnTo>
                  <a:lnTo>
                    <a:pt x="383" y="665"/>
                  </a:lnTo>
                  <a:lnTo>
                    <a:pt x="164" y="9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3363;p39"/>
            <p:cNvSpPr/>
            <p:nvPr/>
          </p:nvSpPr>
          <p:spPr>
            <a:xfrm>
              <a:off x="-6422173" y="4406676"/>
              <a:ext cx="784392" cy="2367494"/>
            </a:xfrm>
            <a:custGeom>
              <a:avLst/>
              <a:gdLst/>
              <a:ahLst/>
              <a:cxnLst/>
              <a:rect l="l" t="t" r="r" b="b"/>
              <a:pathLst>
                <a:path w="1314" h="3966" extrusionOk="0">
                  <a:moveTo>
                    <a:pt x="391" y="2906"/>
                  </a:moveTo>
                  <a:lnTo>
                    <a:pt x="9" y="3906"/>
                  </a:lnTo>
                  <a:cubicBezTo>
                    <a:pt x="1" y="3927"/>
                    <a:pt x="1" y="3947"/>
                    <a:pt x="11" y="3958"/>
                  </a:cubicBezTo>
                  <a:cubicBezTo>
                    <a:pt x="21" y="3966"/>
                    <a:pt x="35" y="3964"/>
                    <a:pt x="50" y="3947"/>
                  </a:cubicBezTo>
                  <a:lnTo>
                    <a:pt x="1314" y="2587"/>
                  </a:lnTo>
                  <a:lnTo>
                    <a:pt x="1314" y="2372"/>
                  </a:lnTo>
                  <a:lnTo>
                    <a:pt x="1314" y="2372"/>
                  </a:lnTo>
                  <a:lnTo>
                    <a:pt x="1314" y="158"/>
                  </a:lnTo>
                  <a:lnTo>
                    <a:pt x="545" y="3"/>
                  </a:lnTo>
                  <a:cubicBezTo>
                    <a:pt x="532" y="1"/>
                    <a:pt x="516" y="11"/>
                    <a:pt x="506" y="29"/>
                  </a:cubicBezTo>
                  <a:lnTo>
                    <a:pt x="727" y="604"/>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3364;p39"/>
            <p:cNvSpPr/>
            <p:nvPr/>
          </p:nvSpPr>
          <p:spPr>
            <a:xfrm>
              <a:off x="-9449891" y="2484506"/>
              <a:ext cx="3812123" cy="2019473"/>
            </a:xfrm>
            <a:custGeom>
              <a:avLst/>
              <a:gdLst/>
              <a:ahLst/>
              <a:cxnLst/>
              <a:rect l="l" t="t" r="r" b="b"/>
              <a:pathLst>
                <a:path w="6386" h="3383" extrusionOk="0">
                  <a:moveTo>
                    <a:pt x="6386" y="3382"/>
                  </a:moveTo>
                  <a:lnTo>
                    <a:pt x="858" y="183"/>
                  </a:lnTo>
                  <a:lnTo>
                    <a:pt x="40" y="1"/>
                  </a:lnTo>
                  <a:lnTo>
                    <a:pt x="1" y="29"/>
                  </a:lnTo>
                  <a:lnTo>
                    <a:pt x="5576" y="3247"/>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3365;p39"/>
            <p:cNvSpPr/>
            <p:nvPr/>
          </p:nvSpPr>
          <p:spPr>
            <a:xfrm>
              <a:off x="-3680392" y="3982844"/>
              <a:ext cx="363543" cy="585605"/>
            </a:xfrm>
            <a:custGeom>
              <a:avLst/>
              <a:gdLst/>
              <a:ahLst/>
              <a:cxnLst/>
              <a:rect l="l" t="t" r="r" b="b"/>
              <a:pathLst>
                <a:path w="609" h="981" extrusionOk="0">
                  <a:moveTo>
                    <a:pt x="305" y="99"/>
                  </a:moveTo>
                  <a:cubicBezTo>
                    <a:pt x="473" y="1"/>
                    <a:pt x="608" y="99"/>
                    <a:pt x="608" y="316"/>
                  </a:cubicBezTo>
                  <a:cubicBezTo>
                    <a:pt x="608" y="533"/>
                    <a:pt x="473" y="787"/>
                    <a:pt x="305" y="885"/>
                  </a:cubicBezTo>
                  <a:cubicBezTo>
                    <a:pt x="136" y="981"/>
                    <a:pt x="1" y="885"/>
                    <a:pt x="1" y="666"/>
                  </a:cubicBezTo>
                  <a:cubicBezTo>
                    <a:pt x="3" y="449"/>
                    <a:pt x="138" y="197"/>
                    <a:pt x="305" y="9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3366;p39"/>
            <p:cNvSpPr/>
            <p:nvPr/>
          </p:nvSpPr>
          <p:spPr>
            <a:xfrm>
              <a:off x="-3640993" y="4043135"/>
              <a:ext cx="321756" cy="497257"/>
            </a:xfrm>
            <a:custGeom>
              <a:avLst/>
              <a:gdLst/>
              <a:ahLst/>
              <a:cxnLst/>
              <a:rect l="l" t="t" r="r" b="b"/>
              <a:pathLst>
                <a:path w="539" h="833" extrusionOk="0">
                  <a:moveTo>
                    <a:pt x="477" y="16"/>
                  </a:moveTo>
                  <a:cubicBezTo>
                    <a:pt x="516" y="59"/>
                    <a:pt x="538" y="129"/>
                    <a:pt x="538" y="219"/>
                  </a:cubicBezTo>
                  <a:cubicBezTo>
                    <a:pt x="538" y="436"/>
                    <a:pt x="403" y="688"/>
                    <a:pt x="233" y="786"/>
                  </a:cubicBezTo>
                  <a:cubicBezTo>
                    <a:pt x="170" y="821"/>
                    <a:pt x="111" y="833"/>
                    <a:pt x="61" y="816"/>
                  </a:cubicBezTo>
                  <a:cubicBezTo>
                    <a:pt x="25" y="773"/>
                    <a:pt x="0" y="704"/>
                    <a:pt x="0" y="614"/>
                  </a:cubicBezTo>
                  <a:cubicBezTo>
                    <a:pt x="0" y="397"/>
                    <a:pt x="137" y="143"/>
                    <a:pt x="305" y="47"/>
                  </a:cubicBezTo>
                  <a:cubicBezTo>
                    <a:pt x="368" y="10"/>
                    <a:pt x="428" y="0"/>
                    <a:pt x="477" y="1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3367;p39"/>
            <p:cNvSpPr/>
            <p:nvPr/>
          </p:nvSpPr>
          <p:spPr>
            <a:xfrm>
              <a:off x="-5531527" y="3536327"/>
              <a:ext cx="3088022" cy="2225420"/>
            </a:xfrm>
            <a:custGeom>
              <a:avLst/>
              <a:gdLst/>
              <a:ahLst/>
              <a:cxnLst/>
              <a:rect l="l" t="t" r="r" b="b"/>
              <a:pathLst>
                <a:path w="5173" h="3728" extrusionOk="0">
                  <a:moveTo>
                    <a:pt x="5172" y="0"/>
                  </a:moveTo>
                  <a:lnTo>
                    <a:pt x="0" y="3243"/>
                  </a:lnTo>
                  <a:lnTo>
                    <a:pt x="0" y="3728"/>
                  </a:lnTo>
                  <a:lnTo>
                    <a:pt x="5172" y="485"/>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3368;p39"/>
            <p:cNvSpPr/>
            <p:nvPr/>
          </p:nvSpPr>
          <p:spPr>
            <a:xfrm>
              <a:off x="-5531527" y="3745856"/>
              <a:ext cx="3088022" cy="2015892"/>
            </a:xfrm>
            <a:custGeom>
              <a:avLst/>
              <a:gdLst/>
              <a:ahLst/>
              <a:cxnLst/>
              <a:rect l="l" t="t" r="r" b="b"/>
              <a:pathLst>
                <a:path w="5173" h="3377" extrusionOk="0">
                  <a:moveTo>
                    <a:pt x="5172" y="1"/>
                  </a:moveTo>
                  <a:lnTo>
                    <a:pt x="0" y="3244"/>
                  </a:lnTo>
                  <a:lnTo>
                    <a:pt x="0" y="3377"/>
                  </a:lnTo>
                  <a:lnTo>
                    <a:pt x="5172" y="134"/>
                  </a:ln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3369;p39"/>
            <p:cNvSpPr/>
            <p:nvPr/>
          </p:nvSpPr>
          <p:spPr>
            <a:xfrm>
              <a:off x="-5335131" y="3857485"/>
              <a:ext cx="2488088" cy="1587880"/>
            </a:xfrm>
            <a:custGeom>
              <a:avLst/>
              <a:gdLst/>
              <a:ahLst/>
              <a:cxnLst/>
              <a:rect l="l" t="t" r="r" b="b"/>
              <a:pathLst>
                <a:path w="4168" h="2660" extrusionOk="0">
                  <a:moveTo>
                    <a:pt x="64" y="2539"/>
                  </a:moveTo>
                  <a:lnTo>
                    <a:pt x="4105" y="23"/>
                  </a:lnTo>
                  <a:cubicBezTo>
                    <a:pt x="4141" y="0"/>
                    <a:pt x="4168" y="4"/>
                    <a:pt x="4168" y="33"/>
                  </a:cubicBezTo>
                  <a:lnTo>
                    <a:pt x="4168" y="33"/>
                  </a:lnTo>
                  <a:cubicBezTo>
                    <a:pt x="4168" y="59"/>
                    <a:pt x="4141" y="100"/>
                    <a:pt x="4105" y="121"/>
                  </a:cubicBezTo>
                  <a:lnTo>
                    <a:pt x="64" y="2635"/>
                  </a:lnTo>
                  <a:cubicBezTo>
                    <a:pt x="29" y="2660"/>
                    <a:pt x="0" y="2654"/>
                    <a:pt x="0" y="2627"/>
                  </a:cubicBezTo>
                  <a:lnTo>
                    <a:pt x="0" y="2627"/>
                  </a:lnTo>
                  <a:cubicBezTo>
                    <a:pt x="0" y="2598"/>
                    <a:pt x="31" y="2560"/>
                    <a:pt x="64" y="2539"/>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3370;p39"/>
            <p:cNvSpPr/>
            <p:nvPr/>
          </p:nvSpPr>
          <p:spPr>
            <a:xfrm>
              <a:off x="-5884920" y="5373134"/>
              <a:ext cx="536658" cy="685296"/>
            </a:xfrm>
            <a:custGeom>
              <a:avLst/>
              <a:gdLst/>
              <a:ahLst/>
              <a:cxnLst/>
              <a:rect l="l" t="t" r="r" b="b"/>
              <a:pathLst>
                <a:path w="899" h="1148" extrusionOk="0">
                  <a:moveTo>
                    <a:pt x="678" y="88"/>
                  </a:moveTo>
                  <a:lnTo>
                    <a:pt x="1" y="583"/>
                  </a:lnTo>
                  <a:lnTo>
                    <a:pt x="1" y="1148"/>
                  </a:lnTo>
                  <a:lnTo>
                    <a:pt x="660" y="665"/>
                  </a:lnTo>
                  <a:cubicBezTo>
                    <a:pt x="668" y="661"/>
                    <a:pt x="674" y="657"/>
                    <a:pt x="678" y="653"/>
                  </a:cubicBezTo>
                  <a:cubicBezTo>
                    <a:pt x="799" y="563"/>
                    <a:pt x="895" y="366"/>
                    <a:pt x="895" y="211"/>
                  </a:cubicBezTo>
                  <a:cubicBezTo>
                    <a:pt x="899" y="53"/>
                    <a:pt x="799" y="0"/>
                    <a:pt x="678" y="8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3371;p39"/>
            <p:cNvSpPr/>
            <p:nvPr/>
          </p:nvSpPr>
          <p:spPr>
            <a:xfrm>
              <a:off x="-5615099" y="5484166"/>
              <a:ext cx="165952" cy="268029"/>
            </a:xfrm>
            <a:custGeom>
              <a:avLst/>
              <a:gdLst/>
              <a:ahLst/>
              <a:cxnLst/>
              <a:rect l="l" t="t" r="r" b="b"/>
              <a:pathLst>
                <a:path w="278" h="449" extrusionOk="0">
                  <a:moveTo>
                    <a:pt x="140" y="47"/>
                  </a:moveTo>
                  <a:cubicBezTo>
                    <a:pt x="62" y="90"/>
                    <a:pt x="1" y="205"/>
                    <a:pt x="1" y="305"/>
                  </a:cubicBezTo>
                  <a:cubicBezTo>
                    <a:pt x="1" y="405"/>
                    <a:pt x="62" y="448"/>
                    <a:pt x="140" y="403"/>
                  </a:cubicBezTo>
                  <a:cubicBezTo>
                    <a:pt x="216" y="358"/>
                    <a:pt x="277" y="244"/>
                    <a:pt x="277" y="148"/>
                  </a:cubicBezTo>
                  <a:cubicBezTo>
                    <a:pt x="277" y="47"/>
                    <a:pt x="216" y="0"/>
                    <a:pt x="140" y="4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3372;p39"/>
            <p:cNvSpPr/>
            <p:nvPr/>
          </p:nvSpPr>
          <p:spPr>
            <a:xfrm>
              <a:off x="-5591818" y="5535504"/>
              <a:ext cx="142671" cy="200574"/>
            </a:xfrm>
            <a:custGeom>
              <a:avLst/>
              <a:gdLst/>
              <a:ahLst/>
              <a:cxnLst/>
              <a:rect l="l" t="t" r="r" b="b"/>
              <a:pathLst>
                <a:path w="239" h="336" extrusionOk="0">
                  <a:moveTo>
                    <a:pt x="5" y="319"/>
                  </a:moveTo>
                  <a:cubicBezTo>
                    <a:pt x="31" y="336"/>
                    <a:pt x="64" y="334"/>
                    <a:pt x="101" y="313"/>
                  </a:cubicBezTo>
                  <a:cubicBezTo>
                    <a:pt x="177" y="270"/>
                    <a:pt x="238" y="156"/>
                    <a:pt x="238" y="58"/>
                  </a:cubicBezTo>
                  <a:cubicBezTo>
                    <a:pt x="238" y="43"/>
                    <a:pt x="236" y="27"/>
                    <a:pt x="232" y="15"/>
                  </a:cubicBezTo>
                  <a:cubicBezTo>
                    <a:pt x="207" y="0"/>
                    <a:pt x="175" y="0"/>
                    <a:pt x="138" y="21"/>
                  </a:cubicBezTo>
                  <a:cubicBezTo>
                    <a:pt x="62" y="64"/>
                    <a:pt x="1" y="178"/>
                    <a:pt x="1" y="276"/>
                  </a:cubicBezTo>
                  <a:cubicBezTo>
                    <a:pt x="1" y="293"/>
                    <a:pt x="3" y="307"/>
                    <a:pt x="5" y="3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3373;p39"/>
            <p:cNvSpPr/>
            <p:nvPr/>
          </p:nvSpPr>
          <p:spPr>
            <a:xfrm>
              <a:off x="-2768256" y="3413953"/>
              <a:ext cx="426819" cy="687087"/>
            </a:xfrm>
            <a:custGeom>
              <a:avLst/>
              <a:gdLst/>
              <a:ahLst/>
              <a:cxnLst/>
              <a:rect l="l" t="t" r="r" b="b"/>
              <a:pathLst>
                <a:path w="715" h="1151" extrusionOk="0">
                  <a:moveTo>
                    <a:pt x="359" y="113"/>
                  </a:moveTo>
                  <a:cubicBezTo>
                    <a:pt x="557" y="0"/>
                    <a:pt x="715" y="117"/>
                    <a:pt x="715" y="369"/>
                  </a:cubicBezTo>
                  <a:cubicBezTo>
                    <a:pt x="715" y="622"/>
                    <a:pt x="553" y="923"/>
                    <a:pt x="359" y="1038"/>
                  </a:cubicBezTo>
                  <a:cubicBezTo>
                    <a:pt x="163" y="1150"/>
                    <a:pt x="5" y="1034"/>
                    <a:pt x="5" y="782"/>
                  </a:cubicBezTo>
                  <a:cubicBezTo>
                    <a:pt x="1" y="526"/>
                    <a:pt x="163" y="226"/>
                    <a:pt x="359" y="11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3374;p39"/>
            <p:cNvSpPr/>
            <p:nvPr/>
          </p:nvSpPr>
          <p:spPr>
            <a:xfrm>
              <a:off x="-2715724" y="3480811"/>
              <a:ext cx="375482" cy="584412"/>
            </a:xfrm>
            <a:custGeom>
              <a:avLst/>
              <a:gdLst/>
              <a:ahLst/>
              <a:cxnLst/>
              <a:rect l="l" t="t" r="r" b="b"/>
              <a:pathLst>
                <a:path w="629" h="979" extrusionOk="0">
                  <a:moveTo>
                    <a:pt x="555" y="19"/>
                  </a:moveTo>
                  <a:cubicBezTo>
                    <a:pt x="602" y="71"/>
                    <a:pt x="629" y="152"/>
                    <a:pt x="629" y="257"/>
                  </a:cubicBezTo>
                  <a:cubicBezTo>
                    <a:pt x="629" y="512"/>
                    <a:pt x="469" y="811"/>
                    <a:pt x="275" y="926"/>
                  </a:cubicBezTo>
                  <a:cubicBezTo>
                    <a:pt x="199" y="969"/>
                    <a:pt x="132" y="979"/>
                    <a:pt x="75" y="961"/>
                  </a:cubicBezTo>
                  <a:cubicBezTo>
                    <a:pt x="30" y="909"/>
                    <a:pt x="1" y="828"/>
                    <a:pt x="1" y="723"/>
                  </a:cubicBezTo>
                  <a:cubicBezTo>
                    <a:pt x="1" y="467"/>
                    <a:pt x="163" y="169"/>
                    <a:pt x="357" y="54"/>
                  </a:cubicBezTo>
                  <a:cubicBezTo>
                    <a:pt x="431" y="15"/>
                    <a:pt x="496" y="1"/>
                    <a:pt x="555" y="19"/>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3375;p39"/>
            <p:cNvSpPr/>
            <p:nvPr/>
          </p:nvSpPr>
          <p:spPr>
            <a:xfrm>
              <a:off x="-4382402" y="4472937"/>
              <a:ext cx="152819" cy="278774"/>
            </a:xfrm>
            <a:custGeom>
              <a:avLst/>
              <a:gdLst/>
              <a:ahLst/>
              <a:cxnLst/>
              <a:rect l="l" t="t" r="r" b="b"/>
              <a:pathLst>
                <a:path w="256" h="467" extrusionOk="0">
                  <a:moveTo>
                    <a:pt x="254" y="94"/>
                  </a:moveTo>
                  <a:lnTo>
                    <a:pt x="248" y="311"/>
                  </a:lnTo>
                  <a:lnTo>
                    <a:pt x="0" y="467"/>
                  </a:lnTo>
                  <a:lnTo>
                    <a:pt x="4" y="238"/>
                  </a:lnTo>
                  <a:lnTo>
                    <a:pt x="4" y="227"/>
                  </a:lnTo>
                  <a:cubicBezTo>
                    <a:pt x="8" y="158"/>
                    <a:pt x="64" y="74"/>
                    <a:pt x="133" y="35"/>
                  </a:cubicBezTo>
                  <a:cubicBezTo>
                    <a:pt x="203" y="0"/>
                    <a:pt x="256" y="25"/>
                    <a:pt x="254" y="9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3376;p39"/>
            <p:cNvSpPr/>
            <p:nvPr/>
          </p:nvSpPr>
          <p:spPr>
            <a:xfrm>
              <a:off x="-4500001" y="4551138"/>
              <a:ext cx="374288" cy="167742"/>
            </a:xfrm>
            <a:custGeom>
              <a:avLst/>
              <a:gdLst/>
              <a:ahLst/>
              <a:cxnLst/>
              <a:rect l="l" t="t" r="r" b="b"/>
              <a:pathLst>
                <a:path w="627" h="281" extrusionOk="0">
                  <a:moveTo>
                    <a:pt x="1" y="49"/>
                  </a:moveTo>
                  <a:lnTo>
                    <a:pt x="21" y="281"/>
                  </a:lnTo>
                  <a:lnTo>
                    <a:pt x="525" y="240"/>
                  </a:lnTo>
                  <a:cubicBezTo>
                    <a:pt x="627" y="231"/>
                    <a:pt x="608" y="0"/>
                    <a:pt x="504" y="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3377;p39"/>
            <p:cNvSpPr/>
            <p:nvPr/>
          </p:nvSpPr>
          <p:spPr>
            <a:xfrm>
              <a:off x="-4500001" y="4566658"/>
              <a:ext cx="349813" cy="72828"/>
            </a:xfrm>
            <a:custGeom>
              <a:avLst/>
              <a:gdLst/>
              <a:ahLst/>
              <a:cxnLst/>
              <a:rect l="l" t="t" r="r" b="b"/>
              <a:pathLst>
                <a:path w="586" h="122" extrusionOk="0">
                  <a:moveTo>
                    <a:pt x="1" y="44"/>
                  </a:moveTo>
                  <a:lnTo>
                    <a:pt x="7" y="122"/>
                  </a:lnTo>
                  <a:lnTo>
                    <a:pt x="586" y="74"/>
                  </a:lnTo>
                  <a:cubicBezTo>
                    <a:pt x="580" y="44"/>
                    <a:pt x="568" y="15"/>
                    <a:pt x="549" y="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3378;p39"/>
            <p:cNvSpPr/>
            <p:nvPr/>
          </p:nvSpPr>
          <p:spPr>
            <a:xfrm>
              <a:off x="-4492241" y="4664558"/>
              <a:ext cx="338471" cy="41189"/>
            </a:xfrm>
            <a:custGeom>
              <a:avLst/>
              <a:gdLst/>
              <a:ahLst/>
              <a:cxnLst/>
              <a:rect l="l" t="t" r="r" b="b"/>
              <a:pathLst>
                <a:path w="567" h="69" extrusionOk="0">
                  <a:moveTo>
                    <a:pt x="0" y="48"/>
                  </a:moveTo>
                  <a:lnTo>
                    <a:pt x="2" y="68"/>
                  </a:lnTo>
                  <a:lnTo>
                    <a:pt x="555" y="21"/>
                  </a:lnTo>
                  <a:cubicBezTo>
                    <a:pt x="561" y="13"/>
                    <a:pt x="563" y="9"/>
                    <a:pt x="567" y="1"/>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3379;p39"/>
            <p:cNvSpPr/>
            <p:nvPr/>
          </p:nvSpPr>
          <p:spPr>
            <a:xfrm>
              <a:off x="-5173955" y="4506963"/>
              <a:ext cx="739621" cy="330112"/>
            </a:xfrm>
            <a:custGeom>
              <a:avLst/>
              <a:gdLst/>
              <a:ahLst/>
              <a:cxnLst/>
              <a:rect l="l" t="t" r="r" b="b"/>
              <a:pathLst>
                <a:path w="1239" h="553" extrusionOk="0">
                  <a:moveTo>
                    <a:pt x="0" y="97"/>
                  </a:moveTo>
                  <a:lnTo>
                    <a:pt x="39" y="553"/>
                  </a:lnTo>
                  <a:lnTo>
                    <a:pt x="1034" y="473"/>
                  </a:lnTo>
                  <a:cubicBezTo>
                    <a:pt x="1238" y="459"/>
                    <a:pt x="1203" y="1"/>
                    <a:pt x="997" y="1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3380;p39"/>
            <p:cNvSpPr/>
            <p:nvPr/>
          </p:nvSpPr>
          <p:spPr>
            <a:xfrm>
              <a:off x="-5170373" y="4536214"/>
              <a:ext cx="691865" cy="145058"/>
            </a:xfrm>
            <a:custGeom>
              <a:avLst/>
              <a:gdLst/>
              <a:ahLst/>
              <a:cxnLst/>
              <a:rect l="l" t="t" r="r" b="b"/>
              <a:pathLst>
                <a:path w="1159" h="243" extrusionOk="0">
                  <a:moveTo>
                    <a:pt x="1" y="89"/>
                  </a:moveTo>
                  <a:lnTo>
                    <a:pt x="13" y="242"/>
                  </a:lnTo>
                  <a:lnTo>
                    <a:pt x="1159" y="148"/>
                  </a:lnTo>
                  <a:cubicBezTo>
                    <a:pt x="1148" y="91"/>
                    <a:pt x="1124" y="33"/>
                    <a:pt x="1087" y="1"/>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3381;p39"/>
            <p:cNvSpPr/>
            <p:nvPr/>
          </p:nvSpPr>
          <p:spPr>
            <a:xfrm>
              <a:off x="-5155450" y="4730222"/>
              <a:ext cx="668584" cy="78797"/>
            </a:xfrm>
            <a:custGeom>
              <a:avLst/>
              <a:gdLst/>
              <a:ahLst/>
              <a:cxnLst/>
              <a:rect l="l" t="t" r="r" b="b"/>
              <a:pathLst>
                <a:path w="1120" h="132" extrusionOk="0">
                  <a:moveTo>
                    <a:pt x="0" y="93"/>
                  </a:moveTo>
                  <a:lnTo>
                    <a:pt x="4" y="132"/>
                  </a:lnTo>
                  <a:lnTo>
                    <a:pt x="1095" y="42"/>
                  </a:lnTo>
                  <a:cubicBezTo>
                    <a:pt x="1105" y="30"/>
                    <a:pt x="1111" y="15"/>
                    <a:pt x="1119" y="1"/>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3382;p39"/>
            <p:cNvSpPr/>
            <p:nvPr/>
          </p:nvSpPr>
          <p:spPr>
            <a:xfrm>
              <a:off x="-5267079" y="4530244"/>
              <a:ext cx="252510" cy="330112"/>
            </a:xfrm>
            <a:custGeom>
              <a:avLst/>
              <a:gdLst/>
              <a:ahLst/>
              <a:cxnLst/>
              <a:rect l="l" t="t" r="r" b="b"/>
              <a:pathLst>
                <a:path w="423" h="553" extrusionOk="0">
                  <a:moveTo>
                    <a:pt x="1" y="31"/>
                  </a:moveTo>
                  <a:lnTo>
                    <a:pt x="50" y="553"/>
                  </a:lnTo>
                  <a:lnTo>
                    <a:pt x="193" y="541"/>
                  </a:lnTo>
                  <a:cubicBezTo>
                    <a:pt x="422" y="522"/>
                    <a:pt x="375" y="0"/>
                    <a:pt x="144" y="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3383;p39"/>
            <p:cNvSpPr/>
            <p:nvPr/>
          </p:nvSpPr>
          <p:spPr>
            <a:xfrm>
              <a:off x="-5206787" y="4565464"/>
              <a:ext cx="139686" cy="97302"/>
            </a:xfrm>
            <a:custGeom>
              <a:avLst/>
              <a:gdLst/>
              <a:ahLst/>
              <a:cxnLst/>
              <a:rect l="l" t="t" r="r" b="b"/>
              <a:pathLst>
                <a:path w="234" h="163" extrusionOk="0">
                  <a:moveTo>
                    <a:pt x="86" y="162"/>
                  </a:moveTo>
                  <a:lnTo>
                    <a:pt x="233" y="148"/>
                  </a:lnTo>
                  <a:cubicBezTo>
                    <a:pt x="217" y="87"/>
                    <a:pt x="188" y="34"/>
                    <a:pt x="152" y="1"/>
                  </a:cubicBezTo>
                  <a:lnTo>
                    <a:pt x="0" y="13"/>
                  </a:lnTo>
                  <a:cubicBezTo>
                    <a:pt x="41" y="44"/>
                    <a:pt x="72" y="97"/>
                    <a:pt x="86" y="162"/>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3384;p39"/>
            <p:cNvSpPr/>
            <p:nvPr/>
          </p:nvSpPr>
          <p:spPr>
            <a:xfrm>
              <a:off x="-5363187" y="4542183"/>
              <a:ext cx="222662" cy="324739"/>
            </a:xfrm>
            <a:custGeom>
              <a:avLst/>
              <a:gdLst/>
              <a:ahLst/>
              <a:cxnLst/>
              <a:rect l="l" t="t" r="r" b="b"/>
              <a:pathLst>
                <a:path w="373" h="544" extrusionOk="0">
                  <a:moveTo>
                    <a:pt x="11" y="287"/>
                  </a:moveTo>
                  <a:cubicBezTo>
                    <a:pt x="25" y="431"/>
                    <a:pt x="111" y="543"/>
                    <a:pt x="205" y="533"/>
                  </a:cubicBezTo>
                  <a:cubicBezTo>
                    <a:pt x="303" y="525"/>
                    <a:pt x="373" y="402"/>
                    <a:pt x="358" y="257"/>
                  </a:cubicBezTo>
                  <a:cubicBezTo>
                    <a:pt x="346" y="113"/>
                    <a:pt x="260" y="1"/>
                    <a:pt x="164" y="11"/>
                  </a:cubicBezTo>
                  <a:cubicBezTo>
                    <a:pt x="70" y="19"/>
                    <a:pt x="0" y="144"/>
                    <a:pt x="11" y="2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3385;p39"/>
            <p:cNvSpPr/>
            <p:nvPr/>
          </p:nvSpPr>
          <p:spPr>
            <a:xfrm>
              <a:off x="-5023524" y="4524275"/>
              <a:ext cx="238780" cy="306831"/>
            </a:xfrm>
            <a:custGeom>
              <a:avLst/>
              <a:gdLst/>
              <a:ahLst/>
              <a:cxnLst/>
              <a:rect l="l" t="t" r="r" b="b"/>
              <a:pathLst>
                <a:path w="400" h="514" extrusionOk="0">
                  <a:moveTo>
                    <a:pt x="84" y="514"/>
                  </a:moveTo>
                  <a:lnTo>
                    <a:pt x="182" y="508"/>
                  </a:lnTo>
                  <a:cubicBezTo>
                    <a:pt x="399" y="489"/>
                    <a:pt x="360" y="0"/>
                    <a:pt x="141" y="19"/>
                  </a:cubicBezTo>
                  <a:lnTo>
                    <a:pt x="43" y="27"/>
                  </a:lnTo>
                  <a:cubicBezTo>
                    <a:pt x="27" y="29"/>
                    <a:pt x="4" y="39"/>
                    <a:pt x="0" y="47"/>
                  </a:cubicBezTo>
                  <a:lnTo>
                    <a:pt x="64" y="41"/>
                  </a:lnTo>
                  <a:cubicBezTo>
                    <a:pt x="213" y="113"/>
                    <a:pt x="237" y="409"/>
                    <a:pt x="102" y="499"/>
                  </a:cubicBezTo>
                  <a:lnTo>
                    <a:pt x="39" y="504"/>
                  </a:lnTo>
                  <a:cubicBezTo>
                    <a:pt x="49" y="512"/>
                    <a:pt x="74" y="514"/>
                    <a:pt x="84" y="51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3386;p39"/>
            <p:cNvSpPr/>
            <p:nvPr/>
          </p:nvSpPr>
          <p:spPr>
            <a:xfrm>
              <a:off x="-4987110" y="4523081"/>
              <a:ext cx="213111" cy="306831"/>
            </a:xfrm>
            <a:custGeom>
              <a:avLst/>
              <a:gdLst/>
              <a:ahLst/>
              <a:cxnLst/>
              <a:rect l="l" t="t" r="r" b="b"/>
              <a:pathLst>
                <a:path w="357" h="514" extrusionOk="0">
                  <a:moveTo>
                    <a:pt x="41" y="514"/>
                  </a:moveTo>
                  <a:lnTo>
                    <a:pt x="138" y="506"/>
                  </a:lnTo>
                  <a:cubicBezTo>
                    <a:pt x="356" y="489"/>
                    <a:pt x="318" y="0"/>
                    <a:pt x="97" y="17"/>
                  </a:cubicBezTo>
                  <a:lnTo>
                    <a:pt x="0" y="25"/>
                  </a:lnTo>
                  <a:cubicBezTo>
                    <a:pt x="178" y="64"/>
                    <a:pt x="209" y="452"/>
                    <a:pt x="41" y="5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3387;p39"/>
            <p:cNvSpPr/>
            <p:nvPr/>
          </p:nvSpPr>
          <p:spPr>
            <a:xfrm>
              <a:off x="-4949503" y="4553525"/>
              <a:ext cx="124166" cy="90736"/>
            </a:xfrm>
            <a:custGeom>
              <a:avLst/>
              <a:gdLst/>
              <a:ahLst/>
              <a:cxnLst/>
              <a:rect l="l" t="t" r="r" b="b"/>
              <a:pathLst>
                <a:path w="208" h="152" extrusionOk="0">
                  <a:moveTo>
                    <a:pt x="79" y="152"/>
                  </a:moveTo>
                  <a:lnTo>
                    <a:pt x="208" y="141"/>
                  </a:lnTo>
                  <a:cubicBezTo>
                    <a:pt x="193" y="82"/>
                    <a:pt x="167" y="31"/>
                    <a:pt x="130" y="0"/>
                  </a:cubicBezTo>
                  <a:lnTo>
                    <a:pt x="1" y="11"/>
                  </a:lnTo>
                  <a:cubicBezTo>
                    <a:pt x="40" y="41"/>
                    <a:pt x="64" y="92"/>
                    <a:pt x="79" y="152"/>
                  </a:cubicBezTo>
                  <a:close/>
                </a:path>
              </a:pathLst>
            </a:custGeom>
            <a:solidFill>
              <a:srgbClr val="F3F0E7">
                <a:alpha val="2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3388;p39"/>
            <p:cNvSpPr/>
            <p:nvPr/>
          </p:nvSpPr>
          <p:spPr>
            <a:xfrm>
              <a:off x="-4918461" y="4762457"/>
              <a:ext cx="89543" cy="29847"/>
            </a:xfrm>
            <a:custGeom>
              <a:avLst/>
              <a:gdLst/>
              <a:ahLst/>
              <a:cxnLst/>
              <a:rect l="l" t="t" r="r" b="b"/>
              <a:pathLst>
                <a:path w="150" h="50" extrusionOk="0">
                  <a:moveTo>
                    <a:pt x="0" y="49"/>
                  </a:moveTo>
                  <a:lnTo>
                    <a:pt x="131" y="39"/>
                  </a:lnTo>
                  <a:cubicBezTo>
                    <a:pt x="139" y="27"/>
                    <a:pt x="145" y="12"/>
                    <a:pt x="149" y="0"/>
                  </a:cubicBezTo>
                  <a:lnTo>
                    <a:pt x="18" y="10"/>
                  </a:lnTo>
                  <a:cubicBezTo>
                    <a:pt x="12" y="27"/>
                    <a:pt x="8" y="39"/>
                    <a:pt x="0" y="49"/>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3389;p39"/>
            <p:cNvSpPr/>
            <p:nvPr/>
          </p:nvSpPr>
          <p:spPr>
            <a:xfrm>
              <a:off x="-4295845" y="4530244"/>
              <a:ext cx="158192" cy="410700"/>
            </a:xfrm>
            <a:custGeom>
              <a:avLst/>
              <a:gdLst/>
              <a:ahLst/>
              <a:cxnLst/>
              <a:rect l="l" t="t" r="r" b="b"/>
              <a:pathLst>
                <a:path w="265" h="688" extrusionOk="0">
                  <a:moveTo>
                    <a:pt x="262" y="99"/>
                  </a:moveTo>
                  <a:lnTo>
                    <a:pt x="248" y="555"/>
                  </a:lnTo>
                  <a:lnTo>
                    <a:pt x="0" y="688"/>
                  </a:lnTo>
                  <a:lnTo>
                    <a:pt x="13" y="240"/>
                  </a:lnTo>
                  <a:lnTo>
                    <a:pt x="13" y="230"/>
                  </a:lnTo>
                  <a:cubicBezTo>
                    <a:pt x="17" y="162"/>
                    <a:pt x="72" y="74"/>
                    <a:pt x="142" y="39"/>
                  </a:cubicBezTo>
                  <a:cubicBezTo>
                    <a:pt x="211" y="0"/>
                    <a:pt x="264" y="25"/>
                    <a:pt x="262" y="9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3390;p39"/>
            <p:cNvSpPr/>
            <p:nvPr/>
          </p:nvSpPr>
          <p:spPr>
            <a:xfrm>
              <a:off x="-4252865" y="4574418"/>
              <a:ext cx="83573" cy="108047"/>
            </a:xfrm>
            <a:custGeom>
              <a:avLst/>
              <a:gdLst/>
              <a:ahLst/>
              <a:cxnLst/>
              <a:rect l="l" t="t" r="r" b="b"/>
              <a:pathLst>
                <a:path w="140" h="181" extrusionOk="0">
                  <a:moveTo>
                    <a:pt x="135" y="53"/>
                  </a:moveTo>
                  <a:cubicBezTo>
                    <a:pt x="133" y="92"/>
                    <a:pt x="102" y="139"/>
                    <a:pt x="68" y="160"/>
                  </a:cubicBezTo>
                  <a:cubicBezTo>
                    <a:pt x="29" y="180"/>
                    <a:pt x="0" y="164"/>
                    <a:pt x="0" y="127"/>
                  </a:cubicBezTo>
                  <a:cubicBezTo>
                    <a:pt x="2" y="88"/>
                    <a:pt x="33" y="41"/>
                    <a:pt x="70" y="21"/>
                  </a:cubicBezTo>
                  <a:cubicBezTo>
                    <a:pt x="109" y="0"/>
                    <a:pt x="139" y="16"/>
                    <a:pt x="135" y="5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3391;p39"/>
            <p:cNvSpPr/>
            <p:nvPr/>
          </p:nvSpPr>
          <p:spPr>
            <a:xfrm>
              <a:off x="-5541675" y="4643664"/>
              <a:ext cx="341455" cy="153416"/>
            </a:xfrm>
            <a:custGeom>
              <a:avLst/>
              <a:gdLst/>
              <a:ahLst/>
              <a:cxnLst/>
              <a:rect l="l" t="t" r="r" b="b"/>
              <a:pathLst>
                <a:path w="572" h="257" extrusionOk="0">
                  <a:moveTo>
                    <a:pt x="1" y="46"/>
                  </a:moveTo>
                  <a:lnTo>
                    <a:pt x="19" y="256"/>
                  </a:lnTo>
                  <a:lnTo>
                    <a:pt x="477" y="218"/>
                  </a:lnTo>
                  <a:cubicBezTo>
                    <a:pt x="571" y="209"/>
                    <a:pt x="553" y="1"/>
                    <a:pt x="459" y="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3392;p39"/>
            <p:cNvSpPr/>
            <p:nvPr/>
          </p:nvSpPr>
          <p:spPr>
            <a:xfrm>
              <a:off x="-5540481" y="4658588"/>
              <a:ext cx="318174" cy="67455"/>
            </a:xfrm>
            <a:custGeom>
              <a:avLst/>
              <a:gdLst/>
              <a:ahLst/>
              <a:cxnLst/>
              <a:rect l="l" t="t" r="r" b="b"/>
              <a:pathLst>
                <a:path w="533" h="113" extrusionOk="0">
                  <a:moveTo>
                    <a:pt x="1" y="41"/>
                  </a:moveTo>
                  <a:lnTo>
                    <a:pt x="7" y="113"/>
                  </a:lnTo>
                  <a:lnTo>
                    <a:pt x="533" y="70"/>
                  </a:lnTo>
                  <a:cubicBezTo>
                    <a:pt x="529" y="41"/>
                    <a:pt x="518" y="15"/>
                    <a:pt x="500" y="0"/>
                  </a:cubicBezTo>
                  <a:close/>
                </a:path>
              </a:pathLst>
            </a:custGeom>
            <a:solidFill>
              <a:srgbClr val="F3F0E7">
                <a:alpha val="649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3393;p39"/>
            <p:cNvSpPr/>
            <p:nvPr/>
          </p:nvSpPr>
          <p:spPr>
            <a:xfrm>
              <a:off x="-5534511" y="4748727"/>
              <a:ext cx="309817" cy="35817"/>
            </a:xfrm>
            <a:custGeom>
              <a:avLst/>
              <a:gdLst/>
              <a:ahLst/>
              <a:cxnLst/>
              <a:rect l="l" t="t" r="r" b="b"/>
              <a:pathLst>
                <a:path w="519" h="60" extrusionOk="0">
                  <a:moveTo>
                    <a:pt x="1" y="42"/>
                  </a:moveTo>
                  <a:lnTo>
                    <a:pt x="5" y="60"/>
                  </a:lnTo>
                  <a:lnTo>
                    <a:pt x="508" y="17"/>
                  </a:lnTo>
                  <a:cubicBezTo>
                    <a:pt x="512" y="13"/>
                    <a:pt x="516" y="5"/>
                    <a:pt x="519" y="1"/>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3394;p39"/>
            <p:cNvSpPr/>
            <p:nvPr/>
          </p:nvSpPr>
          <p:spPr>
            <a:xfrm>
              <a:off x="-5171567" y="4779171"/>
              <a:ext cx="98497" cy="34026"/>
            </a:xfrm>
            <a:custGeom>
              <a:avLst/>
              <a:gdLst/>
              <a:ahLst/>
              <a:cxnLst/>
              <a:rect l="l" t="t" r="r" b="b"/>
              <a:pathLst>
                <a:path w="165" h="57" extrusionOk="0">
                  <a:moveTo>
                    <a:pt x="1" y="56"/>
                  </a:moveTo>
                  <a:lnTo>
                    <a:pt x="144" y="44"/>
                  </a:lnTo>
                  <a:cubicBezTo>
                    <a:pt x="150" y="32"/>
                    <a:pt x="158" y="15"/>
                    <a:pt x="164" y="1"/>
                  </a:cubicBezTo>
                  <a:lnTo>
                    <a:pt x="17" y="13"/>
                  </a:lnTo>
                  <a:cubicBezTo>
                    <a:pt x="15" y="29"/>
                    <a:pt x="7" y="44"/>
                    <a:pt x="1" y="56"/>
                  </a:cubicBezTo>
                  <a:close/>
                </a:path>
              </a:pathLst>
            </a:custGeom>
            <a:solidFill>
              <a:srgbClr val="5D4433">
                <a:alpha val="2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3395;p39"/>
            <p:cNvSpPr/>
            <p:nvPr/>
          </p:nvSpPr>
          <p:spPr>
            <a:xfrm>
              <a:off x="-5745831" y="4663364"/>
              <a:ext cx="264449" cy="302055"/>
            </a:xfrm>
            <a:custGeom>
              <a:avLst/>
              <a:gdLst/>
              <a:ahLst/>
              <a:cxnLst/>
              <a:rect l="l" t="t" r="r" b="b"/>
              <a:pathLst>
                <a:path w="443" h="506" extrusionOk="0">
                  <a:moveTo>
                    <a:pt x="334" y="33"/>
                  </a:moveTo>
                  <a:lnTo>
                    <a:pt x="1" y="228"/>
                  </a:lnTo>
                  <a:lnTo>
                    <a:pt x="1" y="506"/>
                  </a:lnTo>
                  <a:lnTo>
                    <a:pt x="324" y="318"/>
                  </a:lnTo>
                  <a:cubicBezTo>
                    <a:pt x="328" y="313"/>
                    <a:pt x="332" y="313"/>
                    <a:pt x="334" y="311"/>
                  </a:cubicBezTo>
                  <a:cubicBezTo>
                    <a:pt x="394" y="277"/>
                    <a:pt x="443" y="187"/>
                    <a:pt x="443" y="111"/>
                  </a:cubicBezTo>
                  <a:cubicBezTo>
                    <a:pt x="441" y="33"/>
                    <a:pt x="394" y="0"/>
                    <a:pt x="334" y="3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3396;p39"/>
            <p:cNvSpPr/>
            <p:nvPr/>
          </p:nvSpPr>
          <p:spPr>
            <a:xfrm>
              <a:off x="-5584058" y="4708732"/>
              <a:ext cx="71037" cy="115211"/>
            </a:xfrm>
            <a:custGeom>
              <a:avLst/>
              <a:gdLst/>
              <a:ahLst/>
              <a:cxnLst/>
              <a:rect l="l" t="t" r="r" b="b"/>
              <a:pathLst>
                <a:path w="119" h="193" extrusionOk="0">
                  <a:moveTo>
                    <a:pt x="59" y="21"/>
                  </a:moveTo>
                  <a:cubicBezTo>
                    <a:pt x="27" y="41"/>
                    <a:pt x="0" y="90"/>
                    <a:pt x="0" y="131"/>
                  </a:cubicBezTo>
                  <a:cubicBezTo>
                    <a:pt x="0" y="174"/>
                    <a:pt x="29" y="192"/>
                    <a:pt x="59" y="174"/>
                  </a:cubicBezTo>
                  <a:cubicBezTo>
                    <a:pt x="92" y="154"/>
                    <a:pt x="119" y="107"/>
                    <a:pt x="119" y="64"/>
                  </a:cubicBezTo>
                  <a:cubicBezTo>
                    <a:pt x="119" y="23"/>
                    <a:pt x="92" y="0"/>
                    <a:pt x="59" y="2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3397;p39"/>
            <p:cNvSpPr/>
            <p:nvPr/>
          </p:nvSpPr>
          <p:spPr>
            <a:xfrm>
              <a:off x="-6035948" y="4695002"/>
              <a:ext cx="172519" cy="447711"/>
            </a:xfrm>
            <a:custGeom>
              <a:avLst/>
              <a:gdLst/>
              <a:ahLst/>
              <a:cxnLst/>
              <a:rect l="l" t="t" r="r" b="b"/>
              <a:pathLst>
                <a:path w="289" h="750" extrusionOk="0">
                  <a:moveTo>
                    <a:pt x="160" y="78"/>
                  </a:moveTo>
                  <a:lnTo>
                    <a:pt x="63" y="324"/>
                  </a:lnTo>
                  <a:lnTo>
                    <a:pt x="0" y="749"/>
                  </a:lnTo>
                  <a:lnTo>
                    <a:pt x="2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3398;p39"/>
            <p:cNvSpPr/>
            <p:nvPr/>
          </p:nvSpPr>
          <p:spPr>
            <a:xfrm>
              <a:off x="-6114148" y="4604863"/>
              <a:ext cx="407120" cy="1048240"/>
            </a:xfrm>
            <a:custGeom>
              <a:avLst/>
              <a:gdLst/>
              <a:ahLst/>
              <a:cxnLst/>
              <a:rect l="l" t="t" r="r" b="b"/>
              <a:pathLst>
                <a:path w="682" h="1756" extrusionOk="0">
                  <a:moveTo>
                    <a:pt x="550" y="78"/>
                  </a:moveTo>
                  <a:lnTo>
                    <a:pt x="66" y="1328"/>
                  </a:lnTo>
                  <a:lnTo>
                    <a:pt x="0" y="1756"/>
                  </a:lnTo>
                  <a:lnTo>
                    <a:pt x="6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3399;p39"/>
            <p:cNvSpPr/>
            <p:nvPr/>
          </p:nvSpPr>
          <p:spPr>
            <a:xfrm>
              <a:off x="-6188766" y="4582776"/>
              <a:ext cx="550985" cy="1559227"/>
            </a:xfrm>
            <a:custGeom>
              <a:avLst/>
              <a:gdLst/>
              <a:ahLst/>
              <a:cxnLst/>
              <a:rect l="l" t="t" r="r" b="b"/>
              <a:pathLst>
                <a:path w="923" h="2612" extrusionOk="0">
                  <a:moveTo>
                    <a:pt x="923" y="0"/>
                  </a:moveTo>
                  <a:lnTo>
                    <a:pt x="60" y="2216"/>
                  </a:lnTo>
                  <a:lnTo>
                    <a:pt x="0" y="2611"/>
                  </a:lnTo>
                  <a:lnTo>
                    <a:pt x="11" y="2605"/>
                  </a:lnTo>
                  <a:lnTo>
                    <a:pt x="923" y="26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3400;p39"/>
            <p:cNvSpPr/>
            <p:nvPr/>
          </p:nvSpPr>
          <p:spPr>
            <a:xfrm>
              <a:off x="-6104596" y="4891994"/>
              <a:ext cx="466815" cy="1201058"/>
            </a:xfrm>
            <a:custGeom>
              <a:avLst/>
              <a:gdLst/>
              <a:ahLst/>
              <a:cxnLst/>
              <a:rect l="l" t="t" r="r" b="b"/>
              <a:pathLst>
                <a:path w="782" h="2012" extrusionOk="0">
                  <a:moveTo>
                    <a:pt x="782" y="0"/>
                  </a:moveTo>
                  <a:lnTo>
                    <a:pt x="0" y="2011"/>
                  </a:lnTo>
                  <a:lnTo>
                    <a:pt x="131" y="1938"/>
                  </a:lnTo>
                  <a:lnTo>
                    <a:pt x="782" y="26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3401;p39"/>
            <p:cNvSpPr/>
            <p:nvPr/>
          </p:nvSpPr>
          <p:spPr>
            <a:xfrm>
              <a:off x="-5949390" y="5203004"/>
              <a:ext cx="311608" cy="799313"/>
            </a:xfrm>
            <a:custGeom>
              <a:avLst/>
              <a:gdLst/>
              <a:ahLst/>
              <a:cxnLst/>
              <a:rect l="l" t="t" r="r" b="b"/>
              <a:pathLst>
                <a:path w="522" h="1339" extrusionOk="0">
                  <a:moveTo>
                    <a:pt x="522" y="1"/>
                  </a:moveTo>
                  <a:lnTo>
                    <a:pt x="0" y="1339"/>
                  </a:lnTo>
                  <a:lnTo>
                    <a:pt x="131" y="1265"/>
                  </a:lnTo>
                  <a:lnTo>
                    <a:pt x="522" y="26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3402;p39"/>
            <p:cNvSpPr/>
            <p:nvPr/>
          </p:nvSpPr>
          <p:spPr>
            <a:xfrm>
              <a:off x="-5792990" y="5513416"/>
              <a:ext cx="155207" cy="398761"/>
            </a:xfrm>
            <a:custGeom>
              <a:avLst/>
              <a:gdLst/>
              <a:ahLst/>
              <a:cxnLst/>
              <a:rect l="l" t="t" r="r" b="b"/>
              <a:pathLst>
                <a:path w="260" h="668" extrusionOk="0">
                  <a:moveTo>
                    <a:pt x="260" y="0"/>
                  </a:moveTo>
                  <a:lnTo>
                    <a:pt x="0" y="667"/>
                  </a:lnTo>
                  <a:lnTo>
                    <a:pt x="131" y="594"/>
                  </a:lnTo>
                  <a:lnTo>
                    <a:pt x="260" y="25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7524150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778">
          <a:extLst>
            <a:ext uri="{FF2B5EF4-FFF2-40B4-BE49-F238E27FC236}">
              <a16:creationId xmlns:a16="http://schemas.microsoft.com/office/drawing/2014/main" id="{4FEC3A5D-07C6-1A10-EE43-F3F1965C2A6B}"/>
            </a:ext>
          </a:extLst>
        </p:cNvPr>
        <p:cNvGrpSpPr/>
        <p:nvPr/>
      </p:nvGrpSpPr>
      <p:grpSpPr>
        <a:xfrm>
          <a:off x="0" y="0"/>
          <a:ext cx="0" cy="0"/>
          <a:chOff x="0" y="0"/>
          <a:chExt cx="0" cy="0"/>
        </a:xfrm>
      </p:grpSpPr>
      <p:sp>
        <p:nvSpPr>
          <p:cNvPr id="4782" name="Google Shape;4782;p44">
            <a:extLst>
              <a:ext uri="{FF2B5EF4-FFF2-40B4-BE49-F238E27FC236}">
                <a16:creationId xmlns:a16="http://schemas.microsoft.com/office/drawing/2014/main" id="{DD9954FF-7F8E-CB14-6D02-392584DF763D}"/>
              </a:ext>
            </a:extLst>
          </p:cNvPr>
          <p:cNvSpPr txBox="1">
            <a:spLocks noGrp="1"/>
          </p:cNvSpPr>
          <p:nvPr>
            <p:ph type="title"/>
          </p:nvPr>
        </p:nvSpPr>
        <p:spPr>
          <a:xfrm>
            <a:off x="379994" y="285873"/>
            <a:ext cx="7704000" cy="572700"/>
          </a:xfrm>
          <a:prstGeom prst="rect">
            <a:avLst/>
          </a:prstGeom>
        </p:spPr>
        <p:txBody>
          <a:bodyPr spcFirstLastPara="1" wrap="square" lIns="91425" tIns="91425" rIns="91425" bIns="91425" anchor="t" anchorCtr="0">
            <a:noAutofit/>
          </a:bodyPr>
          <a:lstStyle/>
          <a:p>
            <a:r>
              <a:rPr lang="en" b="0" dirty="0"/>
              <a:t>Marco conceptual</a:t>
            </a:r>
          </a:p>
        </p:txBody>
      </p:sp>
      <p:sp>
        <p:nvSpPr>
          <p:cNvPr id="5" name="Google Shape;4783;p44">
            <a:extLst>
              <a:ext uri="{FF2B5EF4-FFF2-40B4-BE49-F238E27FC236}">
                <a16:creationId xmlns:a16="http://schemas.microsoft.com/office/drawing/2014/main" id="{E0EBDBCB-EA72-5C84-D965-7F082895C161}"/>
              </a:ext>
            </a:extLst>
          </p:cNvPr>
          <p:cNvSpPr txBox="1">
            <a:spLocks/>
          </p:cNvSpPr>
          <p:nvPr/>
        </p:nvSpPr>
        <p:spPr>
          <a:xfrm>
            <a:off x="568503" y="1422380"/>
            <a:ext cx="8220108" cy="275141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1pPr>
            <a:lvl2pPr marL="914400" marR="0" lvl="1" indent="-317500" algn="l" rtl="0">
              <a:lnSpc>
                <a:spcPct val="115000"/>
              </a:lnSpc>
              <a:spcBef>
                <a:spcPts val="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2pPr>
            <a:lvl3pPr marL="1371600" marR="0" lvl="2" indent="-317500" algn="l" rtl="0">
              <a:lnSpc>
                <a:spcPct val="115000"/>
              </a:lnSpc>
              <a:spcBef>
                <a:spcPts val="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3pPr>
            <a:lvl4pPr marL="1828800" marR="0" lvl="3" indent="-317500" algn="l" rtl="0">
              <a:lnSpc>
                <a:spcPct val="115000"/>
              </a:lnSpc>
              <a:spcBef>
                <a:spcPts val="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4pPr>
            <a:lvl5pPr marL="2286000" marR="0" lvl="4" indent="-317500" algn="l" rtl="0">
              <a:lnSpc>
                <a:spcPct val="115000"/>
              </a:lnSpc>
              <a:spcBef>
                <a:spcPts val="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5pPr>
            <a:lvl6pPr marL="2743200" marR="0" lvl="5" indent="-317500" algn="l" rtl="0">
              <a:lnSpc>
                <a:spcPct val="115000"/>
              </a:lnSpc>
              <a:spcBef>
                <a:spcPts val="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6pPr>
            <a:lvl7pPr marL="3200400" marR="0" lvl="6" indent="-317500" algn="l" rtl="0">
              <a:lnSpc>
                <a:spcPct val="115000"/>
              </a:lnSpc>
              <a:spcBef>
                <a:spcPts val="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7pPr>
            <a:lvl8pPr marL="3657600" marR="0" lvl="7" indent="-317500" algn="l" rtl="0">
              <a:lnSpc>
                <a:spcPct val="115000"/>
              </a:lnSpc>
              <a:spcBef>
                <a:spcPts val="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8pPr>
            <a:lvl9pPr marL="4114800" marR="0" lvl="8" indent="-317500" algn="l" rtl="0">
              <a:lnSpc>
                <a:spcPct val="115000"/>
              </a:lnSpc>
              <a:spcBef>
                <a:spcPts val="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9pPr>
          </a:lstStyle>
          <a:p>
            <a:pPr marL="285750" indent="-285750">
              <a:lnSpc>
                <a:spcPct val="114999"/>
              </a:lnSpc>
            </a:pPr>
            <a:r>
              <a:rPr lang="en-US" sz="1600" dirty="0">
                <a:solidFill>
                  <a:srgbClr val="222222"/>
                </a:solidFill>
                <a:latin typeface="Arial"/>
                <a:cs typeface="Arial"/>
              </a:rPr>
              <a:t>CO₂ (</a:t>
            </a:r>
            <a:r>
              <a:rPr lang="en-US" sz="1600" dirty="0" err="1">
                <a:solidFill>
                  <a:srgbClr val="222222"/>
                </a:solidFill>
                <a:latin typeface="Arial"/>
                <a:cs typeface="Arial"/>
              </a:rPr>
              <a:t>Dióxido</a:t>
            </a:r>
            <a:r>
              <a:rPr lang="en-US" sz="1600" dirty="0">
                <a:solidFill>
                  <a:srgbClr val="222222"/>
                </a:solidFill>
                <a:latin typeface="Arial"/>
                <a:cs typeface="Arial"/>
              </a:rPr>
              <a:t> de </a:t>
            </a:r>
            <a:r>
              <a:rPr lang="en-US" sz="1600" dirty="0" err="1">
                <a:solidFill>
                  <a:srgbClr val="222222"/>
                </a:solidFill>
                <a:latin typeface="Arial"/>
                <a:cs typeface="Arial"/>
              </a:rPr>
              <a:t>Carbono</a:t>
            </a:r>
            <a:r>
              <a:rPr lang="en-US" sz="1600" dirty="0">
                <a:solidFill>
                  <a:srgbClr val="222222"/>
                </a:solidFill>
                <a:latin typeface="Arial"/>
                <a:cs typeface="Arial"/>
              </a:rPr>
              <a:t>): Gas </a:t>
            </a:r>
            <a:r>
              <a:rPr lang="en-US" sz="1600" dirty="0" err="1">
                <a:solidFill>
                  <a:srgbClr val="222222"/>
                </a:solidFill>
                <a:latin typeface="Arial"/>
                <a:cs typeface="Arial"/>
              </a:rPr>
              <a:t>incoloro</a:t>
            </a:r>
            <a:r>
              <a:rPr lang="en-US" sz="1600" dirty="0">
                <a:solidFill>
                  <a:srgbClr val="222222"/>
                </a:solidFill>
                <a:latin typeface="Arial"/>
                <a:cs typeface="Arial"/>
              </a:rPr>
              <a:t> y </a:t>
            </a:r>
            <a:r>
              <a:rPr lang="en-US" sz="1600" dirty="0" err="1">
                <a:solidFill>
                  <a:srgbClr val="222222"/>
                </a:solidFill>
                <a:latin typeface="Arial"/>
                <a:cs typeface="Arial"/>
              </a:rPr>
              <a:t>tóxico</a:t>
            </a:r>
            <a:r>
              <a:rPr lang="en-US" sz="1600" dirty="0">
                <a:solidFill>
                  <a:srgbClr val="222222"/>
                </a:solidFill>
                <a:latin typeface="Arial"/>
                <a:cs typeface="Arial"/>
              </a:rPr>
              <a:t> </a:t>
            </a:r>
            <a:r>
              <a:rPr lang="en-US" sz="1600" dirty="0" err="1">
                <a:solidFill>
                  <a:srgbClr val="222222"/>
                </a:solidFill>
                <a:latin typeface="Arial"/>
                <a:cs typeface="Arial"/>
              </a:rPr>
              <a:t>en</a:t>
            </a:r>
            <a:r>
              <a:rPr lang="en-US" sz="1600" dirty="0">
                <a:solidFill>
                  <a:srgbClr val="222222"/>
                </a:solidFill>
                <a:latin typeface="Arial"/>
                <a:cs typeface="Arial"/>
              </a:rPr>
              <a:t> </a:t>
            </a:r>
            <a:r>
              <a:rPr lang="en-US" sz="1600" dirty="0" err="1">
                <a:solidFill>
                  <a:srgbClr val="222222"/>
                </a:solidFill>
                <a:latin typeface="Arial"/>
                <a:cs typeface="Arial"/>
              </a:rPr>
              <a:t>altas</a:t>
            </a:r>
            <a:r>
              <a:rPr lang="en-US" sz="1600" dirty="0">
                <a:solidFill>
                  <a:srgbClr val="222222"/>
                </a:solidFill>
                <a:latin typeface="Arial"/>
                <a:cs typeface="Arial"/>
              </a:rPr>
              <a:t> </a:t>
            </a:r>
            <a:r>
              <a:rPr lang="en-US" sz="1600" dirty="0" err="1">
                <a:solidFill>
                  <a:srgbClr val="222222"/>
                </a:solidFill>
                <a:latin typeface="Arial"/>
                <a:cs typeface="Arial"/>
              </a:rPr>
              <a:t>concentraciones</a:t>
            </a:r>
            <a:r>
              <a:rPr lang="en-US" sz="1600" dirty="0">
                <a:solidFill>
                  <a:srgbClr val="222222"/>
                </a:solidFill>
                <a:latin typeface="Arial"/>
                <a:cs typeface="Arial"/>
              </a:rPr>
              <a:t>.</a:t>
            </a:r>
            <a:endParaRPr lang="en" sz="1600" dirty="0">
              <a:solidFill>
                <a:srgbClr val="222222"/>
              </a:solidFill>
              <a:latin typeface="Arial"/>
              <a:cs typeface="Arial"/>
            </a:endParaRPr>
          </a:p>
          <a:p>
            <a:pPr marL="285750" indent="-285750">
              <a:lnSpc>
                <a:spcPct val="114999"/>
              </a:lnSpc>
            </a:pPr>
            <a:r>
              <a:rPr lang="en-US" sz="1600" dirty="0">
                <a:solidFill>
                  <a:srgbClr val="222222"/>
                </a:solidFill>
                <a:latin typeface="Arial"/>
                <a:cs typeface="Arial"/>
              </a:rPr>
              <a:t>MQ-135: Sensor </a:t>
            </a:r>
            <a:r>
              <a:rPr lang="en-US" sz="1600" dirty="0" err="1">
                <a:solidFill>
                  <a:srgbClr val="222222"/>
                </a:solidFill>
                <a:latin typeface="Arial"/>
                <a:cs typeface="Arial"/>
              </a:rPr>
              <a:t>utilizado</a:t>
            </a:r>
            <a:r>
              <a:rPr lang="en-US" sz="1600" dirty="0">
                <a:solidFill>
                  <a:srgbClr val="222222"/>
                </a:solidFill>
                <a:latin typeface="Arial"/>
                <a:cs typeface="Arial"/>
              </a:rPr>
              <a:t> para la </a:t>
            </a:r>
            <a:r>
              <a:rPr lang="en-US" sz="1600" dirty="0" err="1">
                <a:solidFill>
                  <a:srgbClr val="222222"/>
                </a:solidFill>
                <a:latin typeface="Arial"/>
                <a:cs typeface="Arial"/>
              </a:rPr>
              <a:t>detección</a:t>
            </a:r>
            <a:r>
              <a:rPr lang="en-US" sz="1600" dirty="0">
                <a:solidFill>
                  <a:srgbClr val="222222"/>
                </a:solidFill>
                <a:latin typeface="Arial"/>
                <a:cs typeface="Arial"/>
              </a:rPr>
              <a:t> de gases </a:t>
            </a:r>
            <a:r>
              <a:rPr lang="en-US" sz="1600" dirty="0" err="1">
                <a:solidFill>
                  <a:srgbClr val="222222"/>
                </a:solidFill>
                <a:latin typeface="Arial"/>
                <a:cs typeface="Arial"/>
              </a:rPr>
              <a:t>nocivos</a:t>
            </a:r>
            <a:r>
              <a:rPr lang="en-US" sz="1600" dirty="0">
                <a:solidFill>
                  <a:srgbClr val="222222"/>
                </a:solidFill>
                <a:latin typeface="Arial"/>
                <a:cs typeface="Arial"/>
              </a:rPr>
              <a:t>, </a:t>
            </a:r>
            <a:r>
              <a:rPr lang="en-US" sz="1600" dirty="0" err="1">
                <a:solidFill>
                  <a:srgbClr val="222222"/>
                </a:solidFill>
                <a:latin typeface="Arial"/>
                <a:cs typeface="Arial"/>
              </a:rPr>
              <a:t>incluyendo</a:t>
            </a:r>
            <a:r>
              <a:rPr lang="en-US" sz="1600" dirty="0">
                <a:solidFill>
                  <a:srgbClr val="222222"/>
                </a:solidFill>
                <a:latin typeface="Arial"/>
                <a:cs typeface="Arial"/>
              </a:rPr>
              <a:t> el CO₂.</a:t>
            </a:r>
            <a:endParaRPr lang="en" sz="1600" dirty="0">
              <a:solidFill>
                <a:srgbClr val="222222"/>
              </a:solidFill>
              <a:latin typeface="Arial"/>
              <a:cs typeface="Arial"/>
            </a:endParaRPr>
          </a:p>
          <a:p>
            <a:pPr marL="285750" indent="-285750">
              <a:lnSpc>
                <a:spcPct val="114999"/>
              </a:lnSpc>
            </a:pPr>
            <a:r>
              <a:rPr lang="es-ES" sz="1600" dirty="0">
                <a:solidFill>
                  <a:srgbClr val="222222"/>
                </a:solidFill>
                <a:latin typeface="Arial"/>
                <a:cs typeface="Arial"/>
              </a:rPr>
              <a:t>Visión artificial: Aplicación de cámaras y algoritmos (</a:t>
            </a:r>
            <a:r>
              <a:rPr lang="es-ES" sz="1600" dirty="0" err="1">
                <a:solidFill>
                  <a:srgbClr val="222222"/>
                </a:solidFill>
                <a:latin typeface="Arial"/>
                <a:cs typeface="Arial"/>
              </a:rPr>
              <a:t>OpenCV</a:t>
            </a:r>
            <a:r>
              <a:rPr lang="es-ES" sz="1600" dirty="0">
                <a:solidFill>
                  <a:srgbClr val="222222"/>
                </a:solidFill>
                <a:latin typeface="Arial"/>
                <a:cs typeface="Arial"/>
              </a:rPr>
              <a:t>) para analizar visualmente el entorno.</a:t>
            </a:r>
            <a:endParaRPr lang="en" sz="1600" dirty="0">
              <a:solidFill>
                <a:srgbClr val="222222"/>
              </a:solidFill>
              <a:latin typeface="Arial"/>
              <a:cs typeface="Arial"/>
            </a:endParaRPr>
          </a:p>
          <a:p>
            <a:pPr marL="285750" indent="-285750">
              <a:lnSpc>
                <a:spcPct val="114999"/>
              </a:lnSpc>
            </a:pPr>
            <a:r>
              <a:rPr lang="es-ES" sz="1600" dirty="0" err="1">
                <a:solidFill>
                  <a:srgbClr val="222222"/>
                </a:solidFill>
                <a:latin typeface="Arial"/>
                <a:cs typeface="Arial"/>
              </a:rPr>
              <a:t>TensorFlow</a:t>
            </a:r>
            <a:r>
              <a:rPr lang="es-ES" sz="1600" dirty="0">
                <a:solidFill>
                  <a:srgbClr val="222222"/>
                </a:solidFill>
                <a:latin typeface="Arial"/>
                <a:cs typeface="Arial"/>
              </a:rPr>
              <a:t>: Biblioteca de aprendizaje automático útil para clasificar imágenes o niveles de gases.</a:t>
            </a:r>
            <a:endParaRPr lang="en" sz="1600" dirty="0">
              <a:solidFill>
                <a:srgbClr val="222222"/>
              </a:solidFill>
              <a:latin typeface="Arial"/>
              <a:cs typeface="Arial"/>
            </a:endParaRPr>
          </a:p>
          <a:p>
            <a:pPr marL="285750" indent="-285750">
              <a:lnSpc>
                <a:spcPct val="114999"/>
              </a:lnSpc>
            </a:pPr>
            <a:r>
              <a:rPr lang="en-US" sz="1600" dirty="0" err="1">
                <a:solidFill>
                  <a:srgbClr val="222222"/>
                </a:solidFill>
                <a:latin typeface="Arial"/>
                <a:cs typeface="Arial"/>
              </a:rPr>
              <a:t>Tracción</a:t>
            </a:r>
            <a:r>
              <a:rPr lang="en-US" sz="1600" dirty="0">
                <a:solidFill>
                  <a:srgbClr val="222222"/>
                </a:solidFill>
                <a:latin typeface="Arial"/>
                <a:cs typeface="Arial"/>
              </a:rPr>
              <a:t> </a:t>
            </a:r>
            <a:r>
              <a:rPr lang="en-US" sz="1600" dirty="0" err="1">
                <a:solidFill>
                  <a:srgbClr val="222222"/>
                </a:solidFill>
                <a:latin typeface="Arial"/>
                <a:cs typeface="Arial"/>
              </a:rPr>
              <a:t>diferencial</a:t>
            </a:r>
            <a:r>
              <a:rPr lang="en-US" sz="1600" dirty="0">
                <a:solidFill>
                  <a:srgbClr val="222222"/>
                </a:solidFill>
                <a:latin typeface="Arial"/>
                <a:cs typeface="Arial"/>
              </a:rPr>
              <a:t>: Tipo de </a:t>
            </a:r>
            <a:r>
              <a:rPr lang="en-US" sz="1600" dirty="0" err="1">
                <a:solidFill>
                  <a:srgbClr val="222222"/>
                </a:solidFill>
                <a:latin typeface="Arial"/>
                <a:cs typeface="Arial"/>
              </a:rPr>
              <a:t>locomoción</a:t>
            </a:r>
            <a:r>
              <a:rPr lang="en-US" sz="1600" dirty="0">
                <a:solidFill>
                  <a:srgbClr val="222222"/>
                </a:solidFill>
                <a:latin typeface="Arial"/>
                <a:cs typeface="Arial"/>
              </a:rPr>
              <a:t> </a:t>
            </a:r>
            <a:r>
              <a:rPr lang="en-US" sz="1600" dirty="0" err="1">
                <a:solidFill>
                  <a:srgbClr val="222222"/>
                </a:solidFill>
                <a:latin typeface="Arial"/>
                <a:cs typeface="Arial"/>
              </a:rPr>
              <a:t>robótica</a:t>
            </a:r>
            <a:r>
              <a:rPr lang="en-US" sz="1600" dirty="0">
                <a:solidFill>
                  <a:srgbClr val="222222"/>
                </a:solidFill>
                <a:latin typeface="Arial"/>
                <a:cs typeface="Arial"/>
              </a:rPr>
              <a:t> </a:t>
            </a:r>
            <a:r>
              <a:rPr lang="en-US" sz="1600" dirty="0" err="1">
                <a:solidFill>
                  <a:srgbClr val="222222"/>
                </a:solidFill>
                <a:latin typeface="Arial"/>
                <a:cs typeface="Arial"/>
              </a:rPr>
              <a:t>utilizada</a:t>
            </a:r>
            <a:r>
              <a:rPr lang="en-US" sz="1600" dirty="0">
                <a:solidFill>
                  <a:srgbClr val="222222"/>
                </a:solidFill>
                <a:latin typeface="Arial"/>
                <a:cs typeface="Arial"/>
              </a:rPr>
              <a:t> </a:t>
            </a:r>
            <a:r>
              <a:rPr lang="en-US" sz="1600" dirty="0" err="1">
                <a:solidFill>
                  <a:srgbClr val="222222"/>
                </a:solidFill>
                <a:latin typeface="Arial"/>
                <a:cs typeface="Arial"/>
              </a:rPr>
              <a:t>en</a:t>
            </a:r>
            <a:r>
              <a:rPr lang="en-US" sz="1600" dirty="0">
                <a:solidFill>
                  <a:srgbClr val="222222"/>
                </a:solidFill>
                <a:latin typeface="Arial"/>
                <a:cs typeface="Arial"/>
              </a:rPr>
              <a:t> el </a:t>
            </a:r>
            <a:r>
              <a:rPr lang="en-US" sz="1600" dirty="0" err="1">
                <a:solidFill>
                  <a:srgbClr val="222222"/>
                </a:solidFill>
                <a:latin typeface="Arial"/>
                <a:cs typeface="Arial"/>
              </a:rPr>
              <a:t>carrito</a:t>
            </a:r>
            <a:r>
              <a:rPr lang="en-US" sz="1600" dirty="0">
                <a:solidFill>
                  <a:srgbClr val="222222"/>
                </a:solidFill>
                <a:latin typeface="Arial"/>
                <a:cs typeface="Arial"/>
              </a:rPr>
              <a:t> para </a:t>
            </a:r>
            <a:r>
              <a:rPr lang="en-US" sz="1600" dirty="0" err="1">
                <a:solidFill>
                  <a:srgbClr val="222222"/>
                </a:solidFill>
                <a:latin typeface="Arial"/>
                <a:cs typeface="Arial"/>
              </a:rPr>
              <a:t>desplazamiento</a:t>
            </a:r>
            <a:r>
              <a:rPr lang="en-US" sz="1600" dirty="0">
                <a:solidFill>
                  <a:srgbClr val="222222"/>
                </a:solidFill>
                <a:latin typeface="Arial"/>
                <a:cs typeface="Arial"/>
              </a:rPr>
              <a:t> </a:t>
            </a:r>
            <a:r>
              <a:rPr lang="en-US" sz="1600" dirty="0" err="1">
                <a:solidFill>
                  <a:srgbClr val="222222"/>
                </a:solidFill>
                <a:latin typeface="Arial"/>
                <a:cs typeface="Arial"/>
              </a:rPr>
              <a:t>autónomo</a:t>
            </a:r>
            <a:r>
              <a:rPr lang="en-US" sz="1600" dirty="0">
                <a:solidFill>
                  <a:srgbClr val="222222"/>
                </a:solidFill>
                <a:latin typeface="Arial"/>
                <a:cs typeface="Arial"/>
              </a:rPr>
              <a:t>.</a:t>
            </a:r>
            <a:endParaRPr lang="en" sz="1600" dirty="0">
              <a:solidFill>
                <a:srgbClr val="222222"/>
              </a:solidFill>
              <a:latin typeface="Arial"/>
              <a:cs typeface="Arial"/>
            </a:endParaRPr>
          </a:p>
          <a:p>
            <a:pPr marL="285750" indent="-285750">
              <a:lnSpc>
                <a:spcPct val="114999"/>
              </a:lnSpc>
            </a:pPr>
            <a:r>
              <a:rPr lang="en-US" sz="1600" dirty="0" err="1">
                <a:solidFill>
                  <a:srgbClr val="222222"/>
                </a:solidFill>
                <a:latin typeface="Arial"/>
                <a:cs typeface="Arial"/>
              </a:rPr>
              <a:t>Soldadura</a:t>
            </a:r>
            <a:r>
              <a:rPr lang="en-US" sz="1600" dirty="0">
                <a:solidFill>
                  <a:srgbClr val="222222"/>
                </a:solidFill>
                <a:latin typeface="Arial"/>
                <a:cs typeface="Arial"/>
              </a:rPr>
              <a:t> SMD: Técnica de </a:t>
            </a:r>
            <a:r>
              <a:rPr lang="en-US" sz="1600" dirty="0" err="1">
                <a:solidFill>
                  <a:srgbClr val="222222"/>
                </a:solidFill>
                <a:latin typeface="Arial"/>
                <a:cs typeface="Arial"/>
              </a:rPr>
              <a:t>ensamblaje</a:t>
            </a:r>
            <a:r>
              <a:rPr lang="en-US" sz="1600" dirty="0">
                <a:solidFill>
                  <a:srgbClr val="222222"/>
                </a:solidFill>
                <a:latin typeface="Arial"/>
                <a:cs typeface="Arial"/>
              </a:rPr>
              <a:t> de </a:t>
            </a:r>
            <a:r>
              <a:rPr lang="en-US" sz="1600" dirty="0" err="1">
                <a:solidFill>
                  <a:srgbClr val="222222"/>
                </a:solidFill>
                <a:latin typeface="Arial"/>
                <a:cs typeface="Arial"/>
              </a:rPr>
              <a:t>componentes</a:t>
            </a:r>
            <a:r>
              <a:rPr lang="en-US" sz="1600" dirty="0">
                <a:solidFill>
                  <a:srgbClr val="222222"/>
                </a:solidFill>
                <a:latin typeface="Arial"/>
                <a:cs typeface="Arial"/>
              </a:rPr>
              <a:t> </a:t>
            </a:r>
            <a:r>
              <a:rPr lang="en-US" sz="1600" dirty="0" err="1">
                <a:solidFill>
                  <a:srgbClr val="222222"/>
                </a:solidFill>
                <a:latin typeface="Arial"/>
                <a:cs typeface="Arial"/>
              </a:rPr>
              <a:t>electrónicos</a:t>
            </a:r>
            <a:r>
              <a:rPr lang="en-US" sz="1600" dirty="0">
                <a:solidFill>
                  <a:srgbClr val="222222"/>
                </a:solidFill>
                <a:latin typeface="Arial"/>
                <a:cs typeface="Arial"/>
              </a:rPr>
              <a:t> que se </a:t>
            </a:r>
            <a:r>
              <a:rPr lang="en-US" sz="1600" dirty="0" err="1">
                <a:solidFill>
                  <a:srgbClr val="222222"/>
                </a:solidFill>
                <a:latin typeface="Arial"/>
                <a:cs typeface="Arial"/>
              </a:rPr>
              <a:t>usará</a:t>
            </a:r>
            <a:r>
              <a:rPr lang="en-US" sz="1600" dirty="0">
                <a:solidFill>
                  <a:srgbClr val="222222"/>
                </a:solidFill>
                <a:latin typeface="Arial"/>
                <a:cs typeface="Arial"/>
              </a:rPr>
              <a:t> </a:t>
            </a:r>
            <a:r>
              <a:rPr lang="en-US" sz="1600" dirty="0" err="1">
                <a:solidFill>
                  <a:srgbClr val="222222"/>
                </a:solidFill>
                <a:latin typeface="Arial"/>
                <a:cs typeface="Arial"/>
              </a:rPr>
              <a:t>en</a:t>
            </a:r>
            <a:r>
              <a:rPr lang="en-US" sz="1600" dirty="0">
                <a:solidFill>
                  <a:srgbClr val="222222"/>
                </a:solidFill>
                <a:latin typeface="Arial"/>
                <a:cs typeface="Arial"/>
              </a:rPr>
              <a:t> el </a:t>
            </a:r>
            <a:r>
              <a:rPr lang="en-US" sz="1600" dirty="0" err="1">
                <a:solidFill>
                  <a:srgbClr val="222222"/>
                </a:solidFill>
                <a:latin typeface="Arial"/>
                <a:cs typeface="Arial"/>
              </a:rPr>
              <a:t>diseño</a:t>
            </a:r>
            <a:r>
              <a:rPr lang="en-US" sz="1600" dirty="0">
                <a:solidFill>
                  <a:srgbClr val="222222"/>
                </a:solidFill>
                <a:latin typeface="Arial"/>
                <a:cs typeface="Arial"/>
              </a:rPr>
              <a:t> del </a:t>
            </a:r>
            <a:r>
              <a:rPr lang="en-US" sz="1600" dirty="0" err="1">
                <a:solidFill>
                  <a:srgbClr val="222222"/>
                </a:solidFill>
                <a:latin typeface="Arial"/>
                <a:cs typeface="Arial"/>
              </a:rPr>
              <a:t>sistema</a:t>
            </a:r>
            <a:r>
              <a:rPr lang="en-US" sz="1600" dirty="0">
                <a:solidFill>
                  <a:srgbClr val="222222"/>
                </a:solidFill>
                <a:latin typeface="Arial"/>
                <a:cs typeface="Arial"/>
              </a:rPr>
              <a:t> </a:t>
            </a:r>
            <a:r>
              <a:rPr lang="en-US" sz="1600" dirty="0" err="1">
                <a:solidFill>
                  <a:srgbClr val="222222"/>
                </a:solidFill>
                <a:latin typeface="Arial"/>
                <a:cs typeface="Arial"/>
              </a:rPr>
              <a:t>electrónico</a:t>
            </a:r>
            <a:r>
              <a:rPr lang="en-US" sz="1600" dirty="0">
                <a:solidFill>
                  <a:srgbClr val="222222"/>
                </a:solidFill>
                <a:latin typeface="Arial"/>
                <a:cs typeface="Arial"/>
              </a:rPr>
              <a:t>.</a:t>
            </a:r>
            <a:endParaRPr lang="en" sz="1600" dirty="0">
              <a:solidFill>
                <a:srgbClr val="222222"/>
              </a:solidFill>
              <a:latin typeface="Arial"/>
              <a:cs typeface="Arial"/>
            </a:endParaRPr>
          </a:p>
          <a:p>
            <a:pPr marL="285750" indent="-285750">
              <a:lnSpc>
                <a:spcPct val="114999"/>
              </a:lnSpc>
            </a:pPr>
            <a:r>
              <a:rPr lang="en-US" sz="1600" dirty="0" err="1">
                <a:solidFill>
                  <a:srgbClr val="222222"/>
                </a:solidFill>
                <a:latin typeface="Arial"/>
                <a:cs typeface="Arial"/>
              </a:rPr>
              <a:t>Diseño</a:t>
            </a:r>
            <a:r>
              <a:rPr lang="en-US" sz="1600" dirty="0">
                <a:solidFill>
                  <a:srgbClr val="222222"/>
                </a:solidFill>
                <a:latin typeface="Arial"/>
                <a:cs typeface="Arial"/>
              </a:rPr>
              <a:t> de </a:t>
            </a:r>
            <a:r>
              <a:rPr lang="en-US" sz="1600" dirty="0" err="1">
                <a:solidFill>
                  <a:srgbClr val="222222"/>
                </a:solidFill>
                <a:latin typeface="Arial"/>
                <a:cs typeface="Arial"/>
              </a:rPr>
              <a:t>circuitos</a:t>
            </a:r>
            <a:r>
              <a:rPr lang="en-US" sz="1600" dirty="0">
                <a:solidFill>
                  <a:srgbClr val="222222"/>
                </a:solidFill>
                <a:latin typeface="Arial"/>
                <a:cs typeface="Arial"/>
              </a:rPr>
              <a:t>: </a:t>
            </a:r>
            <a:r>
              <a:rPr lang="en-US" sz="1600" dirty="0" err="1">
                <a:solidFill>
                  <a:srgbClr val="222222"/>
                </a:solidFill>
                <a:latin typeface="Arial"/>
                <a:cs typeface="Arial"/>
              </a:rPr>
              <a:t>Planificación</a:t>
            </a:r>
            <a:r>
              <a:rPr lang="en-US" sz="1600" dirty="0">
                <a:solidFill>
                  <a:srgbClr val="222222"/>
                </a:solidFill>
                <a:latin typeface="Arial"/>
                <a:cs typeface="Arial"/>
              </a:rPr>
              <a:t> y </a:t>
            </a:r>
            <a:r>
              <a:rPr lang="en-US" sz="1600" dirty="0" err="1">
                <a:solidFill>
                  <a:srgbClr val="222222"/>
                </a:solidFill>
                <a:latin typeface="Arial"/>
                <a:cs typeface="Arial"/>
              </a:rPr>
              <a:t>construcción</a:t>
            </a:r>
            <a:r>
              <a:rPr lang="en-US" sz="1600" dirty="0">
                <a:solidFill>
                  <a:srgbClr val="222222"/>
                </a:solidFill>
                <a:latin typeface="Arial"/>
                <a:cs typeface="Arial"/>
              </a:rPr>
              <a:t> de la parte </a:t>
            </a:r>
            <a:r>
              <a:rPr lang="en-US" sz="1600" dirty="0" err="1">
                <a:solidFill>
                  <a:srgbClr val="222222"/>
                </a:solidFill>
                <a:latin typeface="Arial"/>
                <a:cs typeface="Arial"/>
              </a:rPr>
              <a:t>electrónica</a:t>
            </a:r>
            <a:r>
              <a:rPr lang="en-US" sz="1600" dirty="0">
                <a:solidFill>
                  <a:srgbClr val="222222"/>
                </a:solidFill>
                <a:latin typeface="Arial"/>
                <a:cs typeface="Arial"/>
              </a:rPr>
              <a:t> del </a:t>
            </a:r>
            <a:r>
              <a:rPr lang="en-US" sz="1600" dirty="0" err="1">
                <a:solidFill>
                  <a:srgbClr val="222222"/>
                </a:solidFill>
                <a:latin typeface="Arial"/>
                <a:cs typeface="Arial"/>
              </a:rPr>
              <a:t>carrito</a:t>
            </a:r>
            <a:r>
              <a:rPr lang="en-US" sz="1600" dirty="0">
                <a:solidFill>
                  <a:srgbClr val="222222"/>
                </a:solidFill>
                <a:latin typeface="Arial"/>
                <a:cs typeface="Arial"/>
              </a:rPr>
              <a:t>.</a:t>
            </a:r>
            <a:endParaRPr lang="en" sz="1600" dirty="0">
              <a:solidFill>
                <a:srgbClr val="222222"/>
              </a:solidFill>
              <a:latin typeface="Arial"/>
              <a:cs typeface="Arial"/>
            </a:endParaRPr>
          </a:p>
          <a:p>
            <a:pPr>
              <a:lnSpc>
                <a:spcPct val="114999"/>
              </a:lnSpc>
              <a:buNone/>
            </a:pPr>
            <a:endParaRPr lang="en" b="1" dirty="0"/>
          </a:p>
          <a:p>
            <a:pPr marL="0" indent="0">
              <a:lnSpc>
                <a:spcPct val="114999"/>
              </a:lnSpc>
              <a:buNone/>
            </a:pPr>
            <a:endParaRPr lang="en" sz="1600" dirty="0"/>
          </a:p>
        </p:txBody>
      </p:sp>
      <p:sp>
        <p:nvSpPr>
          <p:cNvPr id="7" name="Google Shape;4865;p46">
            <a:extLst>
              <a:ext uri="{FF2B5EF4-FFF2-40B4-BE49-F238E27FC236}">
                <a16:creationId xmlns:a16="http://schemas.microsoft.com/office/drawing/2014/main" id="{B4FB29E0-3177-5385-DE81-4F709EE788AA}"/>
              </a:ext>
            </a:extLst>
          </p:cNvPr>
          <p:cNvSpPr txBox="1">
            <a:spLocks/>
          </p:cNvSpPr>
          <p:nvPr/>
        </p:nvSpPr>
        <p:spPr>
          <a:xfrm>
            <a:off x="568126" y="860307"/>
            <a:ext cx="2640000" cy="5589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114999"/>
              </a:lnSpc>
            </a:pPr>
            <a:r>
              <a:rPr lang="en" sz="1800" b="1" dirty="0"/>
              <a:t>Base </a:t>
            </a:r>
            <a:r>
              <a:rPr lang="en" sz="1800" b="1" dirty="0" err="1"/>
              <a:t>teorica</a:t>
            </a:r>
          </a:p>
        </p:txBody>
      </p:sp>
    </p:spTree>
    <p:extLst>
      <p:ext uri="{BB962C8B-B14F-4D97-AF65-F5344CB8AC3E}">
        <p14:creationId xmlns:p14="http://schemas.microsoft.com/office/powerpoint/2010/main" val="39139101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826"/>
        <p:cNvGrpSpPr/>
        <p:nvPr/>
      </p:nvGrpSpPr>
      <p:grpSpPr>
        <a:xfrm>
          <a:off x="0" y="0"/>
          <a:ext cx="0" cy="0"/>
          <a:chOff x="0" y="0"/>
          <a:chExt cx="0" cy="0"/>
        </a:xfrm>
      </p:grpSpPr>
      <p:sp>
        <p:nvSpPr>
          <p:cNvPr id="4827" name="Google Shape;4827;p45"/>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r>
              <a:rPr lang="en" err="1"/>
              <a:t>Diagrama</a:t>
            </a:r>
            <a:r>
              <a:rPr lang="en"/>
              <a:t> de </a:t>
            </a:r>
            <a:r>
              <a:rPr lang="en" err="1"/>
              <a:t>flujo</a:t>
            </a:r>
          </a:p>
        </p:txBody>
      </p:sp>
      <p:pic>
        <p:nvPicPr>
          <p:cNvPr id="34" name="Picture 33" descr="A diagram of a process&#10;&#10;AI-generated content may be incorrect.">
            <a:extLst>
              <a:ext uri="{FF2B5EF4-FFF2-40B4-BE49-F238E27FC236}">
                <a16:creationId xmlns:a16="http://schemas.microsoft.com/office/drawing/2014/main" id="{7C017183-5465-1323-1ECE-33293987E9FA}"/>
              </a:ext>
            </a:extLst>
          </p:cNvPr>
          <p:cNvPicPr>
            <a:picLocks noChangeAspect="1"/>
          </p:cNvPicPr>
          <p:nvPr/>
        </p:nvPicPr>
        <p:blipFill>
          <a:blip r:embed="rId3"/>
          <a:stretch>
            <a:fillRect/>
          </a:stretch>
        </p:blipFill>
        <p:spPr>
          <a:xfrm>
            <a:off x="564266" y="1476075"/>
            <a:ext cx="8015468" cy="2856895"/>
          </a:xfrm>
          <a:prstGeom prst="rect">
            <a:avLst/>
          </a:prstGeom>
        </p:spPr>
      </p:pic>
    </p:spTree>
  </p:cSld>
  <p:clrMapOvr>
    <a:masterClrMapping/>
  </p:clrMapOvr>
</p:sld>
</file>

<file path=ppt/theme/theme1.xml><?xml version="1.0" encoding="utf-8"?>
<a:theme xmlns:a="http://schemas.openxmlformats.org/drawingml/2006/main" name="The World's Largest Mines by Slidesgo">
  <a:themeElements>
    <a:clrScheme name="Simple Light">
      <a:dk1>
        <a:srgbClr val="333233"/>
      </a:dk1>
      <a:lt1>
        <a:srgbClr val="F3F0E7"/>
      </a:lt1>
      <a:dk2>
        <a:srgbClr val="DDD9C3"/>
      </a:dk2>
      <a:lt2>
        <a:srgbClr val="BD9B68"/>
      </a:lt2>
      <a:accent1>
        <a:srgbClr val="EBCB91"/>
      </a:accent1>
      <a:accent2>
        <a:srgbClr val="5D4433"/>
      </a:accent2>
      <a:accent3>
        <a:srgbClr val="D45943"/>
      </a:accent3>
      <a:accent4>
        <a:srgbClr val="92B159"/>
      </a:accent4>
      <a:accent5>
        <a:srgbClr val="839957"/>
      </a:accent5>
      <a:accent6>
        <a:srgbClr val="E3AD46"/>
      </a:accent6>
      <a:hlink>
        <a:srgbClr val="33323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35</TotalTime>
  <Words>606</Words>
  <Application>Microsoft Office PowerPoint</Application>
  <PresentationFormat>Presentación en pantalla (16:9)</PresentationFormat>
  <Paragraphs>64</Paragraphs>
  <Slides>11</Slides>
  <Notes>11</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11</vt:i4>
      </vt:variant>
    </vt:vector>
  </HeadingPairs>
  <TitlesOfParts>
    <vt:vector size="19" baseType="lpstr">
      <vt:lpstr>Lato</vt:lpstr>
      <vt:lpstr>Arial</vt:lpstr>
      <vt:lpstr>Lilita One</vt:lpstr>
      <vt:lpstr>Nunito Light</vt:lpstr>
      <vt:lpstr>Anaheim</vt:lpstr>
      <vt:lpstr>PT Sans</vt:lpstr>
      <vt:lpstr>Bebas Neue</vt:lpstr>
      <vt:lpstr>The World's Largest Mines by Slidesgo</vt:lpstr>
      <vt:lpstr>Diseño de un Carrito analizador de Infraestructura de una mina y detector de CO2</vt:lpstr>
      <vt:lpstr>Identificación del Problema:</vt:lpstr>
      <vt:lpstr>Problemas generales y especificos</vt:lpstr>
      <vt:lpstr>Variables</vt:lpstr>
      <vt:lpstr>Justificación </vt:lpstr>
      <vt:lpstr>Marco teórico</vt:lpstr>
      <vt:lpstr>Marco teórico</vt:lpstr>
      <vt:lpstr>Marco conceptual</vt:lpstr>
      <vt:lpstr>Diagrama de flujo</vt:lpstr>
      <vt:lpstr>Diagrama de Gantt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Diseño de un Carrito analizador de Infraestructura de una mina y detector de CO2</dc:title>
  <cp:lastModifiedBy>Administrador</cp:lastModifiedBy>
  <cp:revision>51</cp:revision>
  <dcterms:modified xsi:type="dcterms:W3CDTF">2025-04-15T20:46:45Z</dcterms:modified>
</cp:coreProperties>
</file>

<file path=docProps/thumbnail.jpeg>
</file>